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6" r:id="rId5"/>
    <p:sldId id="259" r:id="rId6"/>
    <p:sldId id="265" r:id="rId7"/>
    <p:sldId id="261" r:id="rId8"/>
    <p:sldId id="260" r:id="rId9"/>
    <p:sldId id="268" r:id="rId10"/>
    <p:sldId id="269" r:id="rId11"/>
    <p:sldId id="270" r:id="rId12"/>
    <p:sldId id="271" r:id="rId13"/>
    <p:sldId id="272" r:id="rId14"/>
    <p:sldId id="274" r:id="rId15"/>
    <p:sldId id="276" r:id="rId16"/>
    <p:sldId id="273" r:id="rId17"/>
    <p:sldId id="275" r:id="rId18"/>
    <p:sldId id="264" r:id="rId19"/>
    <p:sldId id="263" r:id="rId20"/>
    <p:sldId id="277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11B88-0A99-4ADB-B976-D3CD86B284E9}" v="192" dt="2024-04-18T18:32:33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Nieto Garcia" userId="539fa5fee9cbe87b" providerId="LiveId" clId="{D2411B88-0A99-4ADB-B976-D3CD86B284E9}"/>
    <pc:docChg chg="undo custSel addSld delSld modSld sldOrd">
      <pc:chgData name="Alfonso Nieto Garcia" userId="539fa5fee9cbe87b" providerId="LiveId" clId="{D2411B88-0A99-4ADB-B976-D3CD86B284E9}" dt="2024-04-18T18:59:47.866" v="4907" actId="20577"/>
      <pc:docMkLst>
        <pc:docMk/>
      </pc:docMkLst>
      <pc:sldChg chg="addSp modSp mod setBg">
        <pc:chgData name="Alfonso Nieto Garcia" userId="539fa5fee9cbe87b" providerId="LiveId" clId="{D2411B88-0A99-4ADB-B976-D3CD86B284E9}" dt="2024-04-18T17:48:15.762" v="3872" actId="1076"/>
        <pc:sldMkLst>
          <pc:docMk/>
          <pc:sldMk cId="2057170337" sldId="256"/>
        </pc:sldMkLst>
        <pc:spChg chg="mod">
          <ac:chgData name="Alfonso Nieto Garcia" userId="539fa5fee9cbe87b" providerId="LiveId" clId="{D2411B88-0A99-4ADB-B976-D3CD86B284E9}" dt="2024-04-18T17:47:57.300" v="3868" actId="1076"/>
          <ac:spMkLst>
            <pc:docMk/>
            <pc:sldMk cId="2057170337" sldId="256"/>
            <ac:spMk id="2" creationId="{BC18CDB5-BC4A-0F6C-4D2B-ED97B47F811E}"/>
          </ac:spMkLst>
        </pc:spChg>
        <pc:spChg chg="mod">
          <ac:chgData name="Alfonso Nieto Garcia" userId="539fa5fee9cbe87b" providerId="LiveId" clId="{D2411B88-0A99-4ADB-B976-D3CD86B284E9}" dt="2024-04-18T17:48:01.252" v="3869" actId="1076"/>
          <ac:spMkLst>
            <pc:docMk/>
            <pc:sldMk cId="2057170337" sldId="256"/>
            <ac:spMk id="3" creationId="{9303B2EE-43DF-1DEF-E7F0-C12E48E04DE3}"/>
          </ac:spMkLst>
        </pc:spChg>
        <pc:spChg chg="add mod">
          <ac:chgData name="Alfonso Nieto Garcia" userId="539fa5fee9cbe87b" providerId="LiveId" clId="{D2411B88-0A99-4ADB-B976-D3CD86B284E9}" dt="2024-04-18T17:48:13.165" v="3871" actId="1076"/>
          <ac:spMkLst>
            <pc:docMk/>
            <pc:sldMk cId="2057170337" sldId="256"/>
            <ac:spMk id="4" creationId="{5E62688C-6536-4C63-0F51-1FE993B7EA2E}"/>
          </ac:spMkLst>
        </pc:spChg>
        <pc:spChg chg="add mod">
          <ac:chgData name="Alfonso Nieto Garcia" userId="539fa5fee9cbe87b" providerId="LiveId" clId="{D2411B88-0A99-4ADB-B976-D3CD86B284E9}" dt="2024-04-18T17:48:15.762" v="3872" actId="1076"/>
          <ac:spMkLst>
            <pc:docMk/>
            <pc:sldMk cId="2057170337" sldId="256"/>
            <ac:spMk id="5" creationId="{0CB78CDD-B7D3-E064-F091-EA9D869DFC2A}"/>
          </ac:spMkLst>
        </pc:spChg>
      </pc:sldChg>
      <pc:sldChg chg="addSp modSp mod modAnim">
        <pc:chgData name="Alfonso Nieto Garcia" userId="539fa5fee9cbe87b" providerId="LiveId" clId="{D2411B88-0A99-4ADB-B976-D3CD86B284E9}" dt="2024-04-18T18:32:47.999" v="4837" actId="1076"/>
        <pc:sldMkLst>
          <pc:docMk/>
          <pc:sldMk cId="4257106830" sldId="258"/>
        </pc:sldMkLst>
        <pc:spChg chg="mod">
          <ac:chgData name="Alfonso Nieto Garcia" userId="539fa5fee9cbe87b" providerId="LiveId" clId="{D2411B88-0A99-4ADB-B976-D3CD86B284E9}" dt="2024-04-18T17:53:18.571" v="3916" actId="207"/>
          <ac:spMkLst>
            <pc:docMk/>
            <pc:sldMk cId="4257106830" sldId="258"/>
            <ac:spMk id="3" creationId="{CF5DA327-5AE9-A5B0-6CB5-9047E1A4B62B}"/>
          </ac:spMkLst>
        </pc:spChg>
        <pc:spChg chg="mod">
          <ac:chgData name="Alfonso Nieto Garcia" userId="539fa5fee9cbe87b" providerId="LiveId" clId="{D2411B88-0A99-4ADB-B976-D3CD86B284E9}" dt="2024-04-18T18:31:42.272" v="4821" actId="6549"/>
          <ac:spMkLst>
            <pc:docMk/>
            <pc:sldMk cId="4257106830" sldId="258"/>
            <ac:spMk id="4" creationId="{76C1F383-B624-AB38-C6E2-330562FB3267}"/>
          </ac:spMkLst>
        </pc:spChg>
        <pc:spChg chg="add mod">
          <ac:chgData name="Alfonso Nieto Garcia" userId="539fa5fee9cbe87b" providerId="LiveId" clId="{D2411B88-0A99-4ADB-B976-D3CD86B284E9}" dt="2024-04-18T18:32:47.999" v="4837" actId="1076"/>
          <ac:spMkLst>
            <pc:docMk/>
            <pc:sldMk cId="4257106830" sldId="258"/>
            <ac:spMk id="5" creationId="{E381B10E-064F-3E83-F86D-30E6CE4F86C9}"/>
          </ac:spMkLst>
        </pc:spChg>
        <pc:spChg chg="add mod">
          <ac:chgData name="Alfonso Nieto Garcia" userId="539fa5fee9cbe87b" providerId="LiveId" clId="{D2411B88-0A99-4ADB-B976-D3CD86B284E9}" dt="2024-04-18T18:32:03.338" v="4826" actId="14100"/>
          <ac:spMkLst>
            <pc:docMk/>
            <pc:sldMk cId="4257106830" sldId="258"/>
            <ac:spMk id="6" creationId="{7303DF87-7C38-4ED0-1B9B-990E62F4578E}"/>
          </ac:spMkLst>
        </pc:spChg>
        <pc:spChg chg="add mod">
          <ac:chgData name="Alfonso Nieto Garcia" userId="539fa5fee9cbe87b" providerId="LiveId" clId="{D2411B88-0A99-4ADB-B976-D3CD86B284E9}" dt="2024-04-18T18:31:56.689" v="4824" actId="14100"/>
          <ac:spMkLst>
            <pc:docMk/>
            <pc:sldMk cId="4257106830" sldId="258"/>
            <ac:spMk id="7" creationId="{1FA81E81-9EBA-0E7B-56C8-A2A7EB829F0F}"/>
          </ac:spMkLst>
        </pc:spChg>
      </pc:sldChg>
      <pc:sldChg chg="modSp mod">
        <pc:chgData name="Alfonso Nieto Garcia" userId="539fa5fee9cbe87b" providerId="LiveId" clId="{D2411B88-0A99-4ADB-B976-D3CD86B284E9}" dt="2024-04-18T17:50:34.021" v="3888" actId="255"/>
        <pc:sldMkLst>
          <pc:docMk/>
          <pc:sldMk cId="1627334101" sldId="259"/>
        </pc:sldMkLst>
        <pc:spChg chg="mod">
          <ac:chgData name="Alfonso Nieto Garcia" userId="539fa5fee9cbe87b" providerId="LiveId" clId="{D2411B88-0A99-4ADB-B976-D3CD86B284E9}" dt="2024-04-18T17:50:34.021" v="3888" actId="255"/>
          <ac:spMkLst>
            <pc:docMk/>
            <pc:sldMk cId="1627334101" sldId="259"/>
            <ac:spMk id="2" creationId="{955CF683-0761-7F9A-C5AB-3198103D8169}"/>
          </ac:spMkLst>
        </pc:spChg>
      </pc:sldChg>
      <pc:sldChg chg="modSp mod">
        <pc:chgData name="Alfonso Nieto Garcia" userId="539fa5fee9cbe87b" providerId="LiveId" clId="{D2411B88-0A99-4ADB-B976-D3CD86B284E9}" dt="2024-04-18T17:51:04.771" v="3893" actId="255"/>
        <pc:sldMkLst>
          <pc:docMk/>
          <pc:sldMk cId="1907100812" sldId="260"/>
        </pc:sldMkLst>
        <pc:spChg chg="mod">
          <ac:chgData name="Alfonso Nieto Garcia" userId="539fa5fee9cbe87b" providerId="LiveId" clId="{D2411B88-0A99-4ADB-B976-D3CD86B284E9}" dt="2024-04-18T17:51:04.771" v="3893" actId="255"/>
          <ac:spMkLst>
            <pc:docMk/>
            <pc:sldMk cId="1907100812" sldId="260"/>
            <ac:spMk id="2" creationId="{A0284F35-D573-7B7F-D2AF-19D0BAD6A447}"/>
          </ac:spMkLst>
        </pc:spChg>
      </pc:sldChg>
      <pc:sldChg chg="modSp mod">
        <pc:chgData name="Alfonso Nieto Garcia" userId="539fa5fee9cbe87b" providerId="LiveId" clId="{D2411B88-0A99-4ADB-B976-D3CD86B284E9}" dt="2024-04-18T17:50:57.619" v="3892" actId="14100"/>
        <pc:sldMkLst>
          <pc:docMk/>
          <pc:sldMk cId="3473528560" sldId="261"/>
        </pc:sldMkLst>
        <pc:spChg chg="mod">
          <ac:chgData name="Alfonso Nieto Garcia" userId="539fa5fee9cbe87b" providerId="LiveId" clId="{D2411B88-0A99-4ADB-B976-D3CD86B284E9}" dt="2024-04-18T17:50:57.619" v="3892" actId="14100"/>
          <ac:spMkLst>
            <pc:docMk/>
            <pc:sldMk cId="3473528560" sldId="261"/>
            <ac:spMk id="2" creationId="{3520535E-625B-75F7-1860-0F7E7E9D4AA6}"/>
          </ac:spMkLst>
        </pc:spChg>
      </pc:sldChg>
      <pc:sldChg chg="del">
        <pc:chgData name="Alfonso Nieto Garcia" userId="539fa5fee9cbe87b" providerId="LiveId" clId="{D2411B88-0A99-4ADB-B976-D3CD86B284E9}" dt="2024-04-18T15:17:07.135" v="1436" actId="47"/>
        <pc:sldMkLst>
          <pc:docMk/>
          <pc:sldMk cId="2128458163" sldId="262"/>
        </pc:sldMkLst>
      </pc:sldChg>
      <pc:sldChg chg="addSp delSp modSp mod">
        <pc:chgData name="Alfonso Nieto Garcia" userId="539fa5fee9cbe87b" providerId="LiveId" clId="{D2411B88-0A99-4ADB-B976-D3CD86B284E9}" dt="2024-04-18T18:02:10.115" v="4778" actId="20577"/>
        <pc:sldMkLst>
          <pc:docMk/>
          <pc:sldMk cId="1666561849" sldId="263"/>
        </pc:sldMkLst>
        <pc:spChg chg="mod">
          <ac:chgData name="Alfonso Nieto Garcia" userId="539fa5fee9cbe87b" providerId="LiveId" clId="{D2411B88-0A99-4ADB-B976-D3CD86B284E9}" dt="2024-04-18T17:53:58.962" v="3929" actId="20577"/>
          <ac:spMkLst>
            <pc:docMk/>
            <pc:sldMk cId="1666561849" sldId="263"/>
            <ac:spMk id="2" creationId="{624B8E4E-31AD-8A7B-9027-249A79FC69E3}"/>
          </ac:spMkLst>
        </pc:spChg>
        <pc:spChg chg="add del mod">
          <ac:chgData name="Alfonso Nieto Garcia" userId="539fa5fee9cbe87b" providerId="LiveId" clId="{D2411B88-0A99-4ADB-B976-D3CD86B284E9}" dt="2024-04-18T17:52:31.238" v="3910" actId="478"/>
          <ac:spMkLst>
            <pc:docMk/>
            <pc:sldMk cId="1666561849" sldId="263"/>
            <ac:spMk id="3" creationId="{D7848D07-9273-D86B-A293-AC519A3B5A94}"/>
          </ac:spMkLst>
        </pc:spChg>
        <pc:spChg chg="add mod">
          <ac:chgData name="Alfonso Nieto Garcia" userId="539fa5fee9cbe87b" providerId="LiveId" clId="{D2411B88-0A99-4ADB-B976-D3CD86B284E9}" dt="2024-04-18T17:59:05.190" v="4439" actId="1076"/>
          <ac:spMkLst>
            <pc:docMk/>
            <pc:sldMk cId="1666561849" sldId="263"/>
            <ac:spMk id="5" creationId="{83FD11ED-48D9-54EF-C973-F215189A1260}"/>
          </ac:spMkLst>
        </pc:spChg>
        <pc:spChg chg="add mod">
          <ac:chgData name="Alfonso Nieto Garcia" userId="539fa5fee9cbe87b" providerId="LiveId" clId="{D2411B88-0A99-4ADB-B976-D3CD86B284E9}" dt="2024-04-18T17:59:24.460" v="4446" actId="20577"/>
          <ac:spMkLst>
            <pc:docMk/>
            <pc:sldMk cId="1666561849" sldId="263"/>
            <ac:spMk id="7" creationId="{549A131F-739C-28CD-1E79-D17AECCC6133}"/>
          </ac:spMkLst>
        </pc:spChg>
        <pc:spChg chg="add mod">
          <ac:chgData name="Alfonso Nieto Garcia" userId="539fa5fee9cbe87b" providerId="LiveId" clId="{D2411B88-0A99-4ADB-B976-D3CD86B284E9}" dt="2024-04-18T17:59:37.339" v="4448" actId="6549"/>
          <ac:spMkLst>
            <pc:docMk/>
            <pc:sldMk cId="1666561849" sldId="263"/>
            <ac:spMk id="9" creationId="{6E62511D-00FA-E3B5-D66E-058DCDF51D7C}"/>
          </ac:spMkLst>
        </pc:spChg>
        <pc:spChg chg="add mod">
          <ac:chgData name="Alfonso Nieto Garcia" userId="539fa5fee9cbe87b" providerId="LiveId" clId="{D2411B88-0A99-4ADB-B976-D3CD86B284E9}" dt="2024-04-18T17:58:53.894" v="4438" actId="1076"/>
          <ac:spMkLst>
            <pc:docMk/>
            <pc:sldMk cId="1666561849" sldId="263"/>
            <ac:spMk id="11" creationId="{3946C24C-C2B3-0566-3E3A-BAFFC57D23B9}"/>
          </ac:spMkLst>
        </pc:spChg>
        <pc:spChg chg="add mod">
          <ac:chgData name="Alfonso Nieto Garcia" userId="539fa5fee9cbe87b" providerId="LiveId" clId="{D2411B88-0A99-4ADB-B976-D3CD86B284E9}" dt="2024-04-18T18:01:14.560" v="4604" actId="20577"/>
          <ac:spMkLst>
            <pc:docMk/>
            <pc:sldMk cId="1666561849" sldId="263"/>
            <ac:spMk id="13" creationId="{382C1203-88F0-F093-7753-6899892DE014}"/>
          </ac:spMkLst>
        </pc:spChg>
        <pc:spChg chg="add mod">
          <ac:chgData name="Alfonso Nieto Garcia" userId="539fa5fee9cbe87b" providerId="LiveId" clId="{D2411B88-0A99-4ADB-B976-D3CD86B284E9}" dt="2024-04-18T18:02:10.115" v="4778" actId="20577"/>
          <ac:spMkLst>
            <pc:docMk/>
            <pc:sldMk cId="1666561849" sldId="263"/>
            <ac:spMk id="15" creationId="{5129498A-2181-89DE-8C52-724841131981}"/>
          </ac:spMkLst>
        </pc:spChg>
        <pc:picChg chg="add mod">
          <ac:chgData name="Alfonso Nieto Garcia" userId="539fa5fee9cbe87b" providerId="LiveId" clId="{D2411B88-0A99-4ADB-B976-D3CD86B284E9}" dt="2024-04-18T17:59:07.722" v="4440" actId="1076"/>
          <ac:picMkLst>
            <pc:docMk/>
            <pc:sldMk cId="1666561849" sldId="263"/>
            <ac:picMk id="4" creationId="{6C8F9E93-9C6A-9AEB-7407-166933A995FD}"/>
          </ac:picMkLst>
        </pc:picChg>
        <pc:picChg chg="add mod">
          <ac:chgData name="Alfonso Nieto Garcia" userId="539fa5fee9cbe87b" providerId="LiveId" clId="{D2411B88-0A99-4ADB-B976-D3CD86B284E9}" dt="2024-04-18T17:56:37.578" v="4043" actId="1076"/>
          <ac:picMkLst>
            <pc:docMk/>
            <pc:sldMk cId="1666561849" sldId="263"/>
            <ac:picMk id="6" creationId="{F2D9D9AC-CE9E-E640-1599-5217A9C7D363}"/>
          </ac:picMkLst>
        </pc:picChg>
        <pc:picChg chg="add mod">
          <ac:chgData name="Alfonso Nieto Garcia" userId="539fa5fee9cbe87b" providerId="LiveId" clId="{D2411B88-0A99-4ADB-B976-D3CD86B284E9}" dt="2024-04-18T17:58:48.439" v="4436" actId="1076"/>
          <ac:picMkLst>
            <pc:docMk/>
            <pc:sldMk cId="1666561849" sldId="263"/>
            <ac:picMk id="8" creationId="{B2BB8CEA-CEAD-BC2B-A003-253A4D4DAEC2}"/>
          </ac:picMkLst>
        </pc:picChg>
        <pc:picChg chg="add mod">
          <ac:chgData name="Alfonso Nieto Garcia" userId="539fa5fee9cbe87b" providerId="LiveId" clId="{D2411B88-0A99-4ADB-B976-D3CD86B284E9}" dt="2024-04-18T17:58:50.147" v="4437" actId="1076"/>
          <ac:picMkLst>
            <pc:docMk/>
            <pc:sldMk cId="1666561849" sldId="263"/>
            <ac:picMk id="10" creationId="{93BD25F8-50E2-D91E-DD30-FE39758160FA}"/>
          </ac:picMkLst>
        </pc:picChg>
        <pc:picChg chg="add mod">
          <ac:chgData name="Alfonso Nieto Garcia" userId="539fa5fee9cbe87b" providerId="LiveId" clId="{D2411B88-0A99-4ADB-B976-D3CD86B284E9}" dt="2024-04-18T18:00:06.580" v="4450" actId="1076"/>
          <ac:picMkLst>
            <pc:docMk/>
            <pc:sldMk cId="1666561849" sldId="263"/>
            <ac:picMk id="12" creationId="{25B9CD86-79EF-FA1A-F297-D5BDD8AB3A2C}"/>
          </ac:picMkLst>
        </pc:picChg>
        <pc:picChg chg="add mod">
          <ac:chgData name="Alfonso Nieto Garcia" userId="539fa5fee9cbe87b" providerId="LiveId" clId="{D2411B88-0A99-4ADB-B976-D3CD86B284E9}" dt="2024-04-18T18:01:24.226" v="4606" actId="1076"/>
          <ac:picMkLst>
            <pc:docMk/>
            <pc:sldMk cId="1666561849" sldId="263"/>
            <ac:picMk id="14" creationId="{7FC13602-5D0A-648D-87A3-1C2D19F43D1D}"/>
          </ac:picMkLst>
        </pc:picChg>
      </pc:sldChg>
      <pc:sldChg chg="addSp delSp modSp mod">
        <pc:chgData name="Alfonso Nieto Garcia" userId="539fa5fee9cbe87b" providerId="LiveId" clId="{D2411B88-0A99-4ADB-B976-D3CD86B284E9}" dt="2024-04-18T17:50:04.205" v="3883" actId="14100"/>
        <pc:sldMkLst>
          <pc:docMk/>
          <pc:sldMk cId="199007645" sldId="264"/>
        </pc:sldMkLst>
        <pc:spChg chg="mod">
          <ac:chgData name="Alfonso Nieto Garcia" userId="539fa5fee9cbe87b" providerId="LiveId" clId="{D2411B88-0A99-4ADB-B976-D3CD86B284E9}" dt="2024-04-18T17:50:04.205" v="3883" actId="14100"/>
          <ac:spMkLst>
            <pc:docMk/>
            <pc:sldMk cId="199007645" sldId="264"/>
            <ac:spMk id="2" creationId="{39A5CD00-A116-37BC-2F62-A9E5A7F66551}"/>
          </ac:spMkLst>
        </pc:spChg>
        <pc:spChg chg="add del mod">
          <ac:chgData name="Alfonso Nieto Garcia" userId="539fa5fee9cbe87b" providerId="LiveId" clId="{D2411B88-0A99-4ADB-B976-D3CD86B284E9}" dt="2024-04-18T16:24:26.049" v="1604" actId="478"/>
          <ac:spMkLst>
            <pc:docMk/>
            <pc:sldMk cId="199007645" sldId="264"/>
            <ac:spMk id="4" creationId="{740A1F30-D6EE-AF59-EEEA-9734C55F4E92}"/>
          </ac:spMkLst>
        </pc:spChg>
        <pc:spChg chg="add del">
          <ac:chgData name="Alfonso Nieto Garcia" userId="539fa5fee9cbe87b" providerId="LiveId" clId="{D2411B88-0A99-4ADB-B976-D3CD86B284E9}" dt="2024-04-18T16:27:13.278" v="1606" actId="478"/>
          <ac:spMkLst>
            <pc:docMk/>
            <pc:sldMk cId="199007645" sldId="264"/>
            <ac:spMk id="6" creationId="{BB556F98-D6A4-610C-3BC2-8C1921862FC6}"/>
          </ac:spMkLst>
        </pc:spChg>
        <pc:spChg chg="add mod">
          <ac:chgData name="Alfonso Nieto Garcia" userId="539fa5fee9cbe87b" providerId="LiveId" clId="{D2411B88-0A99-4ADB-B976-D3CD86B284E9}" dt="2024-04-18T17:05:49.275" v="2647" actId="1076"/>
          <ac:spMkLst>
            <pc:docMk/>
            <pc:sldMk cId="199007645" sldId="264"/>
            <ac:spMk id="7" creationId="{E565168B-18AB-1FEA-D5E2-1C19897B3BDC}"/>
          </ac:spMkLst>
        </pc:spChg>
        <pc:spChg chg="add del mod">
          <ac:chgData name="Alfonso Nieto Garcia" userId="539fa5fee9cbe87b" providerId="LiveId" clId="{D2411B88-0A99-4ADB-B976-D3CD86B284E9}" dt="2024-04-18T17:35:02.184" v="3598" actId="478"/>
          <ac:spMkLst>
            <pc:docMk/>
            <pc:sldMk cId="199007645" sldId="264"/>
            <ac:spMk id="9" creationId="{D7DB8795-220D-3F51-4773-70C286594EE8}"/>
          </ac:spMkLst>
        </pc:spChg>
        <pc:spChg chg="add del mod">
          <ac:chgData name="Alfonso Nieto Garcia" userId="539fa5fee9cbe87b" providerId="LiveId" clId="{D2411B88-0A99-4ADB-B976-D3CD86B284E9}" dt="2024-04-18T17:39:21.145" v="3658" actId="478"/>
          <ac:spMkLst>
            <pc:docMk/>
            <pc:sldMk cId="199007645" sldId="264"/>
            <ac:spMk id="11" creationId="{3D96F5E5-2515-441A-27B2-8EE92CC20614}"/>
          </ac:spMkLst>
        </pc:spChg>
        <pc:graphicFrameChg chg="add del mod modGraphic">
          <ac:chgData name="Alfonso Nieto Garcia" userId="539fa5fee9cbe87b" providerId="LiveId" clId="{D2411B88-0A99-4ADB-B976-D3CD86B284E9}" dt="2024-04-18T17:07:41.088" v="2653" actId="478"/>
          <ac:graphicFrameMkLst>
            <pc:docMk/>
            <pc:sldMk cId="199007645" sldId="264"/>
            <ac:graphicFrameMk id="8" creationId="{ECC2D50B-9013-8674-3E76-F6865246F4C4}"/>
          </ac:graphicFrameMkLst>
        </pc:graphicFrameChg>
        <pc:graphicFrameChg chg="add mod modGraphic">
          <ac:chgData name="Alfonso Nieto Garcia" userId="539fa5fee9cbe87b" providerId="LiveId" clId="{D2411B88-0A99-4ADB-B976-D3CD86B284E9}" dt="2024-04-18T17:41:40.909" v="3665" actId="1076"/>
          <ac:graphicFrameMkLst>
            <pc:docMk/>
            <pc:sldMk cId="199007645" sldId="264"/>
            <ac:graphicFrameMk id="10" creationId="{DAA6717F-B690-2338-FD3D-DE524A9D2ED8}"/>
          </ac:graphicFrameMkLst>
        </pc:graphicFrameChg>
      </pc:sldChg>
      <pc:sldChg chg="delSp modSp mod">
        <pc:chgData name="Alfonso Nieto Garcia" userId="539fa5fee9cbe87b" providerId="LiveId" clId="{D2411B88-0A99-4ADB-B976-D3CD86B284E9}" dt="2024-04-18T17:50:44.087" v="3890" actId="14100"/>
        <pc:sldMkLst>
          <pc:docMk/>
          <pc:sldMk cId="3993526822" sldId="265"/>
        </pc:sldMkLst>
        <pc:spChg chg="mod">
          <ac:chgData name="Alfonso Nieto Garcia" userId="539fa5fee9cbe87b" providerId="LiveId" clId="{D2411B88-0A99-4ADB-B976-D3CD86B284E9}" dt="2024-04-18T17:50:44.087" v="3890" actId="14100"/>
          <ac:spMkLst>
            <pc:docMk/>
            <pc:sldMk cId="3993526822" sldId="265"/>
            <ac:spMk id="3" creationId="{57EF3F59-AF0D-AC31-4F0F-6315B42033AA}"/>
          </ac:spMkLst>
        </pc:spChg>
        <pc:spChg chg="del">
          <ac:chgData name="Alfonso Nieto Garcia" userId="539fa5fee9cbe87b" providerId="LiveId" clId="{D2411B88-0A99-4ADB-B976-D3CD86B284E9}" dt="2024-04-18T14:34:35.309" v="302" actId="21"/>
          <ac:spMkLst>
            <pc:docMk/>
            <pc:sldMk cId="3993526822" sldId="265"/>
            <ac:spMk id="5" creationId="{573DE71A-B39F-8B2F-9AF6-86E251E8BAC1}"/>
          </ac:spMkLst>
        </pc:spChg>
        <pc:picChg chg="del">
          <ac:chgData name="Alfonso Nieto Garcia" userId="539fa5fee9cbe87b" providerId="LiveId" clId="{D2411B88-0A99-4ADB-B976-D3CD86B284E9}" dt="2024-04-18T14:34:35.309" v="302" actId="21"/>
          <ac:picMkLst>
            <pc:docMk/>
            <pc:sldMk cId="3993526822" sldId="265"/>
            <ac:picMk id="7" creationId="{3D5B04AD-9A2D-97AB-8D3A-9F57E7B1E435}"/>
          </ac:picMkLst>
        </pc:picChg>
      </pc:sldChg>
      <pc:sldChg chg="modSp mod">
        <pc:chgData name="Alfonso Nieto Garcia" userId="539fa5fee9cbe87b" providerId="LiveId" clId="{D2411B88-0A99-4ADB-B976-D3CD86B284E9}" dt="2024-04-18T17:50:24.819" v="3887" actId="255"/>
        <pc:sldMkLst>
          <pc:docMk/>
          <pc:sldMk cId="1299634390" sldId="266"/>
        </pc:sldMkLst>
        <pc:spChg chg="mod">
          <ac:chgData name="Alfonso Nieto Garcia" userId="539fa5fee9cbe87b" providerId="LiveId" clId="{D2411B88-0A99-4ADB-B976-D3CD86B284E9}" dt="2024-04-18T17:50:24.819" v="3887" actId="255"/>
          <ac:spMkLst>
            <pc:docMk/>
            <pc:sldMk cId="1299634390" sldId="266"/>
            <ac:spMk id="2" creationId="{56A8E7C2-6E09-0514-95EA-84FA7806CB19}"/>
          </ac:spMkLst>
        </pc:spChg>
      </pc:sldChg>
      <pc:sldChg chg="modSp mod">
        <pc:chgData name="Alfonso Nieto Garcia" userId="539fa5fee9cbe87b" providerId="LiveId" clId="{D2411B88-0A99-4ADB-B976-D3CD86B284E9}" dt="2024-04-18T17:50:17.491" v="3886" actId="20577"/>
        <pc:sldMkLst>
          <pc:docMk/>
          <pc:sldMk cId="665695803" sldId="267"/>
        </pc:sldMkLst>
        <pc:spChg chg="mod">
          <ac:chgData name="Alfonso Nieto Garcia" userId="539fa5fee9cbe87b" providerId="LiveId" clId="{D2411B88-0A99-4ADB-B976-D3CD86B284E9}" dt="2024-04-18T17:50:17.491" v="3886" actId="20577"/>
          <ac:spMkLst>
            <pc:docMk/>
            <pc:sldMk cId="665695803" sldId="267"/>
            <ac:spMk id="3" creationId="{C1C51A0F-A9AB-7B59-3186-641147BFC006}"/>
          </ac:spMkLst>
        </pc:spChg>
      </pc:sldChg>
      <pc:sldChg chg="modSp mod">
        <pc:chgData name="Alfonso Nieto Garcia" userId="539fa5fee9cbe87b" providerId="LiveId" clId="{D2411B88-0A99-4ADB-B976-D3CD86B284E9}" dt="2024-04-18T15:17:07.131" v="1435" actId="27918"/>
        <pc:sldMkLst>
          <pc:docMk/>
          <pc:sldMk cId="4115386315" sldId="268"/>
        </pc:sldMkLst>
        <pc:spChg chg="mod">
          <ac:chgData name="Alfonso Nieto Garcia" userId="539fa5fee9cbe87b" providerId="LiveId" clId="{D2411B88-0A99-4ADB-B976-D3CD86B284E9}" dt="2024-04-18T14:32:23.045" v="293" actId="27636"/>
          <ac:spMkLst>
            <pc:docMk/>
            <pc:sldMk cId="4115386315" sldId="268"/>
            <ac:spMk id="2" creationId="{76DCABBA-3CB3-75FF-79B9-5EB86612C9A2}"/>
          </ac:spMkLst>
        </pc:spChg>
        <pc:graphicFrameChg chg="mod">
          <ac:chgData name="Alfonso Nieto Garcia" userId="539fa5fee9cbe87b" providerId="LiveId" clId="{D2411B88-0A99-4ADB-B976-D3CD86B284E9}" dt="2024-04-18T14:31:25.134" v="289" actId="1076"/>
          <ac:graphicFrameMkLst>
            <pc:docMk/>
            <pc:sldMk cId="4115386315" sldId="268"/>
            <ac:graphicFrameMk id="3" creationId="{1297C75D-30EF-3475-5A94-83CA36AF8967}"/>
          </ac:graphicFrameMkLst>
        </pc:graphicFrameChg>
        <pc:graphicFrameChg chg="mod">
          <ac:chgData name="Alfonso Nieto Garcia" userId="539fa5fee9cbe87b" providerId="LiveId" clId="{D2411B88-0A99-4ADB-B976-D3CD86B284E9}" dt="2024-04-18T14:31:32.013" v="290" actId="1076"/>
          <ac:graphicFrameMkLst>
            <pc:docMk/>
            <pc:sldMk cId="4115386315" sldId="268"/>
            <ac:graphicFrameMk id="4" creationId="{344F5540-C86C-2FD4-16A8-EF038F9FC7D6}"/>
          </ac:graphicFrameMkLst>
        </pc:graphicFrameChg>
      </pc:sldChg>
      <pc:sldChg chg="addSp delSp modSp new mod modClrScheme chgLayout">
        <pc:chgData name="Alfonso Nieto Garcia" userId="539fa5fee9cbe87b" providerId="LiveId" clId="{D2411B88-0A99-4ADB-B976-D3CD86B284E9}" dt="2024-04-18T18:20:55.130" v="4784" actId="1076"/>
        <pc:sldMkLst>
          <pc:docMk/>
          <pc:sldMk cId="2160772929" sldId="269"/>
        </pc:sldMkLst>
        <pc:spChg chg="add mod ord">
          <ac:chgData name="Alfonso Nieto Garcia" userId="539fa5fee9cbe87b" providerId="LiveId" clId="{D2411B88-0A99-4ADB-B976-D3CD86B284E9}" dt="2024-04-18T17:51:17.615" v="3894" actId="255"/>
          <ac:spMkLst>
            <pc:docMk/>
            <pc:sldMk cId="2160772929" sldId="269"/>
            <ac:spMk id="2" creationId="{9993A25A-E02B-F3E7-203B-B43FEA5184C0}"/>
          </ac:spMkLst>
        </pc:spChg>
        <pc:spChg chg="add mod">
          <ac:chgData name="Alfonso Nieto Garcia" userId="539fa5fee9cbe87b" providerId="LiveId" clId="{D2411B88-0A99-4ADB-B976-D3CD86B284E9}" dt="2024-04-18T14:41:14.733" v="893" actId="20577"/>
          <ac:spMkLst>
            <pc:docMk/>
            <pc:sldMk cId="2160772929" sldId="269"/>
            <ac:spMk id="3" creationId="{DD1A3711-E877-244D-C885-BBFAEBC25645}"/>
          </ac:spMkLst>
        </pc:spChg>
        <pc:spChg chg="add mod">
          <ac:chgData name="Alfonso Nieto Garcia" userId="539fa5fee9cbe87b" providerId="LiveId" clId="{D2411B88-0A99-4ADB-B976-D3CD86B284E9}" dt="2024-04-18T14:42:00.291" v="962" actId="20577"/>
          <ac:spMkLst>
            <pc:docMk/>
            <pc:sldMk cId="2160772929" sldId="269"/>
            <ac:spMk id="5" creationId="{573DE71A-B39F-8B2F-9AF6-86E251E8BAC1}"/>
          </ac:spMkLst>
        </pc:spChg>
        <pc:spChg chg="add mod">
          <ac:chgData name="Alfonso Nieto Garcia" userId="539fa5fee9cbe87b" providerId="LiveId" clId="{D2411B88-0A99-4ADB-B976-D3CD86B284E9}" dt="2024-04-18T14:38:33.186" v="703" actId="20577"/>
          <ac:spMkLst>
            <pc:docMk/>
            <pc:sldMk cId="2160772929" sldId="269"/>
            <ac:spMk id="6" creationId="{7EDAA771-30FA-4373-FEC9-C8643DE0DD1A}"/>
          </ac:spMkLst>
        </pc:spChg>
        <pc:spChg chg="add mod">
          <ac:chgData name="Alfonso Nieto Garcia" userId="539fa5fee9cbe87b" providerId="LiveId" clId="{D2411B88-0A99-4ADB-B976-D3CD86B284E9}" dt="2024-04-18T18:20:52.745" v="4783" actId="1076"/>
          <ac:spMkLst>
            <pc:docMk/>
            <pc:sldMk cId="2160772929" sldId="269"/>
            <ac:spMk id="9" creationId="{F5482F8C-8F83-027E-8788-6D8FD608AA91}"/>
          </ac:spMkLst>
        </pc:spChg>
        <pc:spChg chg="add del mod ord">
          <ac:chgData name="Alfonso Nieto Garcia" userId="539fa5fee9cbe87b" providerId="LiveId" clId="{D2411B88-0A99-4ADB-B976-D3CD86B284E9}" dt="2024-04-18T14:42:18.584" v="964" actId="700"/>
          <ac:spMkLst>
            <pc:docMk/>
            <pc:sldMk cId="2160772929" sldId="269"/>
            <ac:spMk id="10" creationId="{A3C45C2F-C0D9-6DBE-D401-8F4E32C88611}"/>
          </ac:spMkLst>
        </pc:spChg>
        <pc:picChg chg="add mod">
          <ac:chgData name="Alfonso Nieto Garcia" userId="539fa5fee9cbe87b" providerId="LiveId" clId="{D2411B88-0A99-4ADB-B976-D3CD86B284E9}" dt="2024-04-18T14:38:03.692" v="565" actId="1076"/>
          <ac:picMkLst>
            <pc:docMk/>
            <pc:sldMk cId="2160772929" sldId="269"/>
            <ac:picMk id="4" creationId="{9AC436BA-8643-2283-6E1C-9C1ACB94D05A}"/>
          </ac:picMkLst>
        </pc:picChg>
        <pc:picChg chg="add mod">
          <ac:chgData name="Alfonso Nieto Garcia" userId="539fa5fee9cbe87b" providerId="LiveId" clId="{D2411B88-0A99-4ADB-B976-D3CD86B284E9}" dt="2024-04-18T14:39:38.819" v="812" actId="1076"/>
          <ac:picMkLst>
            <pc:docMk/>
            <pc:sldMk cId="2160772929" sldId="269"/>
            <ac:picMk id="7" creationId="{3D5B04AD-9A2D-97AB-8D3A-9F57E7B1E435}"/>
          </ac:picMkLst>
        </pc:picChg>
        <pc:picChg chg="add mod">
          <ac:chgData name="Alfonso Nieto Garcia" userId="539fa5fee9cbe87b" providerId="LiveId" clId="{D2411B88-0A99-4ADB-B976-D3CD86B284E9}" dt="2024-04-18T18:20:55.130" v="4784" actId="1076"/>
          <ac:picMkLst>
            <pc:docMk/>
            <pc:sldMk cId="2160772929" sldId="269"/>
            <ac:picMk id="8" creationId="{2573DFD9-F8AD-AF41-DF45-9A8A4F7B0F85}"/>
          </ac:picMkLst>
        </pc:picChg>
      </pc:sldChg>
      <pc:sldChg chg="modSp new mod">
        <pc:chgData name="Alfonso Nieto Garcia" userId="539fa5fee9cbe87b" providerId="LiveId" clId="{D2411B88-0A99-4ADB-B976-D3CD86B284E9}" dt="2024-04-18T17:51:22.763" v="3897" actId="20577"/>
        <pc:sldMkLst>
          <pc:docMk/>
          <pc:sldMk cId="3317267418" sldId="270"/>
        </pc:sldMkLst>
        <pc:spChg chg="mod">
          <ac:chgData name="Alfonso Nieto Garcia" userId="539fa5fee9cbe87b" providerId="LiveId" clId="{D2411B88-0A99-4ADB-B976-D3CD86B284E9}" dt="2024-04-18T17:51:22.763" v="3897" actId="20577"/>
          <ac:spMkLst>
            <pc:docMk/>
            <pc:sldMk cId="3317267418" sldId="270"/>
            <ac:spMk id="2" creationId="{968B7AD9-63B1-DEEE-BB84-10E509B257D8}"/>
          </ac:spMkLst>
        </pc:spChg>
      </pc:sldChg>
      <pc:sldChg chg="addSp delSp modSp new mod">
        <pc:chgData name="Alfonso Nieto Garcia" userId="539fa5fee9cbe87b" providerId="LiveId" clId="{D2411B88-0A99-4ADB-B976-D3CD86B284E9}" dt="2024-04-18T18:59:30.817" v="4886" actId="20577"/>
        <pc:sldMkLst>
          <pc:docMk/>
          <pc:sldMk cId="155986914" sldId="271"/>
        </pc:sldMkLst>
        <pc:spChg chg="mod">
          <ac:chgData name="Alfonso Nieto Garcia" userId="539fa5fee9cbe87b" providerId="LiveId" clId="{D2411B88-0A99-4ADB-B976-D3CD86B284E9}" dt="2024-04-18T17:51:32.402" v="3898" actId="255"/>
          <ac:spMkLst>
            <pc:docMk/>
            <pc:sldMk cId="155986914" sldId="271"/>
            <ac:spMk id="2" creationId="{C6AD27A7-FD69-4311-2151-E767FDA25E75}"/>
          </ac:spMkLst>
        </pc:spChg>
        <pc:spChg chg="add mod">
          <ac:chgData name="Alfonso Nieto Garcia" userId="539fa5fee9cbe87b" providerId="LiveId" clId="{D2411B88-0A99-4ADB-B976-D3CD86B284E9}" dt="2024-04-18T15:51:28.933" v="1442" actId="1076"/>
          <ac:spMkLst>
            <pc:docMk/>
            <pc:sldMk cId="155986914" sldId="271"/>
            <ac:spMk id="19" creationId="{D84C37AF-FDCD-0B8F-BF50-B50ADC7FA615}"/>
          </ac:spMkLst>
        </pc:spChg>
        <pc:spChg chg="add mod">
          <ac:chgData name="Alfonso Nieto Garcia" userId="539fa5fee9cbe87b" providerId="LiveId" clId="{D2411B88-0A99-4ADB-B976-D3CD86B284E9}" dt="2024-04-18T15:51:28.933" v="1442" actId="1076"/>
          <ac:spMkLst>
            <pc:docMk/>
            <pc:sldMk cId="155986914" sldId="271"/>
            <ac:spMk id="20" creationId="{C894C1E2-F534-06AE-A141-D8561A7DB102}"/>
          </ac:spMkLst>
        </pc:spChg>
        <pc:spChg chg="add mod">
          <ac:chgData name="Alfonso Nieto Garcia" userId="539fa5fee9cbe87b" providerId="LiveId" clId="{D2411B88-0A99-4ADB-B976-D3CD86B284E9}" dt="2024-04-18T15:51:28.933" v="1442" actId="1076"/>
          <ac:spMkLst>
            <pc:docMk/>
            <pc:sldMk cId="155986914" sldId="271"/>
            <ac:spMk id="21" creationId="{BEBC9BD6-FAEB-E4DE-BC59-C48639B89004}"/>
          </ac:spMkLst>
        </pc:spChg>
        <pc:spChg chg="add mod">
          <ac:chgData name="Alfonso Nieto Garcia" userId="539fa5fee9cbe87b" providerId="LiveId" clId="{D2411B88-0A99-4ADB-B976-D3CD86B284E9}" dt="2024-04-18T15:51:28.933" v="1442" actId="1076"/>
          <ac:spMkLst>
            <pc:docMk/>
            <pc:sldMk cId="155986914" sldId="271"/>
            <ac:spMk id="22" creationId="{0C946D51-0C61-4D27-FF8C-FACEC77E2E38}"/>
          </ac:spMkLst>
        </pc:spChg>
        <pc:spChg chg="add mod">
          <ac:chgData name="Alfonso Nieto Garcia" userId="539fa5fee9cbe87b" providerId="LiveId" clId="{D2411B88-0A99-4ADB-B976-D3CD86B284E9}" dt="2024-04-18T15:51:28.933" v="1442" actId="1076"/>
          <ac:spMkLst>
            <pc:docMk/>
            <pc:sldMk cId="155986914" sldId="271"/>
            <ac:spMk id="23" creationId="{FE108B23-94A2-1E9B-C44D-DDF0852073A5}"/>
          </ac:spMkLst>
        </pc:spChg>
        <pc:spChg chg="add mod">
          <ac:chgData name="Alfonso Nieto Garcia" userId="539fa5fee9cbe87b" providerId="LiveId" clId="{D2411B88-0A99-4ADB-B976-D3CD86B284E9}" dt="2024-04-18T15:55:51.215" v="1474" actId="1076"/>
          <ac:spMkLst>
            <pc:docMk/>
            <pc:sldMk cId="155986914" sldId="271"/>
            <ac:spMk id="24" creationId="{2CFC5D68-7955-44BC-B8F5-0127028200CF}"/>
          </ac:spMkLst>
        </pc:spChg>
        <pc:spChg chg="add mod">
          <ac:chgData name="Alfonso Nieto Garcia" userId="539fa5fee9cbe87b" providerId="LiveId" clId="{D2411B88-0A99-4ADB-B976-D3CD86B284E9}" dt="2024-04-18T15:54:15.883" v="1472" actId="20577"/>
          <ac:spMkLst>
            <pc:docMk/>
            <pc:sldMk cId="155986914" sldId="271"/>
            <ac:spMk id="25" creationId="{04873315-8AC8-8292-F892-07C0B635D955}"/>
          </ac:spMkLst>
        </pc:spChg>
        <pc:spChg chg="add mod">
          <ac:chgData name="Alfonso Nieto Garcia" userId="539fa5fee9cbe87b" providerId="LiveId" clId="{D2411B88-0A99-4ADB-B976-D3CD86B284E9}" dt="2024-04-18T18:59:30.817" v="4886" actId="20577"/>
          <ac:spMkLst>
            <pc:docMk/>
            <pc:sldMk cId="155986914" sldId="271"/>
            <ac:spMk id="26" creationId="{F305F528-9910-4899-848A-F35F072731C3}"/>
          </ac:spMkLst>
        </pc:spChg>
        <pc:spChg chg="add del mod">
          <ac:chgData name="Alfonso Nieto Garcia" userId="539fa5fee9cbe87b" providerId="LiveId" clId="{D2411B88-0A99-4ADB-B976-D3CD86B284E9}" dt="2024-04-18T15:50:33" v="1438" actId="478"/>
          <ac:spMkLst>
            <pc:docMk/>
            <pc:sldMk cId="155986914" sldId="271"/>
            <ac:spMk id="29" creationId="{CCC2B889-49B0-A19C-5A0E-BD5D10B71A8D}"/>
          </ac:spMkLst>
        </pc:spChg>
        <pc:spChg chg="add mod">
          <ac:chgData name="Alfonso Nieto Garcia" userId="539fa5fee9cbe87b" providerId="LiveId" clId="{D2411B88-0A99-4ADB-B976-D3CD86B284E9}" dt="2024-04-18T15:51:18.429" v="1441" actId="571"/>
          <ac:spMkLst>
            <pc:docMk/>
            <pc:sldMk cId="155986914" sldId="271"/>
            <ac:spMk id="37" creationId="{442EB545-6493-FC54-F54A-913C3C73E860}"/>
          </ac:spMkLst>
        </pc:spChg>
        <pc:spChg chg="add mod">
          <ac:chgData name="Alfonso Nieto Garcia" userId="539fa5fee9cbe87b" providerId="LiveId" clId="{D2411B88-0A99-4ADB-B976-D3CD86B284E9}" dt="2024-04-18T15:51:18.429" v="1441" actId="571"/>
          <ac:spMkLst>
            <pc:docMk/>
            <pc:sldMk cId="155986914" sldId="271"/>
            <ac:spMk id="38" creationId="{053E0855-ED35-95FC-C428-3A281D1739C8}"/>
          </ac:spMkLst>
        </pc:spChg>
        <pc:spChg chg="add mod">
          <ac:chgData name="Alfonso Nieto Garcia" userId="539fa5fee9cbe87b" providerId="LiveId" clId="{D2411B88-0A99-4ADB-B976-D3CD86B284E9}" dt="2024-04-18T15:51:18.429" v="1441" actId="571"/>
          <ac:spMkLst>
            <pc:docMk/>
            <pc:sldMk cId="155986914" sldId="271"/>
            <ac:spMk id="39" creationId="{5E437B81-A1E3-7A6E-3BF5-65C1BB3A6222}"/>
          </ac:spMkLst>
        </pc:spChg>
        <pc:spChg chg="add mod">
          <ac:chgData name="Alfonso Nieto Garcia" userId="539fa5fee9cbe87b" providerId="LiveId" clId="{D2411B88-0A99-4ADB-B976-D3CD86B284E9}" dt="2024-04-18T15:51:18.429" v="1441" actId="571"/>
          <ac:spMkLst>
            <pc:docMk/>
            <pc:sldMk cId="155986914" sldId="271"/>
            <ac:spMk id="40" creationId="{DFF63C51-49BB-1E6E-F645-6773C203FC82}"/>
          </ac:spMkLst>
        </pc:spChg>
        <pc:spChg chg="add mod">
          <ac:chgData name="Alfonso Nieto Garcia" userId="539fa5fee9cbe87b" providerId="LiveId" clId="{D2411B88-0A99-4ADB-B976-D3CD86B284E9}" dt="2024-04-18T15:51:18.429" v="1441" actId="571"/>
          <ac:spMkLst>
            <pc:docMk/>
            <pc:sldMk cId="155986914" sldId="271"/>
            <ac:spMk id="41" creationId="{5786DA9F-466A-59CC-3395-14D63288DD9C}"/>
          </ac:spMkLst>
        </pc:spChg>
        <pc:spChg chg="add mod">
          <ac:chgData name="Alfonso Nieto Garcia" userId="539fa5fee9cbe87b" providerId="LiveId" clId="{D2411B88-0A99-4ADB-B976-D3CD86B284E9}" dt="2024-04-18T15:51:18.429" v="1441" actId="571"/>
          <ac:spMkLst>
            <pc:docMk/>
            <pc:sldMk cId="155986914" sldId="271"/>
            <ac:spMk id="42" creationId="{11FCA102-0193-127A-E748-F6C44D9F49FA}"/>
          </ac:spMkLst>
        </pc:spChg>
        <pc:spChg chg="add mod">
          <ac:chgData name="Alfonso Nieto Garcia" userId="539fa5fee9cbe87b" providerId="LiveId" clId="{D2411B88-0A99-4ADB-B976-D3CD86B284E9}" dt="2024-04-18T15:51:18.429" v="1441" actId="571"/>
          <ac:spMkLst>
            <pc:docMk/>
            <pc:sldMk cId="155986914" sldId="271"/>
            <ac:spMk id="43" creationId="{C4F5B12A-05FA-6CE0-A034-95902E90D31D}"/>
          </ac:spMkLst>
        </pc:spChg>
        <pc:spChg chg="add mod">
          <ac:chgData name="Alfonso Nieto Garcia" userId="539fa5fee9cbe87b" providerId="LiveId" clId="{D2411B88-0A99-4ADB-B976-D3CD86B284E9}" dt="2024-04-18T18:59:08.918" v="4877" actId="1076"/>
          <ac:spMkLst>
            <pc:docMk/>
            <pc:sldMk cId="155986914" sldId="271"/>
            <ac:spMk id="44" creationId="{980731B7-A262-E3C5-3515-780DD196F837}"/>
          </ac:spMkLst>
        </pc:spChg>
        <pc:picChg chg="add mod">
          <ac:chgData name="Alfonso Nieto Garcia" userId="539fa5fee9cbe87b" providerId="LiveId" clId="{D2411B88-0A99-4ADB-B976-D3CD86B284E9}" dt="2024-04-18T15:51:28.933" v="1442" actId="1076"/>
          <ac:picMkLst>
            <pc:docMk/>
            <pc:sldMk cId="155986914" sldId="271"/>
            <ac:picMk id="4" creationId="{6026C0B8-4EE9-E8E0-8B3F-67AD9A8D69B5}"/>
          </ac:picMkLst>
        </pc:picChg>
        <pc:picChg chg="add mod">
          <ac:chgData name="Alfonso Nieto Garcia" userId="539fa5fee9cbe87b" providerId="LiveId" clId="{D2411B88-0A99-4ADB-B976-D3CD86B284E9}" dt="2024-04-18T15:56:00.469" v="1476" actId="1076"/>
          <ac:picMkLst>
            <pc:docMk/>
            <pc:sldMk cId="155986914" sldId="271"/>
            <ac:picMk id="6" creationId="{A43ECFB7-AAEF-11EF-DCF5-63840F16E705}"/>
          </ac:picMkLst>
        </pc:picChg>
        <pc:picChg chg="add mod">
          <ac:chgData name="Alfonso Nieto Garcia" userId="539fa5fee9cbe87b" providerId="LiveId" clId="{D2411B88-0A99-4ADB-B976-D3CD86B284E9}" dt="2024-04-18T15:51:28.933" v="1442" actId="1076"/>
          <ac:picMkLst>
            <pc:docMk/>
            <pc:sldMk cId="155986914" sldId="271"/>
            <ac:picMk id="8" creationId="{4748BC9F-D454-2394-ACB0-86931259D638}"/>
          </ac:picMkLst>
        </pc:picChg>
        <pc:picChg chg="add mod">
          <ac:chgData name="Alfonso Nieto Garcia" userId="539fa5fee9cbe87b" providerId="LiveId" clId="{D2411B88-0A99-4ADB-B976-D3CD86B284E9}" dt="2024-04-18T15:55:46.985" v="1473" actId="1076"/>
          <ac:picMkLst>
            <pc:docMk/>
            <pc:sldMk cId="155986914" sldId="271"/>
            <ac:picMk id="10" creationId="{3A8B3881-3991-523F-2F8F-6D29830BFCB4}"/>
          </ac:picMkLst>
        </pc:picChg>
        <pc:picChg chg="add mod">
          <ac:chgData name="Alfonso Nieto Garcia" userId="539fa5fee9cbe87b" providerId="LiveId" clId="{D2411B88-0A99-4ADB-B976-D3CD86B284E9}" dt="2024-04-18T18:59:12.373" v="4878" actId="1076"/>
          <ac:picMkLst>
            <pc:docMk/>
            <pc:sldMk cId="155986914" sldId="271"/>
            <ac:picMk id="12" creationId="{D54BF86B-3180-226C-A1D9-AA0BD9D5C102}"/>
          </ac:picMkLst>
        </pc:picChg>
        <pc:picChg chg="add mod">
          <ac:chgData name="Alfonso Nieto Garcia" userId="539fa5fee9cbe87b" providerId="LiveId" clId="{D2411B88-0A99-4ADB-B976-D3CD86B284E9}" dt="2024-04-18T15:53:30.686" v="1470" actId="1076"/>
          <ac:picMkLst>
            <pc:docMk/>
            <pc:sldMk cId="155986914" sldId="271"/>
            <ac:picMk id="14" creationId="{33362EB8-94DD-5975-699F-D8D3C220CAF8}"/>
          </ac:picMkLst>
        </pc:picChg>
        <pc:picChg chg="add mod">
          <ac:chgData name="Alfonso Nieto Garcia" userId="539fa5fee9cbe87b" providerId="LiveId" clId="{D2411B88-0A99-4ADB-B976-D3CD86B284E9}" dt="2024-04-18T15:55:55.826" v="1475" actId="1076"/>
          <ac:picMkLst>
            <pc:docMk/>
            <pc:sldMk cId="155986914" sldId="271"/>
            <ac:picMk id="16" creationId="{5A3AFDC8-4EC9-9312-E8E7-D98F56116FA5}"/>
          </ac:picMkLst>
        </pc:picChg>
        <pc:picChg chg="add mod">
          <ac:chgData name="Alfonso Nieto Garcia" userId="539fa5fee9cbe87b" providerId="LiveId" clId="{D2411B88-0A99-4ADB-B976-D3CD86B284E9}" dt="2024-04-18T15:51:28.933" v="1442" actId="1076"/>
          <ac:picMkLst>
            <pc:docMk/>
            <pc:sldMk cId="155986914" sldId="271"/>
            <ac:picMk id="18" creationId="{B5A6917C-DCA9-E9F1-5EC1-C458ECB03F67}"/>
          </ac:picMkLst>
        </pc:picChg>
        <pc:picChg chg="add del mod">
          <ac:chgData name="Alfonso Nieto Garcia" userId="539fa5fee9cbe87b" providerId="LiveId" clId="{D2411B88-0A99-4ADB-B976-D3CD86B284E9}" dt="2024-04-18T15:50:31.075" v="1437" actId="478"/>
          <ac:picMkLst>
            <pc:docMk/>
            <pc:sldMk cId="155986914" sldId="271"/>
            <ac:picMk id="28" creationId="{A5738EB3-AFF9-F6B0-4587-57FB442F5949}"/>
          </ac:picMkLst>
        </pc:picChg>
        <pc:picChg chg="add mod">
          <ac:chgData name="Alfonso Nieto Garcia" userId="539fa5fee9cbe87b" providerId="LiveId" clId="{D2411B88-0A99-4ADB-B976-D3CD86B284E9}" dt="2024-04-18T15:51:18.429" v="1441" actId="571"/>
          <ac:picMkLst>
            <pc:docMk/>
            <pc:sldMk cId="155986914" sldId="271"/>
            <ac:picMk id="30" creationId="{6AFB1750-1092-23F1-558D-9BF8F6CF1B7B}"/>
          </ac:picMkLst>
        </pc:picChg>
        <pc:picChg chg="add mod">
          <ac:chgData name="Alfonso Nieto Garcia" userId="539fa5fee9cbe87b" providerId="LiveId" clId="{D2411B88-0A99-4ADB-B976-D3CD86B284E9}" dt="2024-04-18T15:51:18.429" v="1441" actId="571"/>
          <ac:picMkLst>
            <pc:docMk/>
            <pc:sldMk cId="155986914" sldId="271"/>
            <ac:picMk id="31" creationId="{52490316-2ABD-C280-BADD-CAACCBF6ECD3}"/>
          </ac:picMkLst>
        </pc:picChg>
        <pc:picChg chg="add mod">
          <ac:chgData name="Alfonso Nieto Garcia" userId="539fa5fee9cbe87b" providerId="LiveId" clId="{D2411B88-0A99-4ADB-B976-D3CD86B284E9}" dt="2024-04-18T15:51:18.429" v="1441" actId="571"/>
          <ac:picMkLst>
            <pc:docMk/>
            <pc:sldMk cId="155986914" sldId="271"/>
            <ac:picMk id="32" creationId="{628C107E-CFB7-48A7-BED0-867204C2136E}"/>
          </ac:picMkLst>
        </pc:picChg>
        <pc:picChg chg="add mod">
          <ac:chgData name="Alfonso Nieto Garcia" userId="539fa5fee9cbe87b" providerId="LiveId" clId="{D2411B88-0A99-4ADB-B976-D3CD86B284E9}" dt="2024-04-18T15:51:18.429" v="1441" actId="571"/>
          <ac:picMkLst>
            <pc:docMk/>
            <pc:sldMk cId="155986914" sldId="271"/>
            <ac:picMk id="33" creationId="{EDE0C694-A91D-0F49-6001-E8191204FCF4}"/>
          </ac:picMkLst>
        </pc:picChg>
        <pc:picChg chg="add mod">
          <ac:chgData name="Alfonso Nieto Garcia" userId="539fa5fee9cbe87b" providerId="LiveId" clId="{D2411B88-0A99-4ADB-B976-D3CD86B284E9}" dt="2024-04-18T15:51:18.429" v="1441" actId="571"/>
          <ac:picMkLst>
            <pc:docMk/>
            <pc:sldMk cId="155986914" sldId="271"/>
            <ac:picMk id="34" creationId="{7832DF92-39DA-5190-A3FB-5EBE558DD001}"/>
          </ac:picMkLst>
        </pc:picChg>
        <pc:picChg chg="add mod">
          <ac:chgData name="Alfonso Nieto Garcia" userId="539fa5fee9cbe87b" providerId="LiveId" clId="{D2411B88-0A99-4ADB-B976-D3CD86B284E9}" dt="2024-04-18T15:51:18.429" v="1441" actId="571"/>
          <ac:picMkLst>
            <pc:docMk/>
            <pc:sldMk cId="155986914" sldId="271"/>
            <ac:picMk id="35" creationId="{9BD35FE6-D21F-D23D-97A7-6550D3ABBFE8}"/>
          </ac:picMkLst>
        </pc:picChg>
        <pc:picChg chg="add mod">
          <ac:chgData name="Alfonso Nieto Garcia" userId="539fa5fee9cbe87b" providerId="LiveId" clId="{D2411B88-0A99-4ADB-B976-D3CD86B284E9}" dt="2024-04-18T15:51:18.429" v="1441" actId="571"/>
          <ac:picMkLst>
            <pc:docMk/>
            <pc:sldMk cId="155986914" sldId="271"/>
            <ac:picMk id="36" creationId="{5716019A-1397-8448-43DE-3301CD90F5BE}"/>
          </ac:picMkLst>
        </pc:picChg>
      </pc:sldChg>
      <pc:sldChg chg="delSp modSp add mod">
        <pc:chgData name="Alfonso Nieto Garcia" userId="539fa5fee9cbe87b" providerId="LiveId" clId="{D2411B88-0A99-4ADB-B976-D3CD86B284E9}" dt="2024-04-18T18:59:47.866" v="4907" actId="20577"/>
        <pc:sldMkLst>
          <pc:docMk/>
          <pc:sldMk cId="792011716" sldId="272"/>
        </pc:sldMkLst>
        <pc:spChg chg="mod">
          <ac:chgData name="Alfonso Nieto Garcia" userId="539fa5fee9cbe87b" providerId="LiveId" clId="{D2411B88-0A99-4ADB-B976-D3CD86B284E9}" dt="2024-04-18T17:51:42.554" v="3899" actId="255"/>
          <ac:spMkLst>
            <pc:docMk/>
            <pc:sldMk cId="792011716" sldId="272"/>
            <ac:spMk id="2" creationId="{C6AD27A7-FD69-4311-2151-E767FDA25E75}"/>
          </ac:spMkLst>
        </pc:spChg>
        <pc:spChg chg="del">
          <ac:chgData name="Alfonso Nieto Garcia" userId="539fa5fee9cbe87b" providerId="LiveId" clId="{D2411B88-0A99-4ADB-B976-D3CD86B284E9}" dt="2024-04-18T16:15:42.033" v="1559" actId="478"/>
          <ac:spMkLst>
            <pc:docMk/>
            <pc:sldMk cId="792011716" sldId="272"/>
            <ac:spMk id="19" creationId="{D84C37AF-FDCD-0B8F-BF50-B50ADC7FA615}"/>
          </ac:spMkLst>
        </pc:spChg>
        <pc:spChg chg="mod">
          <ac:chgData name="Alfonso Nieto Garcia" userId="539fa5fee9cbe87b" providerId="LiveId" clId="{D2411B88-0A99-4ADB-B976-D3CD86B284E9}" dt="2024-04-18T16:15:55.726" v="1560" actId="1076"/>
          <ac:spMkLst>
            <pc:docMk/>
            <pc:sldMk cId="792011716" sldId="272"/>
            <ac:spMk id="20" creationId="{C894C1E2-F534-06AE-A141-D8561A7DB102}"/>
          </ac:spMkLst>
        </pc:spChg>
        <pc:spChg chg="mod">
          <ac:chgData name="Alfonso Nieto Garcia" userId="539fa5fee9cbe87b" providerId="LiveId" clId="{D2411B88-0A99-4ADB-B976-D3CD86B284E9}" dt="2024-04-18T16:15:55.726" v="1560" actId="1076"/>
          <ac:spMkLst>
            <pc:docMk/>
            <pc:sldMk cId="792011716" sldId="272"/>
            <ac:spMk id="21" creationId="{BEBC9BD6-FAEB-E4DE-BC59-C48639B89004}"/>
          </ac:spMkLst>
        </pc:spChg>
        <pc:spChg chg="mod">
          <ac:chgData name="Alfonso Nieto Garcia" userId="539fa5fee9cbe87b" providerId="LiveId" clId="{D2411B88-0A99-4ADB-B976-D3CD86B284E9}" dt="2024-04-18T16:15:55.726" v="1560" actId="1076"/>
          <ac:spMkLst>
            <pc:docMk/>
            <pc:sldMk cId="792011716" sldId="272"/>
            <ac:spMk id="22" creationId="{0C946D51-0C61-4D27-FF8C-FACEC77E2E38}"/>
          </ac:spMkLst>
        </pc:spChg>
        <pc:spChg chg="mod">
          <ac:chgData name="Alfonso Nieto Garcia" userId="539fa5fee9cbe87b" providerId="LiveId" clId="{D2411B88-0A99-4ADB-B976-D3CD86B284E9}" dt="2024-04-18T16:20:11.586" v="1583" actId="14100"/>
          <ac:spMkLst>
            <pc:docMk/>
            <pc:sldMk cId="792011716" sldId="272"/>
            <ac:spMk id="23" creationId="{FE108B23-94A2-1E9B-C44D-DDF0852073A5}"/>
          </ac:spMkLst>
        </pc:spChg>
        <pc:spChg chg="mod">
          <ac:chgData name="Alfonso Nieto Garcia" userId="539fa5fee9cbe87b" providerId="LiveId" clId="{D2411B88-0A99-4ADB-B976-D3CD86B284E9}" dt="2024-04-18T16:16:42.087" v="1566" actId="20577"/>
          <ac:spMkLst>
            <pc:docMk/>
            <pc:sldMk cId="792011716" sldId="272"/>
            <ac:spMk id="25" creationId="{04873315-8AC8-8292-F892-07C0B635D955}"/>
          </ac:spMkLst>
        </pc:spChg>
        <pc:spChg chg="mod">
          <ac:chgData name="Alfonso Nieto Garcia" userId="539fa5fee9cbe87b" providerId="LiveId" clId="{D2411B88-0A99-4ADB-B976-D3CD86B284E9}" dt="2024-04-18T18:59:47.866" v="4907" actId="20577"/>
          <ac:spMkLst>
            <pc:docMk/>
            <pc:sldMk cId="792011716" sldId="272"/>
            <ac:spMk id="26" creationId="{F305F528-9910-4899-848A-F35F072731C3}"/>
          </ac:spMkLst>
        </pc:spChg>
        <pc:spChg chg="mod">
          <ac:chgData name="Alfonso Nieto Garcia" userId="539fa5fee9cbe87b" providerId="LiveId" clId="{D2411B88-0A99-4ADB-B976-D3CD86B284E9}" dt="2024-04-18T16:20:38.706" v="1593" actId="20577"/>
          <ac:spMkLst>
            <pc:docMk/>
            <pc:sldMk cId="792011716" sldId="272"/>
            <ac:spMk id="44" creationId="{980731B7-A262-E3C5-3515-780DD196F837}"/>
          </ac:spMkLst>
        </pc:spChg>
        <pc:picChg chg="mod">
          <ac:chgData name="Alfonso Nieto Garcia" userId="539fa5fee9cbe87b" providerId="LiveId" clId="{D2411B88-0A99-4ADB-B976-D3CD86B284E9}" dt="2024-04-18T16:15:55.726" v="1560" actId="1076"/>
          <ac:picMkLst>
            <pc:docMk/>
            <pc:sldMk cId="792011716" sldId="272"/>
            <ac:picMk id="4" creationId="{6026C0B8-4EE9-E8E0-8B3F-67AD9A8D69B5}"/>
          </ac:picMkLst>
        </pc:picChg>
        <pc:picChg chg="mod">
          <ac:chgData name="Alfonso Nieto Garcia" userId="539fa5fee9cbe87b" providerId="LiveId" clId="{D2411B88-0A99-4ADB-B976-D3CD86B284E9}" dt="2024-04-18T16:15:55.726" v="1560" actId="1076"/>
          <ac:picMkLst>
            <pc:docMk/>
            <pc:sldMk cId="792011716" sldId="272"/>
            <ac:picMk id="6" creationId="{A43ECFB7-AAEF-11EF-DCF5-63840F16E705}"/>
          </ac:picMkLst>
        </pc:picChg>
        <pc:picChg chg="del">
          <ac:chgData name="Alfonso Nieto Garcia" userId="539fa5fee9cbe87b" providerId="LiveId" clId="{D2411B88-0A99-4ADB-B976-D3CD86B284E9}" dt="2024-04-18T16:15:40.242" v="1558" actId="478"/>
          <ac:picMkLst>
            <pc:docMk/>
            <pc:sldMk cId="792011716" sldId="272"/>
            <ac:picMk id="16" creationId="{5A3AFDC8-4EC9-9312-E8E7-D98F56116FA5}"/>
          </ac:picMkLst>
        </pc:picChg>
        <pc:picChg chg="mod">
          <ac:chgData name="Alfonso Nieto Garcia" userId="539fa5fee9cbe87b" providerId="LiveId" clId="{D2411B88-0A99-4ADB-B976-D3CD86B284E9}" dt="2024-04-18T16:15:55.726" v="1560" actId="1076"/>
          <ac:picMkLst>
            <pc:docMk/>
            <pc:sldMk cId="792011716" sldId="272"/>
            <ac:picMk id="18" creationId="{B5A6917C-DCA9-E9F1-5EC1-C458ECB03F67}"/>
          </ac:picMkLst>
        </pc:picChg>
      </pc:sldChg>
      <pc:sldChg chg="addSp modSp new mod ord">
        <pc:chgData name="Alfonso Nieto Garcia" userId="539fa5fee9cbe87b" providerId="LiveId" clId="{D2411B88-0A99-4ADB-B976-D3CD86B284E9}" dt="2024-04-18T18:21:07.414" v="4786" actId="1076"/>
        <pc:sldMkLst>
          <pc:docMk/>
          <pc:sldMk cId="3720306561" sldId="273"/>
        </pc:sldMkLst>
        <pc:spChg chg="mod">
          <ac:chgData name="Alfonso Nieto Garcia" userId="539fa5fee9cbe87b" providerId="LiveId" clId="{D2411B88-0A99-4ADB-B976-D3CD86B284E9}" dt="2024-04-18T17:52:36.055" v="3912" actId="1076"/>
          <ac:spMkLst>
            <pc:docMk/>
            <pc:sldMk cId="3720306561" sldId="273"/>
            <ac:spMk id="2" creationId="{B3825CA1-1B04-1094-0B26-D10516DFAD0C}"/>
          </ac:spMkLst>
        </pc:spChg>
        <pc:spChg chg="add mod">
          <ac:chgData name="Alfonso Nieto Garcia" userId="539fa5fee9cbe87b" providerId="LiveId" clId="{D2411B88-0A99-4ADB-B976-D3CD86B284E9}" dt="2024-04-18T17:34:16.812" v="3561" actId="1076"/>
          <ac:spMkLst>
            <pc:docMk/>
            <pc:sldMk cId="3720306561" sldId="273"/>
            <ac:spMk id="4" creationId="{5E95646E-2F1E-D7A6-B478-4504BB5C410D}"/>
          </ac:spMkLst>
        </pc:spChg>
        <pc:spChg chg="add mod">
          <ac:chgData name="Alfonso Nieto Garcia" userId="539fa5fee9cbe87b" providerId="LiveId" clId="{D2411B88-0A99-4ADB-B976-D3CD86B284E9}" dt="2024-04-18T17:27:40.751" v="3344" actId="1076"/>
          <ac:spMkLst>
            <pc:docMk/>
            <pc:sldMk cId="3720306561" sldId="273"/>
            <ac:spMk id="6" creationId="{DE38F0F4-4AA3-0F68-16C3-268497DFFC3B}"/>
          </ac:spMkLst>
        </pc:spChg>
        <pc:spChg chg="add mod">
          <ac:chgData name="Alfonso Nieto Garcia" userId="539fa5fee9cbe87b" providerId="LiveId" clId="{D2411B88-0A99-4ADB-B976-D3CD86B284E9}" dt="2024-04-18T18:21:04.984" v="4785" actId="1076"/>
          <ac:spMkLst>
            <pc:docMk/>
            <pc:sldMk cId="3720306561" sldId="273"/>
            <ac:spMk id="8" creationId="{F30674A6-B505-013E-86CD-F9C7C0403156}"/>
          </ac:spMkLst>
        </pc:spChg>
        <pc:spChg chg="add mod">
          <ac:chgData name="Alfonso Nieto Garcia" userId="539fa5fee9cbe87b" providerId="LiveId" clId="{D2411B88-0A99-4ADB-B976-D3CD86B284E9}" dt="2024-04-18T17:25:30.045" v="3095" actId="1076"/>
          <ac:spMkLst>
            <pc:docMk/>
            <pc:sldMk cId="3720306561" sldId="273"/>
            <ac:spMk id="10" creationId="{149C2DC0-9A7A-F2EF-115B-69A501B7A00F}"/>
          </ac:spMkLst>
        </pc:spChg>
        <pc:spChg chg="add mod">
          <ac:chgData name="Alfonso Nieto Garcia" userId="539fa5fee9cbe87b" providerId="LiveId" clId="{D2411B88-0A99-4ADB-B976-D3CD86B284E9}" dt="2024-04-18T18:21:07.414" v="4786" actId="1076"/>
          <ac:spMkLst>
            <pc:docMk/>
            <pc:sldMk cId="3720306561" sldId="273"/>
            <ac:spMk id="12" creationId="{D6CD6934-A25B-70A2-87EC-00B508D49452}"/>
          </ac:spMkLst>
        </pc:spChg>
        <pc:spChg chg="add mod">
          <ac:chgData name="Alfonso Nieto Garcia" userId="539fa5fee9cbe87b" providerId="LiveId" clId="{D2411B88-0A99-4ADB-B976-D3CD86B284E9}" dt="2024-04-18T17:34:24.202" v="3564" actId="1076"/>
          <ac:spMkLst>
            <pc:docMk/>
            <pc:sldMk cId="3720306561" sldId="273"/>
            <ac:spMk id="14" creationId="{F0080F6E-6E5D-E9A2-B364-E5F27CA2C4D8}"/>
          </ac:spMkLst>
        </pc:spChg>
        <pc:picChg chg="add mod">
          <ac:chgData name="Alfonso Nieto Garcia" userId="539fa5fee9cbe87b" providerId="LiveId" clId="{D2411B88-0A99-4ADB-B976-D3CD86B284E9}" dt="2024-04-18T17:27:44.263" v="3345" actId="1076"/>
          <ac:picMkLst>
            <pc:docMk/>
            <pc:sldMk cId="3720306561" sldId="273"/>
            <ac:picMk id="3" creationId="{8A7BE865-70B4-F58F-AC57-23BD52DBDD19}"/>
          </ac:picMkLst>
        </pc:picChg>
        <pc:picChg chg="add mod">
          <ac:chgData name="Alfonso Nieto Garcia" userId="539fa5fee9cbe87b" providerId="LiveId" clId="{D2411B88-0A99-4ADB-B976-D3CD86B284E9}" dt="2024-04-18T17:27:38.278" v="3343" actId="1076"/>
          <ac:picMkLst>
            <pc:docMk/>
            <pc:sldMk cId="3720306561" sldId="273"/>
            <ac:picMk id="5" creationId="{2C4653E3-86B8-4653-FFCE-6778523ACB3D}"/>
          </ac:picMkLst>
        </pc:picChg>
        <pc:picChg chg="add mod">
          <ac:chgData name="Alfonso Nieto Garcia" userId="539fa5fee9cbe87b" providerId="LiveId" clId="{D2411B88-0A99-4ADB-B976-D3CD86B284E9}" dt="2024-04-18T17:27:57.266" v="3349" actId="1076"/>
          <ac:picMkLst>
            <pc:docMk/>
            <pc:sldMk cId="3720306561" sldId="273"/>
            <ac:picMk id="7" creationId="{3BA09F46-6CA5-406C-3B79-28B1DD09392A}"/>
          </ac:picMkLst>
        </pc:picChg>
        <pc:picChg chg="add mod">
          <ac:chgData name="Alfonso Nieto Garcia" userId="539fa5fee9cbe87b" providerId="LiveId" clId="{D2411B88-0A99-4ADB-B976-D3CD86B284E9}" dt="2024-04-18T17:25:24.254" v="3094" actId="1076"/>
          <ac:picMkLst>
            <pc:docMk/>
            <pc:sldMk cId="3720306561" sldId="273"/>
            <ac:picMk id="9" creationId="{80D37C96-90D9-4D0A-F45B-EC82AC13572D}"/>
          </ac:picMkLst>
        </pc:picChg>
        <pc:picChg chg="add mod">
          <ac:chgData name="Alfonso Nieto Garcia" userId="539fa5fee9cbe87b" providerId="LiveId" clId="{D2411B88-0A99-4ADB-B976-D3CD86B284E9}" dt="2024-04-18T17:28:03.680" v="3352" actId="1076"/>
          <ac:picMkLst>
            <pc:docMk/>
            <pc:sldMk cId="3720306561" sldId="273"/>
            <ac:picMk id="11" creationId="{AADD541F-2106-B728-1CDD-189E0ECF06A2}"/>
          </ac:picMkLst>
        </pc:picChg>
        <pc:picChg chg="add mod">
          <ac:chgData name="Alfonso Nieto Garcia" userId="539fa5fee9cbe87b" providerId="LiveId" clId="{D2411B88-0A99-4ADB-B976-D3CD86B284E9}" dt="2024-04-18T17:29:26.435" v="3355" actId="1076"/>
          <ac:picMkLst>
            <pc:docMk/>
            <pc:sldMk cId="3720306561" sldId="273"/>
            <ac:picMk id="13" creationId="{342AAE6F-082B-1EF8-681F-3609675A6638}"/>
          </ac:picMkLst>
        </pc:picChg>
      </pc:sldChg>
      <pc:sldChg chg="modSp new mod">
        <pc:chgData name="Alfonso Nieto Garcia" userId="539fa5fee9cbe87b" providerId="LiveId" clId="{D2411B88-0A99-4ADB-B976-D3CD86B284E9}" dt="2024-04-18T17:51:46.412" v="3902" actId="20577"/>
        <pc:sldMkLst>
          <pc:docMk/>
          <pc:sldMk cId="1693180591" sldId="274"/>
        </pc:sldMkLst>
        <pc:spChg chg="mod">
          <ac:chgData name="Alfonso Nieto Garcia" userId="539fa5fee9cbe87b" providerId="LiveId" clId="{D2411B88-0A99-4ADB-B976-D3CD86B284E9}" dt="2024-04-18T17:51:46.412" v="3902" actId="20577"/>
          <ac:spMkLst>
            <pc:docMk/>
            <pc:sldMk cId="1693180591" sldId="274"/>
            <ac:spMk id="2" creationId="{A025AFDC-AC9D-013E-5424-FAE1E8500F5E}"/>
          </ac:spMkLst>
        </pc:spChg>
      </pc:sldChg>
      <pc:sldChg chg="modSp new mod">
        <pc:chgData name="Alfonso Nieto Garcia" userId="539fa5fee9cbe87b" providerId="LiveId" clId="{D2411B88-0A99-4ADB-B976-D3CD86B284E9}" dt="2024-04-18T17:52:17.754" v="3908" actId="20577"/>
        <pc:sldMkLst>
          <pc:docMk/>
          <pc:sldMk cId="2251801378" sldId="275"/>
        </pc:sldMkLst>
        <pc:spChg chg="mod">
          <ac:chgData name="Alfonso Nieto Garcia" userId="539fa5fee9cbe87b" providerId="LiveId" clId="{D2411B88-0A99-4ADB-B976-D3CD86B284E9}" dt="2024-04-18T17:52:17.754" v="3908" actId="20577"/>
          <ac:spMkLst>
            <pc:docMk/>
            <pc:sldMk cId="2251801378" sldId="275"/>
            <ac:spMk id="2" creationId="{CBE3FE2A-3B0A-1E09-F3F4-91CB8F7BEA45}"/>
          </ac:spMkLst>
        </pc:spChg>
      </pc:sldChg>
      <pc:sldChg chg="addSp modSp new mod modClrScheme chgLayout">
        <pc:chgData name="Alfonso Nieto Garcia" userId="539fa5fee9cbe87b" providerId="LiveId" clId="{D2411B88-0A99-4ADB-B976-D3CD86B284E9}" dt="2024-04-18T17:52:01.632" v="3904" actId="14100"/>
        <pc:sldMkLst>
          <pc:docMk/>
          <pc:sldMk cId="3467177534" sldId="276"/>
        </pc:sldMkLst>
        <pc:spChg chg="add mod">
          <ac:chgData name="Alfonso Nieto Garcia" userId="539fa5fee9cbe87b" providerId="LiveId" clId="{D2411B88-0A99-4ADB-B976-D3CD86B284E9}" dt="2024-04-18T17:16:36.979" v="2758" actId="1076"/>
          <ac:spMkLst>
            <pc:docMk/>
            <pc:sldMk cId="3467177534" sldId="276"/>
            <ac:spMk id="2" creationId="{5AB1693E-ED39-B6EA-87B6-8E95FA6F384D}"/>
          </ac:spMkLst>
        </pc:spChg>
        <pc:spChg chg="add mod ord">
          <ac:chgData name="Alfonso Nieto Garcia" userId="539fa5fee9cbe87b" providerId="LiveId" clId="{D2411B88-0A99-4ADB-B976-D3CD86B284E9}" dt="2024-04-18T17:52:01.632" v="3904" actId="14100"/>
          <ac:spMkLst>
            <pc:docMk/>
            <pc:sldMk cId="3467177534" sldId="276"/>
            <ac:spMk id="3" creationId="{39ACC3EE-9963-E9A0-982C-CF9D1814A5B0}"/>
          </ac:spMkLst>
        </pc:spChg>
        <pc:spChg chg="add mod">
          <ac:chgData name="Alfonso Nieto Garcia" userId="539fa5fee9cbe87b" providerId="LiveId" clId="{D2411B88-0A99-4ADB-B976-D3CD86B284E9}" dt="2024-04-18T17:17:20.206" v="2761" actId="208"/>
          <ac:spMkLst>
            <pc:docMk/>
            <pc:sldMk cId="3467177534" sldId="276"/>
            <ac:spMk id="4" creationId="{382ED588-81EB-19FF-282E-7128907B70C6}"/>
          </ac:spMkLst>
        </pc:spChg>
        <pc:spChg chg="add mod">
          <ac:chgData name="Alfonso Nieto Garcia" userId="539fa5fee9cbe87b" providerId="LiveId" clId="{D2411B88-0A99-4ADB-B976-D3CD86B284E9}" dt="2024-04-18T17:17:47.599" v="2764" actId="207"/>
          <ac:spMkLst>
            <pc:docMk/>
            <pc:sldMk cId="3467177534" sldId="276"/>
            <ac:spMk id="5" creationId="{71F0F04A-6F7C-1321-6EA2-84C7E6917450}"/>
          </ac:spMkLst>
        </pc:spChg>
        <pc:spChg chg="add mod">
          <ac:chgData name="Alfonso Nieto Garcia" userId="539fa5fee9cbe87b" providerId="LiveId" clId="{D2411B88-0A99-4ADB-B976-D3CD86B284E9}" dt="2024-04-18T17:18:05.495" v="2767" actId="208"/>
          <ac:spMkLst>
            <pc:docMk/>
            <pc:sldMk cId="3467177534" sldId="276"/>
            <ac:spMk id="6" creationId="{FA7455ED-1132-CD7D-ACC0-7D647FCBE1D2}"/>
          </ac:spMkLst>
        </pc:spChg>
        <pc:spChg chg="add mod">
          <ac:chgData name="Alfonso Nieto Garcia" userId="539fa5fee9cbe87b" providerId="LiveId" clId="{D2411B88-0A99-4ADB-B976-D3CD86B284E9}" dt="2024-04-18T17:18:45.702" v="2770" actId="208"/>
          <ac:spMkLst>
            <pc:docMk/>
            <pc:sldMk cId="3467177534" sldId="276"/>
            <ac:spMk id="7" creationId="{FB7337FA-FD38-3B06-2BD6-39DB3CD213E5}"/>
          </ac:spMkLst>
        </pc:spChg>
        <pc:spChg chg="add mod">
          <ac:chgData name="Alfonso Nieto Garcia" userId="539fa5fee9cbe87b" providerId="LiveId" clId="{D2411B88-0A99-4ADB-B976-D3CD86B284E9}" dt="2024-04-18T17:19:03.837" v="2773" actId="208"/>
          <ac:spMkLst>
            <pc:docMk/>
            <pc:sldMk cId="3467177534" sldId="276"/>
            <ac:spMk id="8" creationId="{9C08ACB0-468D-D034-761C-E1CFF62C5413}"/>
          </ac:spMkLst>
        </pc:spChg>
      </pc:sldChg>
      <pc:sldChg chg="add ord">
        <pc:chgData name="Alfonso Nieto Garcia" userId="539fa5fee9cbe87b" providerId="LiveId" clId="{D2411B88-0A99-4ADB-B976-D3CD86B284E9}" dt="2024-04-18T18:33:12.549" v="4840"/>
        <pc:sldMkLst>
          <pc:docMk/>
          <pc:sldMk cId="2019423096" sldId="277"/>
        </pc:sldMkLst>
      </pc:sldChg>
      <pc:sldChg chg="new del">
        <pc:chgData name="Alfonso Nieto Garcia" userId="539fa5fee9cbe87b" providerId="LiveId" clId="{D2411B88-0A99-4ADB-B976-D3CD86B284E9}" dt="2024-04-18T17:49:31.884" v="3880" actId="47"/>
        <pc:sldMkLst>
          <pc:docMk/>
          <pc:sldMk cId="4055733567" sldId="27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39fa5fee9cbe87b/Documentos_/Formaci&#243;n/Bootcamp_DS/Sprints/Sprint_8_Visualizaci&#243;n/EDA/data/idealis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39fa5fee9cbe87b/Documentos_/Formaci&#243;n/Bootcamp_DS/Sprints/Sprint_8_Visualizaci&#243;n/EDA/data/airbnb_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39fa5fee9cbe87b/Documentos_/Formaci&#243;n/Bootcamp_DS/Sprints/Sprint_8_Visualizaci&#243;n/EDA/data/airbnb_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39fa5fee9cbe87b/Documentos_/Formaci&#243;n/Bootcamp_DS/Sprints/Sprint_8_Visualizaci&#243;n/EDA/data/airbnb_2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39fa5fee9cbe87b/Documentos_/Formaci&#243;n/Bootcamp_DS/Sprints/Sprint_8_Visualizaci&#243;n/EDA/data/airbnb_2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idealista_mod!$B$1</c:f>
              <c:strCache>
                <c:ptCount val="1"/>
                <c:pt idx="0">
                  <c:v>precio_m2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1-4616-A7F3-E3D1C170331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881-4616-A7F3-E3D1C170331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1-4616-A7F3-E3D1C170331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881-4616-A7F3-E3D1C170331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81-4616-A7F3-E3D1C170331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881-4616-A7F3-E3D1C170331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881-4616-A7F3-E3D1C170331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881-4616-A7F3-E3D1C170331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881-4616-A7F3-E3D1C1703317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881-4616-A7F3-E3D1C1703317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881-4616-A7F3-E3D1C1703317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881-4616-A7F3-E3D1C1703317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1881-4616-A7F3-E3D1C1703317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881-4616-A7F3-E3D1C1703317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1881-4616-A7F3-E3D1C1703317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881-4616-A7F3-E3D1C1703317}"/>
              </c:ext>
            </c:extLst>
          </c:dPt>
          <c:dPt>
            <c:idx val="1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1881-4616-A7F3-E3D1C1703317}"/>
              </c:ext>
            </c:extLst>
          </c:dPt>
          <c:dPt>
            <c:idx val="1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881-4616-A7F3-E3D1C1703317}"/>
              </c:ext>
            </c:extLst>
          </c:dPt>
          <c:dPt>
            <c:idx val="1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1881-4616-A7F3-E3D1C1703317}"/>
              </c:ext>
            </c:extLst>
          </c:dPt>
          <c:dPt>
            <c:idx val="1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881-4616-A7F3-E3D1C1703317}"/>
              </c:ext>
            </c:extLst>
          </c:dPt>
          <c:dPt>
            <c:idx val="2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1881-4616-A7F3-E3D1C170331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881-4616-A7F3-E3D1C170331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881-4616-A7F3-E3D1C170331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881-4616-A7F3-E3D1C170331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881-4616-A7F3-E3D1C170331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881-4616-A7F3-E3D1C170331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1881-4616-A7F3-E3D1C1703317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881-4616-A7F3-E3D1C1703317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1881-4616-A7F3-E3D1C1703317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881-4616-A7F3-E3D1C1703317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1881-4616-A7F3-E3D1C1703317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881-4616-A7F3-E3D1C1703317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1881-4616-A7F3-E3D1C1703317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1881-4616-A7F3-E3D1C1703317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881-4616-A7F3-E3D1C1703317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1881-4616-A7F3-E3D1C1703317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881-4616-A7F3-E3D1C1703317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1881-4616-A7F3-E3D1C1703317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881-4616-A7F3-E3D1C1703317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1881-4616-A7F3-E3D1C1703317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881-4616-A7F3-E3D1C1703317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598FC69E-CD2F-4B2E-BFB8-CE2DA8F1E3FA}" type="VALUE">
                      <a:rPr lang="en-US" sz="1400" b="1"/>
                      <a:pPr/>
                      <a:t>[VALOR]</a:t>
                    </a:fld>
                    <a:endParaRPr lang="es-E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1881-4616-A7F3-E3D1C17033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idealista_mod!$A$2:$A$22</c:f>
              <c:strCache>
                <c:ptCount val="21"/>
                <c:pt idx="0">
                  <c:v>Villaverde</c:v>
                </c:pt>
                <c:pt idx="1">
                  <c:v>Puente de Vallecas</c:v>
                </c:pt>
                <c:pt idx="2">
                  <c:v>Usera</c:v>
                </c:pt>
                <c:pt idx="3">
                  <c:v>Carabanchel</c:v>
                </c:pt>
                <c:pt idx="4">
                  <c:v>Latina</c:v>
                </c:pt>
                <c:pt idx="5">
                  <c:v>Villa de Vallecas</c:v>
                </c:pt>
                <c:pt idx="6">
                  <c:v>San Blas</c:v>
                </c:pt>
                <c:pt idx="7">
                  <c:v>Vicálvaro</c:v>
                </c:pt>
                <c:pt idx="8">
                  <c:v>Moratalaz</c:v>
                </c:pt>
                <c:pt idx="9">
                  <c:v>Ciudad Lineal</c:v>
                </c:pt>
                <c:pt idx="10">
                  <c:v>Barajas</c:v>
                </c:pt>
                <c:pt idx="11">
                  <c:v>Fuencarral</c:v>
                </c:pt>
                <c:pt idx="12">
                  <c:v>Hortaleza</c:v>
                </c:pt>
                <c:pt idx="13">
                  <c:v>Tetuán</c:v>
                </c:pt>
                <c:pt idx="14">
                  <c:v>Arganzuela</c:v>
                </c:pt>
                <c:pt idx="15">
                  <c:v>Moncloa</c:v>
                </c:pt>
                <c:pt idx="16">
                  <c:v>Retiro</c:v>
                </c:pt>
                <c:pt idx="17">
                  <c:v>Chamartín</c:v>
                </c:pt>
                <c:pt idx="18">
                  <c:v>Centro</c:v>
                </c:pt>
                <c:pt idx="19">
                  <c:v>Chamberí</c:v>
                </c:pt>
                <c:pt idx="20">
                  <c:v>Salamanca</c:v>
                </c:pt>
              </c:strCache>
            </c:strRef>
          </c:cat>
          <c:val>
            <c:numRef>
              <c:f>idealista_mod!$B$2:$B$22</c:f>
              <c:numCache>
                <c:formatCode>General</c:formatCode>
                <c:ptCount val="21"/>
                <c:pt idx="0">
                  <c:v>1988</c:v>
                </c:pt>
                <c:pt idx="1">
                  <c:v>2344</c:v>
                </c:pt>
                <c:pt idx="2">
                  <c:v>2368</c:v>
                </c:pt>
                <c:pt idx="3">
                  <c:v>2612</c:v>
                </c:pt>
                <c:pt idx="4">
                  <c:v>2699</c:v>
                </c:pt>
                <c:pt idx="5">
                  <c:v>2800</c:v>
                </c:pt>
                <c:pt idx="6">
                  <c:v>2863</c:v>
                </c:pt>
                <c:pt idx="7">
                  <c:v>2897</c:v>
                </c:pt>
                <c:pt idx="8">
                  <c:v>3030</c:v>
                </c:pt>
                <c:pt idx="9">
                  <c:v>3497</c:v>
                </c:pt>
                <c:pt idx="10">
                  <c:v>3549</c:v>
                </c:pt>
                <c:pt idx="11">
                  <c:v>3909</c:v>
                </c:pt>
                <c:pt idx="12">
                  <c:v>4133</c:v>
                </c:pt>
                <c:pt idx="13">
                  <c:v>4344</c:v>
                </c:pt>
                <c:pt idx="14">
                  <c:v>4595</c:v>
                </c:pt>
                <c:pt idx="15">
                  <c:v>4700</c:v>
                </c:pt>
                <c:pt idx="16">
                  <c:v>5447</c:v>
                </c:pt>
                <c:pt idx="17">
                  <c:v>6039</c:v>
                </c:pt>
                <c:pt idx="18">
                  <c:v>6144</c:v>
                </c:pt>
                <c:pt idx="19">
                  <c:v>6347</c:v>
                </c:pt>
                <c:pt idx="20">
                  <c:v>7374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81-4616-A7F3-E3D1C17033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2"/>
        <c:axId val="1383614175"/>
        <c:axId val="1383616095"/>
      </c:barChart>
      <c:catAx>
        <c:axId val="13836141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83616095"/>
        <c:crosses val="autoZero"/>
        <c:auto val="1"/>
        <c:lblAlgn val="ctr"/>
        <c:lblOffset val="100"/>
        <c:noMultiLvlLbl val="0"/>
      </c:catAx>
      <c:valAx>
        <c:axId val="13836160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361417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Hoja1!$A$2:$A$22</c:f>
              <c:strCache>
                <c:ptCount val="21"/>
                <c:pt idx="0">
                  <c:v>Vicálvaro</c:v>
                </c:pt>
                <c:pt idx="1">
                  <c:v>Villa de Vallecas</c:v>
                </c:pt>
                <c:pt idx="2">
                  <c:v>Moratalaz</c:v>
                </c:pt>
                <c:pt idx="3">
                  <c:v>Barajas</c:v>
                </c:pt>
                <c:pt idx="4">
                  <c:v>Villaverde</c:v>
                </c:pt>
                <c:pt idx="5">
                  <c:v>Usera</c:v>
                </c:pt>
                <c:pt idx="6">
                  <c:v>Fuencarral-El Pardo</c:v>
                </c:pt>
                <c:pt idx="7">
                  <c:v>Hortaleza</c:v>
                </c:pt>
                <c:pt idx="8">
                  <c:v>San Blas-Canillejas</c:v>
                </c:pt>
                <c:pt idx="9">
                  <c:v>Moncloa-Aravaca</c:v>
                </c:pt>
                <c:pt idx="10">
                  <c:v>Puente de Vallecas</c:v>
                </c:pt>
                <c:pt idx="11">
                  <c:v>Latina</c:v>
                </c:pt>
                <c:pt idx="12">
                  <c:v>Chamartín</c:v>
                </c:pt>
                <c:pt idx="13">
                  <c:v>Ciudad Lineal</c:v>
                </c:pt>
                <c:pt idx="14">
                  <c:v>Retiro</c:v>
                </c:pt>
                <c:pt idx="15">
                  <c:v>Carabanchel</c:v>
                </c:pt>
                <c:pt idx="16">
                  <c:v>Tetuán</c:v>
                </c:pt>
                <c:pt idx="17">
                  <c:v>Arganzuela</c:v>
                </c:pt>
                <c:pt idx="18">
                  <c:v>Chamberí</c:v>
                </c:pt>
                <c:pt idx="19">
                  <c:v>Salamanca</c:v>
                </c:pt>
                <c:pt idx="20">
                  <c:v>Centro</c:v>
                </c:pt>
              </c:strCache>
            </c:strRef>
          </c:cat>
          <c:val>
            <c:numRef>
              <c:f>Hoja1!$B$2:$B$22</c:f>
            </c:numRef>
          </c:val>
          <c:extLst>
            <c:ext xmlns:c16="http://schemas.microsoft.com/office/drawing/2014/chart" uri="{C3380CC4-5D6E-409C-BE32-E72D297353CC}">
              <c16:uniqueId val="{00000000-20A3-42FC-B260-FA2354B18D0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% oferta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0A3-42FC-B260-FA2354B18D08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20A3-42FC-B260-FA2354B18D08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0A3-42FC-B260-FA2354B18D08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20A3-42FC-B260-FA2354B18D08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0A3-42FC-B260-FA2354B18D0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20A3-42FC-B260-FA2354B18D08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0A3-42FC-B260-FA2354B18D08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0A3-42FC-B260-FA2354B18D08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0A3-42FC-B260-FA2354B18D08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0A3-42FC-B260-FA2354B18D08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0A3-42FC-B260-FA2354B18D08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0A3-42FC-B260-FA2354B18D0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0A3-42FC-B260-FA2354B18D08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0A3-42FC-B260-FA2354B18D08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0A3-42FC-B260-FA2354B18D08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0A3-42FC-B260-FA2354B18D08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A3-42FC-B260-FA2354B18D08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0A3-42FC-B260-FA2354B18D0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20A3-42FC-B260-FA2354B18D0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20A3-42FC-B260-FA2354B18D0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20A3-42FC-B260-FA2354B18D0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20A3-42FC-B260-FA2354B18D0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20A3-42FC-B260-FA2354B18D0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20A3-42FC-B260-FA2354B18D0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20A3-42FC-B260-FA2354B18D08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20A3-42FC-B260-FA2354B18D08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20A3-42FC-B260-FA2354B18D08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20A3-42FC-B260-FA2354B18D08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0A3-42FC-B260-FA2354B18D08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0A3-42FC-B260-FA2354B18D08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0A3-42FC-B260-FA2354B18D08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20A3-42FC-B260-FA2354B18D08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0A3-42FC-B260-FA2354B18D08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0A3-42FC-B260-FA2354B18D08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0A3-42FC-B260-FA2354B18D08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0A3-42FC-B260-FA2354B18D08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20A3-42FC-B260-FA2354B18D08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20A3-42FC-B260-FA2354B18D08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20A3-42FC-B260-FA2354B18D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Hoja1!$A$2:$A$22</c:f>
              <c:strCache>
                <c:ptCount val="21"/>
                <c:pt idx="0">
                  <c:v>Vicálvaro</c:v>
                </c:pt>
                <c:pt idx="1">
                  <c:v>Villa de Vallecas</c:v>
                </c:pt>
                <c:pt idx="2">
                  <c:v>Moratalaz</c:v>
                </c:pt>
                <c:pt idx="3">
                  <c:v>Barajas</c:v>
                </c:pt>
                <c:pt idx="4">
                  <c:v>Villaverde</c:v>
                </c:pt>
                <c:pt idx="5">
                  <c:v>Usera</c:v>
                </c:pt>
                <c:pt idx="6">
                  <c:v>Fuencarral-El Pardo</c:v>
                </c:pt>
                <c:pt idx="7">
                  <c:v>Hortaleza</c:v>
                </c:pt>
                <c:pt idx="8">
                  <c:v>San Blas-Canillejas</c:v>
                </c:pt>
                <c:pt idx="9">
                  <c:v>Moncloa-Aravaca</c:v>
                </c:pt>
                <c:pt idx="10">
                  <c:v>Puente de Vallecas</c:v>
                </c:pt>
                <c:pt idx="11">
                  <c:v>Latina</c:v>
                </c:pt>
                <c:pt idx="12">
                  <c:v>Chamartín</c:v>
                </c:pt>
                <c:pt idx="13">
                  <c:v>Ciudad Lineal</c:v>
                </c:pt>
                <c:pt idx="14">
                  <c:v>Retiro</c:v>
                </c:pt>
                <c:pt idx="15">
                  <c:v>Carabanchel</c:v>
                </c:pt>
                <c:pt idx="16">
                  <c:v>Tetuán</c:v>
                </c:pt>
                <c:pt idx="17">
                  <c:v>Arganzuela</c:v>
                </c:pt>
                <c:pt idx="18">
                  <c:v>Chamberí</c:v>
                </c:pt>
                <c:pt idx="19">
                  <c:v>Salamanca</c:v>
                </c:pt>
                <c:pt idx="20">
                  <c:v>Centro</c:v>
                </c:pt>
              </c:strCache>
            </c:strRef>
          </c:cat>
          <c:val>
            <c:numRef>
              <c:f>Hoja1!$C$2:$C$22</c:f>
              <c:numCache>
                <c:formatCode>0%</c:formatCode>
                <c:ptCount val="21"/>
                <c:pt idx="0">
                  <c:v>3.7554215592933461E-3</c:v>
                </c:pt>
                <c:pt idx="1">
                  <c:v>5.5537924468422725E-3</c:v>
                </c:pt>
                <c:pt idx="2">
                  <c:v>6.9290172432032162E-3</c:v>
                </c:pt>
                <c:pt idx="3">
                  <c:v>7.7753094255791815E-3</c:v>
                </c:pt>
                <c:pt idx="4">
                  <c:v>9.8381466201205962E-3</c:v>
                </c:pt>
                <c:pt idx="5">
                  <c:v>1.4545646884586904E-2</c:v>
                </c:pt>
                <c:pt idx="6">
                  <c:v>1.5550618851158363E-2</c:v>
                </c:pt>
                <c:pt idx="7">
                  <c:v>1.9782079763038189E-2</c:v>
                </c:pt>
                <c:pt idx="8">
                  <c:v>2.5653231778271449E-2</c:v>
                </c:pt>
                <c:pt idx="9">
                  <c:v>2.829789484819634E-2</c:v>
                </c:pt>
                <c:pt idx="10">
                  <c:v>2.8668147677985825E-2</c:v>
                </c:pt>
                <c:pt idx="11">
                  <c:v>2.8932613984978314E-2</c:v>
                </c:pt>
                <c:pt idx="12">
                  <c:v>2.9726012905955782E-2</c:v>
                </c:pt>
                <c:pt idx="13">
                  <c:v>3.1788850100497194E-2</c:v>
                </c:pt>
                <c:pt idx="14">
                  <c:v>3.4645086216016079E-2</c:v>
                </c:pt>
                <c:pt idx="15">
                  <c:v>3.5385591875595049E-2</c:v>
                </c:pt>
                <c:pt idx="16">
                  <c:v>4.2896434994181741E-2</c:v>
                </c:pt>
                <c:pt idx="17">
                  <c:v>5.659578969639268E-2</c:v>
                </c:pt>
                <c:pt idx="18">
                  <c:v>6.0721464085475511E-2</c:v>
                </c:pt>
                <c:pt idx="19">
                  <c:v>6.6962868930498257E-2</c:v>
                </c:pt>
                <c:pt idx="20">
                  <c:v>0.44599598011213371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A3-42FC-B260-FA2354B18D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420396687"/>
        <c:axId val="1420406767"/>
      </c:barChart>
      <c:catAx>
        <c:axId val="14203966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20406767"/>
        <c:crosses val="autoZero"/>
        <c:auto val="1"/>
        <c:lblAlgn val="ctr"/>
        <c:lblOffset val="100"/>
        <c:noMultiLvlLbl val="0"/>
      </c:catAx>
      <c:valAx>
        <c:axId val="1420406767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420396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[airbnb_2.xlsx]Hoja2!TablaDinámica4</c:name>
    <c:fmtId val="9"/>
  </c:pivotSource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856582876263675E-2"/>
          <c:y val="7.6975411010181613E-2"/>
          <c:w val="0.93888888888888888"/>
          <c:h val="0.842045056867891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Hoja2!$B$20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Hoja2!$A$21:$A$25</c:f>
              <c:strCache>
                <c:ptCount val="4"/>
                <c:pt idx="0">
                  <c:v>Entire home/apt</c:v>
                </c:pt>
                <c:pt idx="1">
                  <c:v>Private room</c:v>
                </c:pt>
                <c:pt idx="2">
                  <c:v>Shared room</c:v>
                </c:pt>
                <c:pt idx="3">
                  <c:v>Hotel room</c:v>
                </c:pt>
              </c:strCache>
            </c:strRef>
          </c:cat>
          <c:val>
            <c:numRef>
              <c:f>Hoja2!$B$21:$B$25</c:f>
              <c:numCache>
                <c:formatCode>0.00%</c:formatCode>
                <c:ptCount val="4"/>
                <c:pt idx="0">
                  <c:v>0.58700941500052894</c:v>
                </c:pt>
                <c:pt idx="1">
                  <c:v>0.39088120173489899</c:v>
                </c:pt>
                <c:pt idx="2">
                  <c:v>1.3646461440812441E-2</c:v>
                </c:pt>
                <c:pt idx="3">
                  <c:v>8.4629218237596525E-3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8F-409B-93C7-287C8EDB7B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4"/>
        <c:axId val="352209039"/>
        <c:axId val="352209999"/>
      </c:barChart>
      <c:catAx>
        <c:axId val="3522090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2209999"/>
        <c:crosses val="autoZero"/>
        <c:auto val="1"/>
        <c:lblAlgn val="ctr"/>
        <c:lblOffset val="100"/>
        <c:noMultiLvlLbl val="0"/>
      </c:catAx>
      <c:valAx>
        <c:axId val="35220999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52209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Hoja2!$C$12</c:f>
              <c:strCache>
                <c:ptCount val="1"/>
                <c:pt idx="0">
                  <c:v>% ofertas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2.2531748919673604E-3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73B1D68-64E9-4EE0-9431-B42022BB0E6D}" type="VALUE">
                      <a:rPr lang="en-US" sz="1800" b="1"/>
                      <a:pPr>
                        <a:defRPr sz="1400"/>
                      </a:pPr>
                      <a:t>[VALOR]</a:t>
                    </a:fld>
                    <a:endParaRPr lang="es-E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816-4622-9BAE-49733D41EB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Hoja2!$A$13:$A$16</c:f>
              <c:strCache>
                <c:ptCount val="4"/>
                <c:pt idx="0">
                  <c:v>Grandes_empresas (+16)</c:v>
                </c:pt>
                <c:pt idx="1">
                  <c:v>Grandes_inversores (6 a 15)</c:v>
                </c:pt>
                <c:pt idx="2">
                  <c:v>Pequeños_inversores (2 a 5)</c:v>
                </c:pt>
                <c:pt idx="3">
                  <c:v>Particular (1)</c:v>
                </c:pt>
              </c:strCache>
            </c:strRef>
          </c:cat>
          <c:val>
            <c:numRef>
              <c:f>Hoja2!$C$13:$C$16</c:f>
              <c:numCache>
                <c:formatCode>0.00%</c:formatCode>
                <c:ptCount val="4"/>
                <c:pt idx="0">
                  <c:v>0.1585739976726965</c:v>
                </c:pt>
                <c:pt idx="1">
                  <c:v>0.11737014704326669</c:v>
                </c:pt>
                <c:pt idx="2">
                  <c:v>0.26896223421136145</c:v>
                </c:pt>
                <c:pt idx="3">
                  <c:v>0.45509362107267531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16-4622-9BAE-49733D41EB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85787343"/>
        <c:axId val="1385787823"/>
      </c:barChart>
      <c:catAx>
        <c:axId val="1385787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85787823"/>
        <c:crosses val="autoZero"/>
        <c:auto val="1"/>
        <c:lblAlgn val="ctr"/>
        <c:lblOffset val="100"/>
        <c:noMultiLvlLbl val="0"/>
      </c:catAx>
      <c:valAx>
        <c:axId val="1385787823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385787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392722473230066"/>
          <c:y val="5.0925925925925923E-2"/>
          <c:w val="0.60073069453748185"/>
          <c:h val="0.898148148148148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Hoja2!$B$79</c:f>
              <c:strCache>
                <c:ptCount val="1"/>
                <c:pt idx="0">
                  <c:v>Suma de Unicos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5EC-49A3-A6DE-185F445247D1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5EC-49A3-A6DE-185F445247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Hoja2!$A$80:$A$83</c:f>
              <c:strCache>
                <c:ptCount val="4"/>
                <c:pt idx="0">
                  <c:v>03_grandes_inversores</c:v>
                </c:pt>
                <c:pt idx="1">
                  <c:v>04_grandes_empresas</c:v>
                </c:pt>
                <c:pt idx="2">
                  <c:v>02_pequeños_inversores</c:v>
                </c:pt>
                <c:pt idx="3">
                  <c:v>01_particular</c:v>
                </c:pt>
              </c:strCache>
            </c:strRef>
          </c:cat>
          <c:val>
            <c:numRef>
              <c:f>Hoja2!$B$80:$B$83</c:f>
              <c:numCache>
                <c:formatCode>0%</c:formatCode>
                <c:ptCount val="4"/>
                <c:pt idx="0">
                  <c:v>0.13443863759235899</c:v>
                </c:pt>
                <c:pt idx="1">
                  <c:v>0.21048837628401515</c:v>
                </c:pt>
                <c:pt idx="2">
                  <c:v>0.23715984862137321</c:v>
                </c:pt>
                <c:pt idx="3">
                  <c:v>0.41791313750225267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EC-49A3-A6DE-185F445247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59943679"/>
        <c:axId val="359947039"/>
      </c:barChart>
      <c:catAx>
        <c:axId val="35994367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9947039"/>
        <c:crosses val="autoZero"/>
        <c:auto val="1"/>
        <c:lblAlgn val="ctr"/>
        <c:lblOffset val="100"/>
        <c:noMultiLvlLbl val="0"/>
      </c:catAx>
      <c:valAx>
        <c:axId val="359947039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359943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Hoja2!$B$86</c:f>
              <c:strCache>
                <c:ptCount val="1"/>
                <c:pt idx="0">
                  <c:v>Suma de Unicos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E5-45E2-8752-0478B70C727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CE5-45E2-8752-0478B70C727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CE5-45E2-8752-0478B70C727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C5D5C21-1806-41C2-84DB-BE3B70D504D7}" type="VALUE">
                      <a:rPr lang="en-US" b="0"/>
                      <a:pPr/>
                      <a:t>[VALOR]</a:t>
                    </a:fld>
                    <a:endParaRPr lang="es-E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CE5-45E2-8752-0478B70C72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Hoja2!$A$87:$A$90</c:f>
              <c:strCache>
                <c:ptCount val="4"/>
                <c:pt idx="0">
                  <c:v>03_grandes_inversores</c:v>
                </c:pt>
                <c:pt idx="1">
                  <c:v>04_grandes_empresas</c:v>
                </c:pt>
                <c:pt idx="2">
                  <c:v>02_pequeños_inversores</c:v>
                </c:pt>
                <c:pt idx="3">
                  <c:v>01_particular</c:v>
                </c:pt>
              </c:strCache>
            </c:strRef>
          </c:cat>
          <c:val>
            <c:numRef>
              <c:f>Hoja2!$B$87:$B$90</c:f>
              <c:numCache>
                <c:formatCode>0%</c:formatCode>
                <c:ptCount val="4"/>
                <c:pt idx="0">
                  <c:v>7.9161028416779425E-2</c:v>
                </c:pt>
                <c:pt idx="1">
                  <c:v>7.8619756427604867E-2</c:v>
                </c:pt>
                <c:pt idx="2">
                  <c:v>0.31880920162381599</c:v>
                </c:pt>
                <c:pt idx="3">
                  <c:v>0.52341001353179972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E5-45E2-8752-0478B70C727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66077023"/>
        <c:axId val="466077983"/>
      </c:barChart>
      <c:catAx>
        <c:axId val="466077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6077983"/>
        <c:crosses val="autoZero"/>
        <c:auto val="1"/>
        <c:lblAlgn val="ctr"/>
        <c:lblOffset val="100"/>
        <c:noMultiLvlLbl val="0"/>
      </c:catAx>
      <c:valAx>
        <c:axId val="46607798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6607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rawing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0.11874</cdr:x>
      <cdr:y>0.21777</cdr:y>
    </cdr:to>
    <cdr:pic>
      <cdr:nvPicPr>
        <cdr:cNvPr id="5" name="Gráfico 4" descr="Trabajar desde casa con relleno sólido">
          <a:extLst xmlns:a="http://schemas.openxmlformats.org/drawingml/2006/main">
            <a:ext uri="{FF2B5EF4-FFF2-40B4-BE49-F238E27FC236}">
              <a16:creationId xmlns:a16="http://schemas.microsoft.com/office/drawing/2014/main" id="{54ECE2EC-3A6A-F0B4-6937-C7617FC7E60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97376" cy="597376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0.12706</cdr:x>
      <cdr:y>0.21177</cdr:y>
    </cdr:to>
    <cdr:pic>
      <cdr:nvPicPr>
        <cdr:cNvPr id="3" name="Gráfico 2" descr="Dormir con relleno sólido">
          <a:extLst xmlns:a="http://schemas.openxmlformats.org/drawingml/2006/main">
            <a:ext uri="{FF2B5EF4-FFF2-40B4-BE49-F238E27FC236}">
              <a16:creationId xmlns:a16="http://schemas.microsoft.com/office/drawing/2014/main" id="{6ADE10FB-5B5D-66C9-0D67-1372205A49B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80940" cy="58094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E68A2-C9EB-4E5C-18DE-31E997E30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A188AF-C2F3-FBF7-9BF6-32CF187C1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39D965-CFEB-2370-5B31-51CE25EC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5173-107C-47A7-8F13-31D5CAF031BA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92875C-037B-B928-EA1B-788553EE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AF10F9-F28C-7D90-EEC1-7A20939B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5C0-B394-494E-8CAE-3F1FE3901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86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6323D-4B47-7836-1106-7BD93219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542413-0923-5174-19D6-F97845665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8C89C8-C5CE-AA83-605B-05EC10C2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5173-107C-47A7-8F13-31D5CAF031BA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173B8-F762-3EF7-456E-B15F76C7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F3C7D-BD2F-171A-6A59-46BB3732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5C0-B394-494E-8CAE-3F1FE3901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09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858033-7A6A-8F95-4CF6-C68584866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A39DDB-E6F9-5E85-FF93-84257E654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6CC68D-8E96-7034-59C2-2B8821D4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5173-107C-47A7-8F13-31D5CAF031BA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AC6AF3-7B9C-B2C6-FF3D-CE922659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028109-F06D-EFF5-20B5-CB5384F9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5C0-B394-494E-8CAE-3F1FE3901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4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6EE91-A1CD-BFB1-0BA0-300E4E15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4EF72-6D7E-C9DD-6DE0-637195FC9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F8237-8E8B-5D33-0067-945B568F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5173-107C-47A7-8F13-31D5CAF031BA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E29861-755A-D69F-6E17-7CECB50C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0D7F9-8373-B094-12F5-C734A647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5C0-B394-494E-8CAE-3F1FE3901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4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DEC7E-FBE0-D8A9-5206-17F19704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34E7A5-D5CE-7CAA-5B4E-20C1A937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F798AF-0DB0-60C1-873A-16EEE0EE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5173-107C-47A7-8F13-31D5CAF031BA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1CD052-9482-26BC-3636-58C55D32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D04EB-9307-4A20-A721-086E920E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5C0-B394-494E-8CAE-3F1FE3901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6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B95EA-E477-4ECB-14F7-E2FBAD84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EDFE5-244D-D144-EC17-6D7964D50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91A4D8-D7FE-D766-8BF1-EFB3ACE38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F0C4C1-7154-3B35-69F2-F6600BBF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5173-107C-47A7-8F13-31D5CAF031BA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4AAEE6-4E8B-6C46-16D1-7AE164DC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F4B6B6-DA81-B46D-B166-882C87D8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5C0-B394-494E-8CAE-3F1FE3901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39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0F3A7-9B26-D4EA-654F-E4F969FE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AA9779-811F-5BB0-F135-E00B18042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2FA8ED-60BA-08E4-61B3-134252860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4763AD-E9A9-B8BE-7381-E158139F3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FD14FC-98D3-DB48-DA80-2B410096A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E61A81-BB85-A021-A61D-5BE0EB08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5173-107C-47A7-8F13-31D5CAF031BA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BC3554-3A23-7720-84E2-58A590B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90032D-519E-FAF2-BCA9-32183DDE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5C0-B394-494E-8CAE-3F1FE3901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91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60AFF-3169-74C4-7B20-38CA53D1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04F166-7241-0519-6625-7084C645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5173-107C-47A7-8F13-31D5CAF031BA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6F03A5-E18D-67AA-6B0A-20EBD3E4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3FDDB6-13B1-9E25-19EF-4942AF92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5C0-B394-494E-8CAE-3F1FE3901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63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710DB2-0AC5-23B4-746A-18BC1C22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5173-107C-47A7-8F13-31D5CAF031BA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C66E6E-49BE-41AE-49BE-4DCC6CE9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D93AA1-5F29-8CD0-002E-F21793D1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5C0-B394-494E-8CAE-3F1FE3901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8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E405C-C318-7445-0147-6D7F5C56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87487-80BD-7A45-1AAD-AE5CC443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25AC91-A333-857F-746D-2F34630D8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69C756-3926-A46D-6B2B-9611291C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5173-107C-47A7-8F13-31D5CAF031BA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97348C-B7B2-9C5A-3A10-D37A0580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392EBC-4E03-9DD3-7514-F031C0BA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5C0-B394-494E-8CAE-3F1FE3901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41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209B9-DEB9-ACBD-5325-FFBF3846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0CE434-4C53-F3DC-F2E1-7BF1D2F6C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AB49BC-BA6C-4D18-A2BE-06FB0670E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1AF660-F526-2E90-0989-35853508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5173-107C-47A7-8F13-31D5CAF031BA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2D60B7-90CC-E762-26CB-E03DDAC9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DDB0B9-9B32-5959-7439-6E723EE3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5C0-B394-494E-8CAE-3F1FE3901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03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1A8986-E34B-E175-AF24-08348B26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A922FB-0481-DE08-0A2A-6E2E8529D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9B724-FF3E-07B1-CDCA-553F96AE9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E5173-107C-47A7-8F13-31D5CAF031BA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35EC8-B0C2-01C7-BE5F-8DEE482F6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D97CDA-B366-1B68-C3D2-681D9D6EB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C35C0-B394-494E-8CAE-3F1FE39012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19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12.svg"/><Relationship Id="rId2" Type="http://schemas.openxmlformats.org/officeDocument/2006/relationships/image" Target="../media/image15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12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8CDB5-BC4A-0F6C-4D2B-ED97B47F8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1182"/>
            <a:ext cx="7185891" cy="23876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Claves para maximizar la rentabilidad de la inversión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3B2EE-43DF-1DEF-E7F0-C12E48E04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55782" y="3068782"/>
            <a:ext cx="7647709" cy="1655762"/>
          </a:xfrm>
        </p:spPr>
        <p:txBody>
          <a:bodyPr>
            <a:normAutofit/>
          </a:bodyPr>
          <a:lstStyle/>
          <a:p>
            <a:r>
              <a:rPr lang="es-ES" sz="4000" dirty="0"/>
              <a:t>En el mercado de alquiler turístico de Madrid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62688C-6536-4C63-0F51-1FE993B7EA2E}"/>
              </a:ext>
            </a:extLst>
          </p:cNvPr>
          <p:cNvSpPr txBox="1"/>
          <p:nvPr/>
        </p:nvSpPr>
        <p:spPr>
          <a:xfrm>
            <a:off x="9753600" y="5828145"/>
            <a:ext cx="24384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Alfonso Nieto García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B78CDD-B7D3-E064-F091-EA9D869DFC2A}"/>
              </a:ext>
            </a:extLst>
          </p:cNvPr>
          <p:cNvSpPr txBox="1"/>
          <p:nvPr/>
        </p:nvSpPr>
        <p:spPr>
          <a:xfrm>
            <a:off x="9753600" y="619747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Abril 2024</a:t>
            </a:r>
          </a:p>
        </p:txBody>
      </p:sp>
    </p:spTree>
    <p:extLst>
      <p:ext uri="{BB962C8B-B14F-4D97-AF65-F5344CB8AC3E}">
        <p14:creationId xmlns:p14="http://schemas.microsoft.com/office/powerpoint/2010/main" val="205717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73DE71A-B39F-8B2F-9AF6-86E251E8BAC1}"/>
              </a:ext>
            </a:extLst>
          </p:cNvPr>
          <p:cNvSpPr txBox="1"/>
          <p:nvPr/>
        </p:nvSpPr>
        <p:spPr>
          <a:xfrm>
            <a:off x="1951349" y="5434694"/>
            <a:ext cx="89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Pasemos a ver las características principales de los pisos.</a:t>
            </a:r>
          </a:p>
        </p:txBody>
      </p:sp>
      <p:pic>
        <p:nvPicPr>
          <p:cNvPr id="7" name="Gráfico 6" descr="Mano con dedo índice apuntando a la derecha con relleno sólido">
            <a:extLst>
              <a:ext uri="{FF2B5EF4-FFF2-40B4-BE49-F238E27FC236}">
                <a16:creationId xmlns:a16="http://schemas.microsoft.com/office/drawing/2014/main" id="{3D5B04AD-9A2D-97AB-8D3A-9F57E7B1E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802" y="2286748"/>
            <a:ext cx="433966" cy="3929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93A25A-E02B-F3E7-203B-B43FEA51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Lo visto hasta ahora: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1A3711-E877-244D-C885-BBFAEBC25645}"/>
              </a:ext>
            </a:extLst>
          </p:cNvPr>
          <p:cNvSpPr txBox="1"/>
          <p:nvPr/>
        </p:nvSpPr>
        <p:spPr>
          <a:xfrm>
            <a:off x="1951349" y="2171093"/>
            <a:ext cx="9247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mercado muy grande, pero muy desigual en cuanto a concentrar en unos pocos distritos gran parte de la oferta, siendo precisamente éstos, los de mayor precio_m2, y por tanto los que más barreras de entrada tienen.</a:t>
            </a:r>
          </a:p>
        </p:txBody>
      </p:sp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9AC436BA-8643-2283-6E1C-9C1ACB94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802" y="3429000"/>
            <a:ext cx="433966" cy="3929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EDAA771-30FA-4373-FEC9-C8643DE0DD1A}"/>
              </a:ext>
            </a:extLst>
          </p:cNvPr>
          <p:cNvSpPr txBox="1"/>
          <p:nvPr/>
        </p:nvSpPr>
        <p:spPr>
          <a:xfrm>
            <a:off x="1951349" y="3346427"/>
            <a:ext cx="924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una oferta muy concentrada en el alquiler de apartamentos completos y de habitaciones privadas.</a:t>
            </a:r>
          </a:p>
        </p:txBody>
      </p:sp>
      <p:pic>
        <p:nvPicPr>
          <p:cNvPr id="8" name="Gráfico 7" descr="Mano con dedo índice apuntando a la derecha con relleno sólido">
            <a:extLst>
              <a:ext uri="{FF2B5EF4-FFF2-40B4-BE49-F238E27FC236}">
                <a16:creationId xmlns:a16="http://schemas.microsoft.com/office/drawing/2014/main" id="{2573DFD9-F8AD-AF41-DF45-9A8A4F7B0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802" y="4270022"/>
            <a:ext cx="433966" cy="39299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5482F8C-8F83-027E-8788-6D8FD608AA91}"/>
              </a:ext>
            </a:extLst>
          </p:cNvPr>
          <p:cNvSpPr txBox="1"/>
          <p:nvPr/>
        </p:nvSpPr>
        <p:spPr>
          <a:xfrm>
            <a:off x="1951349" y="4244762"/>
            <a:ext cx="924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cuatro sectores que se reparten de forma desigual el mercado.</a:t>
            </a:r>
          </a:p>
        </p:txBody>
      </p:sp>
    </p:spTree>
    <p:extLst>
      <p:ext uri="{BB962C8B-B14F-4D97-AF65-F5344CB8AC3E}">
        <p14:creationId xmlns:p14="http://schemas.microsoft.com/office/powerpoint/2010/main" val="216077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B7AD9-63B1-DEEE-BB84-10E509B2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Características de los inmuebles mejor valorados.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A2EBC0-61CC-10E5-55EF-7BF81AAFC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26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D27A7-FD69-4311-2151-E767FDA2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Los pisos más valorados para el alquiler de pisos completos tienen las siguientes características:</a:t>
            </a:r>
          </a:p>
        </p:txBody>
      </p:sp>
      <p:pic>
        <p:nvPicPr>
          <p:cNvPr id="4" name="Gráfico 3" descr="Bañera con relleno sólido">
            <a:extLst>
              <a:ext uri="{FF2B5EF4-FFF2-40B4-BE49-F238E27FC236}">
                <a16:creationId xmlns:a16="http://schemas.microsoft.com/office/drawing/2014/main" id="{6026C0B8-4EE9-E8E0-8B3F-67AD9A8D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5572" y="5676823"/>
            <a:ext cx="914400" cy="914400"/>
          </a:xfrm>
          <a:prstGeom prst="rect">
            <a:avLst/>
          </a:prstGeom>
        </p:spPr>
      </p:pic>
      <p:pic>
        <p:nvPicPr>
          <p:cNvPr id="6" name="Gráfico 5" descr="Cama con relleno sólido">
            <a:extLst>
              <a:ext uri="{FF2B5EF4-FFF2-40B4-BE49-F238E27FC236}">
                <a16:creationId xmlns:a16="http://schemas.microsoft.com/office/drawing/2014/main" id="{A43ECFB7-AAEF-11EF-DCF5-63840F16E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5769" y="3614441"/>
            <a:ext cx="720436" cy="720436"/>
          </a:xfrm>
          <a:prstGeom prst="rect">
            <a:avLst/>
          </a:prstGeom>
        </p:spPr>
      </p:pic>
      <p:pic>
        <p:nvPicPr>
          <p:cNvPr id="8" name="Gráfico 7" descr="Grupo con relleno sólido">
            <a:extLst>
              <a:ext uri="{FF2B5EF4-FFF2-40B4-BE49-F238E27FC236}">
                <a16:creationId xmlns:a16="http://schemas.microsoft.com/office/drawing/2014/main" id="{4748BC9F-D454-2394-ACB0-86931259D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4946" y="2669104"/>
            <a:ext cx="720436" cy="720436"/>
          </a:xfrm>
          <a:prstGeom prst="rect">
            <a:avLst/>
          </a:prstGeom>
        </p:spPr>
      </p:pic>
      <p:pic>
        <p:nvPicPr>
          <p:cNvPr id="10" name="Gráfico 9" descr="Luna y estrellas con relleno sólido">
            <a:extLst>
              <a:ext uri="{FF2B5EF4-FFF2-40B4-BE49-F238E27FC236}">
                <a16:creationId xmlns:a16="http://schemas.microsoft.com/office/drawing/2014/main" id="{3A8B3881-3991-523F-2F8F-6D29830BFC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8254" y="3861679"/>
            <a:ext cx="625764" cy="625764"/>
          </a:xfrm>
          <a:prstGeom prst="rect">
            <a:avLst/>
          </a:prstGeom>
        </p:spPr>
      </p:pic>
      <p:pic>
        <p:nvPicPr>
          <p:cNvPr id="12" name="Gráfico 11" descr="Euro con relleno sólido">
            <a:extLst>
              <a:ext uri="{FF2B5EF4-FFF2-40B4-BE49-F238E27FC236}">
                <a16:creationId xmlns:a16="http://schemas.microsoft.com/office/drawing/2014/main" id="{D54BF86B-3180-226C-A1D9-AA0BD9D5C1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44722" y="5140478"/>
            <a:ext cx="577848" cy="577848"/>
          </a:xfrm>
          <a:prstGeom prst="rect">
            <a:avLst/>
          </a:prstGeom>
        </p:spPr>
      </p:pic>
      <p:pic>
        <p:nvPicPr>
          <p:cNvPr id="14" name="Gráfico 13" descr="Estrella de clasificación con relleno sólido">
            <a:extLst>
              <a:ext uri="{FF2B5EF4-FFF2-40B4-BE49-F238E27FC236}">
                <a16:creationId xmlns:a16="http://schemas.microsoft.com/office/drawing/2014/main" id="{33362EB8-94DD-5975-699F-D8D3C220CA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27016" y="1326330"/>
            <a:ext cx="914400" cy="914400"/>
          </a:xfrm>
          <a:prstGeom prst="rect">
            <a:avLst/>
          </a:prstGeom>
        </p:spPr>
      </p:pic>
      <p:pic>
        <p:nvPicPr>
          <p:cNvPr id="16" name="Gráfico 15" descr="Hogar con relleno sólido">
            <a:extLst>
              <a:ext uri="{FF2B5EF4-FFF2-40B4-BE49-F238E27FC236}">
                <a16:creationId xmlns:a16="http://schemas.microsoft.com/office/drawing/2014/main" id="{5A3AFDC8-4EC9-9312-E8E7-D98F56116F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27520" y="2562885"/>
            <a:ext cx="826655" cy="826655"/>
          </a:xfrm>
          <a:prstGeom prst="rect">
            <a:avLst/>
          </a:prstGeom>
        </p:spPr>
      </p:pic>
      <p:pic>
        <p:nvPicPr>
          <p:cNvPr id="18" name="Gráfico 17" descr="Dormir con relleno sólido">
            <a:extLst>
              <a:ext uri="{FF2B5EF4-FFF2-40B4-BE49-F238E27FC236}">
                <a16:creationId xmlns:a16="http://schemas.microsoft.com/office/drawing/2014/main" id="{B5A6917C-DCA9-E9F1-5EC1-C458ECB03F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16427" y="4576412"/>
            <a:ext cx="720436" cy="79130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84C37AF-FDCD-0B8F-BF50-B50ADC7FA615}"/>
              </a:ext>
            </a:extLst>
          </p:cNvPr>
          <p:cNvSpPr txBox="1"/>
          <p:nvPr/>
        </p:nvSpPr>
        <p:spPr>
          <a:xfrm>
            <a:off x="4180471" y="2898083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50 m2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894C1E2-F534-06AE-A141-D8561A7DB102}"/>
              </a:ext>
            </a:extLst>
          </p:cNvPr>
          <p:cNvSpPr txBox="1"/>
          <p:nvPr/>
        </p:nvSpPr>
        <p:spPr>
          <a:xfrm>
            <a:off x="4180470" y="3789993"/>
            <a:ext cx="141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habitación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EBC9BD6-FAEB-E4DE-BC59-C48639B89004}"/>
              </a:ext>
            </a:extLst>
          </p:cNvPr>
          <p:cNvSpPr txBox="1"/>
          <p:nvPr/>
        </p:nvSpPr>
        <p:spPr>
          <a:xfrm>
            <a:off x="4180470" y="4816678"/>
            <a:ext cx="156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 camas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C946D51-0C61-4D27-FF8C-FACEC77E2E38}"/>
              </a:ext>
            </a:extLst>
          </p:cNvPr>
          <p:cNvSpPr txBox="1"/>
          <p:nvPr/>
        </p:nvSpPr>
        <p:spPr>
          <a:xfrm>
            <a:off x="4180470" y="5993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baño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E108B23-94A2-1E9B-C44D-DDF0852073A5}"/>
              </a:ext>
            </a:extLst>
          </p:cNvPr>
          <p:cNvSpPr txBox="1"/>
          <p:nvPr/>
        </p:nvSpPr>
        <p:spPr>
          <a:xfrm>
            <a:off x="7548283" y="2898083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3-4 personas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CFC5D68-7955-44BC-B8F5-0127028200CF}"/>
              </a:ext>
            </a:extLst>
          </p:cNvPr>
          <p:cNvSpPr txBox="1"/>
          <p:nvPr/>
        </p:nvSpPr>
        <p:spPr>
          <a:xfrm>
            <a:off x="7548283" y="3989895"/>
            <a:ext cx="156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 noches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4873315-8AC8-8292-F892-07C0B635D955}"/>
              </a:ext>
            </a:extLst>
          </p:cNvPr>
          <p:cNvSpPr txBox="1"/>
          <p:nvPr/>
        </p:nvSpPr>
        <p:spPr>
          <a:xfrm>
            <a:off x="5863226" y="1625898"/>
            <a:ext cx="145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4,91 sobre 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305F528-9910-4899-848A-F35F072731C3}"/>
              </a:ext>
            </a:extLst>
          </p:cNvPr>
          <p:cNvSpPr txBox="1"/>
          <p:nvPr/>
        </p:nvSpPr>
        <p:spPr>
          <a:xfrm>
            <a:off x="7548282" y="4951002"/>
            <a:ext cx="398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23€ x persona (Rango de precios entre 78€ y 105€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80731B7-A262-E3C5-3515-780DD196F837}"/>
              </a:ext>
            </a:extLst>
          </p:cNvPr>
          <p:cNvSpPr txBox="1"/>
          <p:nvPr/>
        </p:nvSpPr>
        <p:spPr>
          <a:xfrm>
            <a:off x="7577518" y="5492157"/>
            <a:ext cx="156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6.144€ m2</a:t>
            </a:r>
          </a:p>
        </p:txBody>
      </p:sp>
    </p:spTree>
    <p:extLst>
      <p:ext uri="{BB962C8B-B14F-4D97-AF65-F5344CB8AC3E}">
        <p14:creationId xmlns:p14="http://schemas.microsoft.com/office/powerpoint/2010/main" val="15598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D27A7-FD69-4311-2151-E767FDA2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Y los pisos más valorados para el alquiler de habitaciones individuales tienen estas otras:</a:t>
            </a:r>
          </a:p>
        </p:txBody>
      </p:sp>
      <p:pic>
        <p:nvPicPr>
          <p:cNvPr id="4" name="Gráfico 3" descr="Bañera con relleno sólido">
            <a:extLst>
              <a:ext uri="{FF2B5EF4-FFF2-40B4-BE49-F238E27FC236}">
                <a16:creationId xmlns:a16="http://schemas.microsoft.com/office/drawing/2014/main" id="{6026C0B8-4EE9-E8E0-8B3F-67AD9A8D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5338" y="4775266"/>
            <a:ext cx="914400" cy="914400"/>
          </a:xfrm>
          <a:prstGeom prst="rect">
            <a:avLst/>
          </a:prstGeom>
        </p:spPr>
      </p:pic>
      <p:pic>
        <p:nvPicPr>
          <p:cNvPr id="6" name="Gráfico 5" descr="Cama con relleno sólido">
            <a:extLst>
              <a:ext uri="{FF2B5EF4-FFF2-40B4-BE49-F238E27FC236}">
                <a16:creationId xmlns:a16="http://schemas.microsoft.com/office/drawing/2014/main" id="{A43ECFB7-AAEF-11EF-DCF5-63840F16E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535" y="2712884"/>
            <a:ext cx="720436" cy="720436"/>
          </a:xfrm>
          <a:prstGeom prst="rect">
            <a:avLst/>
          </a:prstGeom>
        </p:spPr>
      </p:pic>
      <p:pic>
        <p:nvPicPr>
          <p:cNvPr id="8" name="Gráfico 7" descr="Grupo con relleno sólido">
            <a:extLst>
              <a:ext uri="{FF2B5EF4-FFF2-40B4-BE49-F238E27FC236}">
                <a16:creationId xmlns:a16="http://schemas.microsoft.com/office/drawing/2014/main" id="{4748BC9F-D454-2394-ACB0-86931259D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4946" y="2669104"/>
            <a:ext cx="720436" cy="720436"/>
          </a:xfrm>
          <a:prstGeom prst="rect">
            <a:avLst/>
          </a:prstGeom>
        </p:spPr>
      </p:pic>
      <p:pic>
        <p:nvPicPr>
          <p:cNvPr id="10" name="Gráfico 9" descr="Luna y estrellas con relleno sólido">
            <a:extLst>
              <a:ext uri="{FF2B5EF4-FFF2-40B4-BE49-F238E27FC236}">
                <a16:creationId xmlns:a16="http://schemas.microsoft.com/office/drawing/2014/main" id="{3A8B3881-3991-523F-2F8F-6D29830BFC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8254" y="3861679"/>
            <a:ext cx="625764" cy="625764"/>
          </a:xfrm>
          <a:prstGeom prst="rect">
            <a:avLst/>
          </a:prstGeom>
        </p:spPr>
      </p:pic>
      <p:pic>
        <p:nvPicPr>
          <p:cNvPr id="12" name="Gráfico 11" descr="Euro con relleno sólido">
            <a:extLst>
              <a:ext uri="{FF2B5EF4-FFF2-40B4-BE49-F238E27FC236}">
                <a16:creationId xmlns:a16="http://schemas.microsoft.com/office/drawing/2014/main" id="{D54BF86B-3180-226C-A1D9-AA0BD9D5C1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16170" y="4959582"/>
            <a:ext cx="577848" cy="577848"/>
          </a:xfrm>
          <a:prstGeom prst="rect">
            <a:avLst/>
          </a:prstGeom>
        </p:spPr>
      </p:pic>
      <p:pic>
        <p:nvPicPr>
          <p:cNvPr id="14" name="Gráfico 13" descr="Estrella de clasificación con relleno sólido">
            <a:extLst>
              <a:ext uri="{FF2B5EF4-FFF2-40B4-BE49-F238E27FC236}">
                <a16:creationId xmlns:a16="http://schemas.microsoft.com/office/drawing/2014/main" id="{33362EB8-94DD-5975-699F-D8D3C220CA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27016" y="1326330"/>
            <a:ext cx="914400" cy="914400"/>
          </a:xfrm>
          <a:prstGeom prst="rect">
            <a:avLst/>
          </a:prstGeom>
        </p:spPr>
      </p:pic>
      <p:pic>
        <p:nvPicPr>
          <p:cNvPr id="18" name="Gráfico 17" descr="Dormir con relleno sólido">
            <a:extLst>
              <a:ext uri="{FF2B5EF4-FFF2-40B4-BE49-F238E27FC236}">
                <a16:creationId xmlns:a16="http://schemas.microsoft.com/office/drawing/2014/main" id="{B5A6917C-DCA9-E9F1-5EC1-C458ECB03F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76193" y="3674855"/>
            <a:ext cx="720436" cy="791304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894C1E2-F534-06AE-A141-D8561A7DB102}"/>
              </a:ext>
            </a:extLst>
          </p:cNvPr>
          <p:cNvSpPr txBox="1"/>
          <p:nvPr/>
        </p:nvSpPr>
        <p:spPr>
          <a:xfrm>
            <a:off x="3540236" y="2888436"/>
            <a:ext cx="141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habitación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EBC9BD6-FAEB-E4DE-BC59-C48639B89004}"/>
              </a:ext>
            </a:extLst>
          </p:cNvPr>
          <p:cNvSpPr txBox="1"/>
          <p:nvPr/>
        </p:nvSpPr>
        <p:spPr>
          <a:xfrm>
            <a:off x="3540236" y="3915121"/>
            <a:ext cx="156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 camas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C946D51-0C61-4D27-FF8C-FACEC77E2E38}"/>
              </a:ext>
            </a:extLst>
          </p:cNvPr>
          <p:cNvSpPr txBox="1"/>
          <p:nvPr/>
        </p:nvSpPr>
        <p:spPr>
          <a:xfrm>
            <a:off x="3540236" y="50922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baño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E108B23-94A2-1E9B-C44D-DDF0852073A5}"/>
              </a:ext>
            </a:extLst>
          </p:cNvPr>
          <p:cNvSpPr txBox="1"/>
          <p:nvPr/>
        </p:nvSpPr>
        <p:spPr>
          <a:xfrm>
            <a:off x="7548283" y="2898083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 personas máx.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CFC5D68-7955-44BC-B8F5-0127028200CF}"/>
              </a:ext>
            </a:extLst>
          </p:cNvPr>
          <p:cNvSpPr txBox="1"/>
          <p:nvPr/>
        </p:nvSpPr>
        <p:spPr>
          <a:xfrm>
            <a:off x="7548283" y="3989895"/>
            <a:ext cx="156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 noches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4873315-8AC8-8292-F892-07C0B635D955}"/>
              </a:ext>
            </a:extLst>
          </p:cNvPr>
          <p:cNvSpPr txBox="1"/>
          <p:nvPr/>
        </p:nvSpPr>
        <p:spPr>
          <a:xfrm>
            <a:off x="5863226" y="1625898"/>
            <a:ext cx="145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4,95 sobre 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305F528-9910-4899-848A-F35F072731C3}"/>
              </a:ext>
            </a:extLst>
          </p:cNvPr>
          <p:cNvSpPr txBox="1"/>
          <p:nvPr/>
        </p:nvSpPr>
        <p:spPr>
          <a:xfrm>
            <a:off x="7548283" y="4951002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30€/habitación 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80731B7-A262-E3C5-3515-780DD196F837}"/>
              </a:ext>
            </a:extLst>
          </p:cNvPr>
          <p:cNvSpPr txBox="1"/>
          <p:nvPr/>
        </p:nvSpPr>
        <p:spPr>
          <a:xfrm>
            <a:off x="7548283" y="5320334"/>
            <a:ext cx="156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4.595€ m2</a:t>
            </a:r>
          </a:p>
        </p:txBody>
      </p:sp>
    </p:spTree>
    <p:extLst>
      <p:ext uri="{BB962C8B-B14F-4D97-AF65-F5344CB8AC3E}">
        <p14:creationId xmlns:p14="http://schemas.microsoft.com/office/powerpoint/2010/main" val="79201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5AFDC-AC9D-013E-5424-FAE1E850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Factores que afectan al precio del alquiler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93BF39-3129-B0EA-993A-A8AE4D9CA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18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AB1693E-ED39-B6EA-87B6-8E95FA6F384D}"/>
              </a:ext>
            </a:extLst>
          </p:cNvPr>
          <p:cNvSpPr/>
          <p:nvPr/>
        </p:nvSpPr>
        <p:spPr>
          <a:xfrm>
            <a:off x="1721223" y="1506071"/>
            <a:ext cx="9009529" cy="47781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9ACC3EE-9963-E9A0-982C-CF9D1814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6" y="180508"/>
            <a:ext cx="10977283" cy="1325563"/>
          </a:xfrm>
        </p:spPr>
        <p:txBody>
          <a:bodyPr>
            <a:noAutofit/>
          </a:bodyPr>
          <a:lstStyle/>
          <a:p>
            <a:r>
              <a:rPr lang="es-ES" sz="4000" dirty="0"/>
              <a:t>A un mismo precio de vivienda existen diferentes precios de alquiler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82ED588-81EB-19FF-282E-7128907B70C6}"/>
              </a:ext>
            </a:extLst>
          </p:cNvPr>
          <p:cNvSpPr/>
          <p:nvPr/>
        </p:nvSpPr>
        <p:spPr>
          <a:xfrm>
            <a:off x="2456329" y="4858871"/>
            <a:ext cx="3092824" cy="493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F0F04A-6F7C-1321-6EA2-84C7E6917450}"/>
              </a:ext>
            </a:extLst>
          </p:cNvPr>
          <p:cNvSpPr/>
          <p:nvPr/>
        </p:nvSpPr>
        <p:spPr>
          <a:xfrm>
            <a:off x="3361765" y="4204447"/>
            <a:ext cx="2563906" cy="493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7455ED-1132-CD7D-ACC0-7D647FCBE1D2}"/>
              </a:ext>
            </a:extLst>
          </p:cNvPr>
          <p:cNvSpPr/>
          <p:nvPr/>
        </p:nvSpPr>
        <p:spPr>
          <a:xfrm>
            <a:off x="4159624" y="3774141"/>
            <a:ext cx="2563906" cy="367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7337FA-FD38-3B06-2BD6-39DB3CD213E5}"/>
              </a:ext>
            </a:extLst>
          </p:cNvPr>
          <p:cNvSpPr/>
          <p:nvPr/>
        </p:nvSpPr>
        <p:spPr>
          <a:xfrm>
            <a:off x="4159624" y="3272117"/>
            <a:ext cx="2563906" cy="43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C08ACB0-468D-D034-761C-E1CFF62C5413}"/>
              </a:ext>
            </a:extLst>
          </p:cNvPr>
          <p:cNvSpPr/>
          <p:nvPr/>
        </p:nvSpPr>
        <p:spPr>
          <a:xfrm>
            <a:off x="4598894" y="2339787"/>
            <a:ext cx="3379694" cy="600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177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25CA1-1B04-1094-0B26-D10516DF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Apreciaciones sobre los factores que afectan al alquiler:</a:t>
            </a:r>
          </a:p>
        </p:txBody>
      </p:sp>
      <p:pic>
        <p:nvPicPr>
          <p:cNvPr id="3" name="Gráfico 2" descr="Mano con dedo índice apuntando a la derecha con relleno sólido">
            <a:extLst>
              <a:ext uri="{FF2B5EF4-FFF2-40B4-BE49-F238E27FC236}">
                <a16:creationId xmlns:a16="http://schemas.microsoft.com/office/drawing/2014/main" id="{8A7BE865-70B4-F58F-AC57-23BD52DBD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717" y="3507886"/>
            <a:ext cx="433966" cy="39299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E95646E-2F1E-D7A6-B478-4504BB5C410D}"/>
              </a:ext>
            </a:extLst>
          </p:cNvPr>
          <p:cNvSpPr txBox="1"/>
          <p:nvPr/>
        </p:nvSpPr>
        <p:spPr>
          <a:xfrm>
            <a:off x="1951145" y="3358486"/>
            <a:ext cx="899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hay diferencias significativas de precios entre los cuatro grupos que se reparten el mercado, si bien, los particulares suelen tener unos precios ligeramente más bajos.</a:t>
            </a:r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2C4653E3-86B8-4653-FFCE-6778523A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7140" y="2760618"/>
            <a:ext cx="433966" cy="3929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38F0F4-4AA3-0F68-16C3-268497DFFC3B}"/>
              </a:ext>
            </a:extLst>
          </p:cNvPr>
          <p:cNvSpPr txBox="1"/>
          <p:nvPr/>
        </p:nvSpPr>
        <p:spPr>
          <a:xfrm>
            <a:off x="1951145" y="2633951"/>
            <a:ext cx="843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ubicación con respecto a la cercanía a los puntos turísticos y calles de interés no afecta al precio del alquiler.</a:t>
            </a:r>
          </a:p>
        </p:txBody>
      </p:sp>
      <p:pic>
        <p:nvPicPr>
          <p:cNvPr id="7" name="Gráfico 6" descr="Mano con dedo índice apuntando a la derecha con relleno sólido">
            <a:extLst>
              <a:ext uri="{FF2B5EF4-FFF2-40B4-BE49-F238E27FC236}">
                <a16:creationId xmlns:a16="http://schemas.microsoft.com/office/drawing/2014/main" id="{3BA09F46-6CA5-406C-3B79-28B1DD093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717" y="4372244"/>
            <a:ext cx="433966" cy="3929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30674A6-B505-013E-86CD-F9C7C0403156}"/>
              </a:ext>
            </a:extLst>
          </p:cNvPr>
          <p:cNvSpPr txBox="1"/>
          <p:nvPr/>
        </p:nvSpPr>
        <p:spPr>
          <a:xfrm>
            <a:off x="1951145" y="4153952"/>
            <a:ext cx="843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hay diferencias significativas en el precio de alquiler por el hecho  de ser ‘</a:t>
            </a:r>
            <a:r>
              <a:rPr lang="es-ES" dirty="0" err="1"/>
              <a:t>superhost</a:t>
            </a:r>
            <a:r>
              <a:rPr lang="es-ES" dirty="0"/>
              <a:t>’ o no, si bien, si se aprecia unas valoraciones ligeramente más altas, así como unos precios ligeramente más altos.</a:t>
            </a:r>
          </a:p>
        </p:txBody>
      </p:sp>
      <p:pic>
        <p:nvPicPr>
          <p:cNvPr id="9" name="Gráfico 8" descr="Mano con dedo índice apuntando a la derecha con relleno sólido">
            <a:extLst>
              <a:ext uri="{FF2B5EF4-FFF2-40B4-BE49-F238E27FC236}">
                <a16:creationId xmlns:a16="http://schemas.microsoft.com/office/drawing/2014/main" id="{80D37C96-90D9-4D0A-F45B-EC82AC135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0665" y="1859995"/>
            <a:ext cx="433966" cy="39299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49C2DC0-9A7A-F2EF-115B-69A501B7A00F}"/>
              </a:ext>
            </a:extLst>
          </p:cNvPr>
          <p:cNvSpPr txBox="1"/>
          <p:nvPr/>
        </p:nvSpPr>
        <p:spPr>
          <a:xfrm>
            <a:off x="1951145" y="1690688"/>
            <a:ext cx="925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ha encontrado cierta relación entre el coste estimado de la vivienda y el precio del alquiler si bien se pueden encontrar precios de alquiler iguales o superiores a un menor coste.</a:t>
            </a:r>
          </a:p>
        </p:txBody>
      </p:sp>
      <p:pic>
        <p:nvPicPr>
          <p:cNvPr id="11" name="Gráfico 10" descr="Mano con dedo índice apuntando a la derecha con relleno sólido">
            <a:extLst>
              <a:ext uri="{FF2B5EF4-FFF2-40B4-BE49-F238E27FC236}">
                <a16:creationId xmlns:a16="http://schemas.microsoft.com/office/drawing/2014/main" id="{AADD541F-2106-B728-1CDD-189E0ECF0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717" y="5267194"/>
            <a:ext cx="433966" cy="3929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6CD6934-A25B-70A2-87EC-00B508D49452}"/>
              </a:ext>
            </a:extLst>
          </p:cNvPr>
          <p:cNvSpPr txBox="1"/>
          <p:nvPr/>
        </p:nvSpPr>
        <p:spPr>
          <a:xfrm>
            <a:off x="1951145" y="5198290"/>
            <a:ext cx="843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Algunas empresas que gestionan o poseen un elevado número de pisos, utilizan como contacto un nombre de persona en vez de su marca comercial.</a:t>
            </a:r>
          </a:p>
        </p:txBody>
      </p:sp>
      <p:pic>
        <p:nvPicPr>
          <p:cNvPr id="13" name="Gráfico 12" descr="Mano con dedo índice apuntando a la derecha con relleno sólido">
            <a:extLst>
              <a:ext uri="{FF2B5EF4-FFF2-40B4-BE49-F238E27FC236}">
                <a16:creationId xmlns:a16="http://schemas.microsoft.com/office/drawing/2014/main" id="{342AAE6F-082B-1EF8-681F-3609675A6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717" y="6092311"/>
            <a:ext cx="433966" cy="39299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0080F6E-6E5D-E9A2-B364-E5F27CA2C4D8}"/>
              </a:ext>
            </a:extLst>
          </p:cNvPr>
          <p:cNvSpPr txBox="1"/>
          <p:nvPr/>
        </p:nvSpPr>
        <p:spPr>
          <a:xfrm>
            <a:off x="1951145" y="5965644"/>
            <a:ext cx="843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media de antigüedad de los pisos con mejores valoraciones está en algo más de 5 años.</a:t>
            </a:r>
          </a:p>
        </p:txBody>
      </p:sp>
    </p:spTree>
    <p:extLst>
      <p:ext uri="{BB962C8B-B14F-4D97-AF65-F5344CB8AC3E}">
        <p14:creationId xmlns:p14="http://schemas.microsoft.com/office/powerpoint/2010/main" val="372030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3FE2A-3B0A-1E09-F3F4-91CB8F7B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Inmuebles con mayor potencial de rentabilidad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ABFE5C-63BA-BB31-B023-6F0A11E73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80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5CD00-A116-37BC-2F62-A9E5A7F6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714748"/>
            <a:ext cx="5383035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Se pueden encontrar mayoritariamente en nueve barrios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565168B-18AB-1FEA-D5E2-1C19897B3BDC}"/>
              </a:ext>
            </a:extLst>
          </p:cNvPr>
          <p:cNvSpPr/>
          <p:nvPr/>
        </p:nvSpPr>
        <p:spPr>
          <a:xfrm>
            <a:off x="6019800" y="555811"/>
            <a:ext cx="5943600" cy="61139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AA6717F-B690-2338-FD3D-DE524A9D2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43608"/>
              </p:ext>
            </p:extLst>
          </p:nvPr>
        </p:nvGraphicFramePr>
        <p:xfrm>
          <a:off x="1262530" y="2986649"/>
          <a:ext cx="2565400" cy="1905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8521549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729731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304158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Barrio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effectLst/>
                        </a:rPr>
                        <a:t>Nº</a:t>
                      </a:r>
                      <a:r>
                        <a:rPr lang="es-ES" sz="1100" u="none" strike="noStrike" dirty="0">
                          <a:effectLst/>
                        </a:rPr>
                        <a:t> pisos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Precio_m2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734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Castillejos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4344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638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Valdelasfuentes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4133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068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Palos de Moguer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4595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884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Cuatro Caminos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9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4344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313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Almenara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9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4344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415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Bellas Vistas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4344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427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Puerta del Ángel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2699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713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Simancas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2863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910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Opañel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2612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1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07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B8E4E-31AD-8A7B-9027-249A79FC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Conclusiones principales:</a:t>
            </a:r>
          </a:p>
        </p:txBody>
      </p:sp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6C8F9E93-9C6A-9AEB-7407-166933A9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0983" y="1664210"/>
            <a:ext cx="433966" cy="39299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3FD11ED-48D9-54EF-C973-F215189A1260}"/>
              </a:ext>
            </a:extLst>
          </p:cNvPr>
          <p:cNvSpPr txBox="1"/>
          <p:nvPr/>
        </p:nvSpPr>
        <p:spPr>
          <a:xfrm>
            <a:off x="1971963" y="1598647"/>
            <a:ext cx="82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Existe una gran diferencia entre los precios por m2 de las viviendas dependiendo del distrito.</a:t>
            </a:r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id="{F2D9D9AC-CE9E-E640-1599-5217A9C7D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7091" y="2388206"/>
            <a:ext cx="433966" cy="39299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49A131F-739C-28CD-1E79-D17AECCC6133}"/>
              </a:ext>
            </a:extLst>
          </p:cNvPr>
          <p:cNvSpPr txBox="1"/>
          <p:nvPr/>
        </p:nvSpPr>
        <p:spPr>
          <a:xfrm>
            <a:off x="1955401" y="2388206"/>
            <a:ext cx="82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mayor parte de la oferta está orientada a alquileres de apartamentos completos y a alquiler de habitaciones individuales.</a:t>
            </a:r>
          </a:p>
        </p:txBody>
      </p:sp>
      <p:pic>
        <p:nvPicPr>
          <p:cNvPr id="8" name="Gráfico 7" descr="Mano con dedo índice apuntando a la derecha con relleno sólido">
            <a:extLst>
              <a:ext uri="{FF2B5EF4-FFF2-40B4-BE49-F238E27FC236}">
                <a16:creationId xmlns:a16="http://schemas.microsoft.com/office/drawing/2014/main" id="{B2BB8CEA-CEAD-BC2B-A003-253A4D4DA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0216" y="3308701"/>
            <a:ext cx="433966" cy="39299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E62511D-00FA-E3B5-D66E-058DCDF51D7C}"/>
              </a:ext>
            </a:extLst>
          </p:cNvPr>
          <p:cNvSpPr txBox="1"/>
          <p:nvPr/>
        </p:nvSpPr>
        <p:spPr>
          <a:xfrm>
            <a:off x="1955401" y="3196844"/>
            <a:ext cx="82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mercado se encuentra </a:t>
            </a:r>
            <a:r>
              <a:rPr lang="es-ES" dirty="0" err="1"/>
              <a:t>semi-profesionalizado</a:t>
            </a:r>
            <a:r>
              <a:rPr lang="es-ES" dirty="0"/>
              <a:t> debido a que pequeños y grandes inversores controlan gran parte del mismo.</a:t>
            </a:r>
          </a:p>
        </p:txBody>
      </p:sp>
      <p:pic>
        <p:nvPicPr>
          <p:cNvPr id="10" name="Gráfico 9" descr="Mano con dedo índice apuntando a la derecha con relleno sólido">
            <a:extLst>
              <a:ext uri="{FF2B5EF4-FFF2-40B4-BE49-F238E27FC236}">
                <a16:creationId xmlns:a16="http://schemas.microsoft.com/office/drawing/2014/main" id="{93BD25F8-50E2-D91E-DD30-FE3975816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0216" y="4107432"/>
            <a:ext cx="433966" cy="39299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946C24C-C2B3-0566-3E3A-BAFFC57D23B9}"/>
              </a:ext>
            </a:extLst>
          </p:cNvPr>
          <p:cNvSpPr txBox="1"/>
          <p:nvPr/>
        </p:nvSpPr>
        <p:spPr>
          <a:xfrm>
            <a:off x="1971963" y="4005482"/>
            <a:ext cx="82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han obtenido una serie de características tipo de los pisos con mejores valoraciones, así como su precio.</a:t>
            </a:r>
          </a:p>
        </p:txBody>
      </p:sp>
      <p:pic>
        <p:nvPicPr>
          <p:cNvPr id="12" name="Gráfico 11" descr="Mano con dedo índice apuntando a la derecha con relleno sólido">
            <a:extLst>
              <a:ext uri="{FF2B5EF4-FFF2-40B4-BE49-F238E27FC236}">
                <a16:creationId xmlns:a16="http://schemas.microsoft.com/office/drawing/2014/main" id="{25B9CD86-79EF-FA1A-F297-D5BDD8AB3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0216" y="5008113"/>
            <a:ext cx="433966" cy="39299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82C1203-88F0-F093-7753-6899892DE014}"/>
              </a:ext>
            </a:extLst>
          </p:cNvPr>
          <p:cNvSpPr txBox="1"/>
          <p:nvPr/>
        </p:nvSpPr>
        <p:spPr>
          <a:xfrm>
            <a:off x="1971963" y="4906163"/>
            <a:ext cx="82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Hay distritos que con un menor precio por m2, albergan viviendas con alquileres al mismo precio o más altos que otros distritos con mayor precio m2.</a:t>
            </a:r>
          </a:p>
        </p:txBody>
      </p:sp>
      <p:pic>
        <p:nvPicPr>
          <p:cNvPr id="14" name="Gráfico 13" descr="Mano con dedo índice apuntando a la derecha con relleno sólido">
            <a:extLst>
              <a:ext uri="{FF2B5EF4-FFF2-40B4-BE49-F238E27FC236}">
                <a16:creationId xmlns:a16="http://schemas.microsoft.com/office/drawing/2014/main" id="{7FC13602-5D0A-648D-87A3-1C2D19F43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7091" y="5948494"/>
            <a:ext cx="433966" cy="39299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129498A-2181-89DE-8C52-724841131981}"/>
              </a:ext>
            </a:extLst>
          </p:cNvPr>
          <p:cNvSpPr txBox="1"/>
          <p:nvPr/>
        </p:nvSpPr>
        <p:spPr>
          <a:xfrm>
            <a:off x="1971963" y="5899483"/>
            <a:ext cx="82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han identificado una serie de viviendas que cumplen con los requisitos de vivienda tipo y a un precio m2 los más bajo posible.</a:t>
            </a:r>
          </a:p>
        </p:txBody>
      </p:sp>
    </p:spTree>
    <p:extLst>
      <p:ext uri="{BB962C8B-B14F-4D97-AF65-F5344CB8AC3E}">
        <p14:creationId xmlns:p14="http://schemas.microsoft.com/office/powerpoint/2010/main" val="166656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1974B-2801-9A21-395C-3E897D28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Alcance del 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5DA327-5AE9-A5B0-6CB5-9047E1A4B62B}"/>
              </a:ext>
            </a:extLst>
          </p:cNvPr>
          <p:cNvSpPr txBox="1"/>
          <p:nvPr/>
        </p:nvSpPr>
        <p:spPr>
          <a:xfrm>
            <a:off x="9314601" y="5569545"/>
            <a:ext cx="2475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“Una rana, dos ranas, tres ranas,… coño!!! Un sapo!!!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C1F383-B624-AB38-C6E2-330562FB3267}"/>
              </a:ext>
            </a:extLst>
          </p:cNvPr>
          <p:cNvSpPr txBox="1"/>
          <p:nvPr/>
        </p:nvSpPr>
        <p:spPr>
          <a:xfrm>
            <a:off x="1284941" y="2281654"/>
            <a:ext cx="936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2000" dirty="0"/>
              <a:t>Cuál es el contexto del mercado de alquiler turístico en Madrid Capital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81B10E-064F-3E83-F86D-30E6CE4F86C9}"/>
              </a:ext>
            </a:extLst>
          </p:cNvPr>
          <p:cNvSpPr txBox="1"/>
          <p:nvPr/>
        </p:nvSpPr>
        <p:spPr>
          <a:xfrm>
            <a:off x="1284941" y="2864149"/>
            <a:ext cx="951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800" dirty="0"/>
              <a:t>Cuáles son las características de los inmuebles más valorados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03DF87-7C38-4ED0-1B9B-990E62F4578E}"/>
              </a:ext>
            </a:extLst>
          </p:cNvPr>
          <p:cNvSpPr txBox="1"/>
          <p:nvPr/>
        </p:nvSpPr>
        <p:spPr>
          <a:xfrm>
            <a:off x="1284941" y="4258183"/>
            <a:ext cx="906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800" dirty="0"/>
              <a:t>Qué factores influyen a la hora de establecer el precio de alquiler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FA81E81-9EBA-0E7B-56C8-A2A7EB829F0F}"/>
              </a:ext>
            </a:extLst>
          </p:cNvPr>
          <p:cNvSpPr txBox="1"/>
          <p:nvPr/>
        </p:nvSpPr>
        <p:spPr>
          <a:xfrm>
            <a:off x="1284941" y="3611852"/>
            <a:ext cx="858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800" dirty="0"/>
              <a:t>Dónde puedo encontrar los inmuebles con mayor potencial de rentabilidad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7106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8CDB5-BC4A-0F6C-4D2B-ED97B47F8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1182"/>
            <a:ext cx="7185891" cy="23876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Claves para maximizar la rentabilidad de la inversión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3B2EE-43DF-1DEF-E7F0-C12E48E04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55782" y="3068782"/>
            <a:ext cx="7647709" cy="1655762"/>
          </a:xfrm>
        </p:spPr>
        <p:txBody>
          <a:bodyPr>
            <a:normAutofit/>
          </a:bodyPr>
          <a:lstStyle/>
          <a:p>
            <a:r>
              <a:rPr lang="es-ES" sz="4000" dirty="0"/>
              <a:t>En el mercado de alquiler turístico de Madrid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62688C-6536-4C63-0F51-1FE993B7EA2E}"/>
              </a:ext>
            </a:extLst>
          </p:cNvPr>
          <p:cNvSpPr txBox="1"/>
          <p:nvPr/>
        </p:nvSpPr>
        <p:spPr>
          <a:xfrm>
            <a:off x="9753600" y="5828145"/>
            <a:ext cx="24384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Alfonso Nieto García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B78CDD-B7D3-E064-F091-EA9D869DFC2A}"/>
              </a:ext>
            </a:extLst>
          </p:cNvPr>
          <p:cNvSpPr txBox="1"/>
          <p:nvPr/>
        </p:nvSpPr>
        <p:spPr>
          <a:xfrm>
            <a:off x="9753600" y="619747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Abril 2024</a:t>
            </a:r>
          </a:p>
        </p:txBody>
      </p:sp>
    </p:spTree>
    <p:extLst>
      <p:ext uri="{BB962C8B-B14F-4D97-AF65-F5344CB8AC3E}">
        <p14:creationId xmlns:p14="http://schemas.microsoft.com/office/powerpoint/2010/main" val="201942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1C51A0F-A9AB-7B59-3186-641147BF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Contexto del mercado turístico en Madrid capital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5C3F11-9A69-DBF1-8D01-B74C7B2D1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69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8E7C2-6E09-0514-95EA-84FA7806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Madrid: Una primera aproximación</a:t>
            </a:r>
          </a:p>
        </p:txBody>
      </p:sp>
      <p:pic>
        <p:nvPicPr>
          <p:cNvPr id="4" name="Gráfico 3" descr="Ciudad con relleno sólido">
            <a:extLst>
              <a:ext uri="{FF2B5EF4-FFF2-40B4-BE49-F238E27FC236}">
                <a16:creationId xmlns:a16="http://schemas.microsoft.com/office/drawing/2014/main" id="{8DC28471-CC51-C88D-CD23-E3B1F02E6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6526" y="3204059"/>
            <a:ext cx="517328" cy="517328"/>
          </a:xfrm>
          <a:prstGeom prst="rect">
            <a:avLst/>
          </a:prstGeom>
        </p:spPr>
      </p:pic>
      <p:pic>
        <p:nvPicPr>
          <p:cNvPr id="6" name="Gráfico 5" descr="Centro educativo con relleno sólido">
            <a:extLst>
              <a:ext uri="{FF2B5EF4-FFF2-40B4-BE49-F238E27FC236}">
                <a16:creationId xmlns:a16="http://schemas.microsoft.com/office/drawing/2014/main" id="{4A0FD9FB-FE4B-420C-CF32-A30C4FB88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6526" y="2141804"/>
            <a:ext cx="517328" cy="51732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678996-4BEB-B0F0-9D0A-7D79DAE0E9D7}"/>
              </a:ext>
            </a:extLst>
          </p:cNvPr>
          <p:cNvSpPr txBox="1"/>
          <p:nvPr/>
        </p:nvSpPr>
        <p:spPr>
          <a:xfrm>
            <a:off x="3999344" y="2108080"/>
            <a:ext cx="2780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21 distritos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00D4531-360D-4516-6951-92BAEF1D390A}"/>
              </a:ext>
            </a:extLst>
          </p:cNvPr>
          <p:cNvSpPr txBox="1"/>
          <p:nvPr/>
        </p:nvSpPr>
        <p:spPr>
          <a:xfrm>
            <a:off x="3999343" y="3125632"/>
            <a:ext cx="2780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128 barrios</a:t>
            </a:r>
          </a:p>
        </p:txBody>
      </p:sp>
      <p:pic>
        <p:nvPicPr>
          <p:cNvPr id="10" name="Gráfico 9" descr="Etiqueta con relleno sólido">
            <a:extLst>
              <a:ext uri="{FF2B5EF4-FFF2-40B4-BE49-F238E27FC236}">
                <a16:creationId xmlns:a16="http://schemas.microsoft.com/office/drawing/2014/main" id="{9F03A8BF-36EB-F43C-2D83-73BDB8E071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06526" y="4403761"/>
            <a:ext cx="517329" cy="51732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2338AC9-E99C-E661-F587-DFA006522484}"/>
              </a:ext>
            </a:extLst>
          </p:cNvPr>
          <p:cNvSpPr txBox="1"/>
          <p:nvPr/>
        </p:nvSpPr>
        <p:spPr>
          <a:xfrm>
            <a:off x="3999343" y="4173527"/>
            <a:ext cx="75830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Más de 18.800 ofertas de alquileres turísticos</a:t>
            </a:r>
          </a:p>
        </p:txBody>
      </p:sp>
    </p:spTree>
    <p:extLst>
      <p:ext uri="{BB962C8B-B14F-4D97-AF65-F5344CB8AC3E}">
        <p14:creationId xmlns:p14="http://schemas.microsoft.com/office/powerpoint/2010/main" val="129963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19B3A51-FC47-F4A6-9E46-1437C9E7D691}"/>
              </a:ext>
            </a:extLst>
          </p:cNvPr>
          <p:cNvSpPr/>
          <p:nvPr/>
        </p:nvSpPr>
        <p:spPr>
          <a:xfrm>
            <a:off x="6096000" y="1675788"/>
            <a:ext cx="5967122" cy="4832425"/>
          </a:xfrm>
          <a:prstGeom prst="rect">
            <a:avLst/>
          </a:prstGeom>
          <a:blipFill>
            <a:blip r:embed="rId2">
              <a:alphaModFix amt="83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5CF683-0761-7F9A-C5AB-3198103D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49" y="1136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Pero con muchas diferencias. El rango del coste por m2 llega a superar los 5.000€</a:t>
            </a:r>
          </a:p>
        </p:txBody>
      </p:sp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91107069-EB0D-A943-88C8-B23B28B47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261348"/>
              </p:ext>
            </p:extLst>
          </p:nvPr>
        </p:nvGraphicFramePr>
        <p:xfrm>
          <a:off x="177511" y="1675788"/>
          <a:ext cx="5862638" cy="483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733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FBA97BF1-5104-B918-3ED4-87745A98B8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976859"/>
              </p:ext>
            </p:extLst>
          </p:nvPr>
        </p:nvGraphicFramePr>
        <p:xfrm>
          <a:off x="1675802" y="1965699"/>
          <a:ext cx="5743092" cy="4527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57EF3F59-AF0D-AC31-4F0F-6315B420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8927" cy="1325563"/>
          </a:xfrm>
        </p:spPr>
        <p:txBody>
          <a:bodyPr>
            <a:noAutofit/>
          </a:bodyPr>
          <a:lstStyle/>
          <a:p>
            <a:r>
              <a:rPr lang="es-ES" sz="4000" dirty="0"/>
              <a:t>A pesar de este mayor coste, los distritos con mayor número de ofertas son los de mayor precio m2.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FFC599-BB99-6957-D3FA-2B7766C7E305}"/>
              </a:ext>
            </a:extLst>
          </p:cNvPr>
          <p:cNvSpPr txBox="1"/>
          <p:nvPr/>
        </p:nvSpPr>
        <p:spPr>
          <a:xfrm>
            <a:off x="7418894" y="2736432"/>
            <a:ext cx="3016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sz="2800" b="1" dirty="0"/>
              <a:t>64% </a:t>
            </a:r>
            <a:r>
              <a:rPr lang="es-ES" dirty="0"/>
              <a:t>de la oferta total se encuentra en los distritos con mayor coste por m2.</a:t>
            </a:r>
          </a:p>
        </p:txBody>
      </p:sp>
    </p:spTree>
    <p:extLst>
      <p:ext uri="{BB962C8B-B14F-4D97-AF65-F5344CB8AC3E}">
        <p14:creationId xmlns:p14="http://schemas.microsoft.com/office/powerpoint/2010/main" val="399352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0535E-625B-75F7-1860-0F7E7E9D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2055" cy="1325563"/>
          </a:xfrm>
        </p:spPr>
        <p:txBody>
          <a:bodyPr>
            <a:noAutofit/>
          </a:bodyPr>
          <a:lstStyle/>
          <a:p>
            <a:r>
              <a:rPr lang="es-ES" sz="4000" dirty="0"/>
              <a:t>Siendo las ofertas mayoritarias las de alquiler de apartamentos turísticos y de habitación privada, con un 97%.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C8826D1-AABA-99C8-04BA-7980F2A0F4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48717"/>
              </p:ext>
            </p:extLst>
          </p:nvPr>
        </p:nvGraphicFramePr>
        <p:xfrm>
          <a:off x="2664691" y="1958653"/>
          <a:ext cx="6382871" cy="4377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352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84F35-D573-7B7F-D2AF-19D0BAD6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Esta oferta se encuentra </a:t>
            </a:r>
            <a:r>
              <a:rPr lang="es-ES" sz="4000" dirty="0" err="1"/>
              <a:t>semi-profesionalizada</a:t>
            </a:r>
            <a:endParaRPr lang="es-ES" sz="4000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2082258-0692-B5DF-AAEC-C8973B85B7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567392"/>
              </p:ext>
            </p:extLst>
          </p:nvPr>
        </p:nvGraphicFramePr>
        <p:xfrm>
          <a:off x="5438181" y="2176423"/>
          <a:ext cx="5636491" cy="3233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DD16602-5844-61AD-E92D-9DF7AB4EC89A}"/>
              </a:ext>
            </a:extLst>
          </p:cNvPr>
          <p:cNvSpPr/>
          <p:nvPr/>
        </p:nvSpPr>
        <p:spPr>
          <a:xfrm>
            <a:off x="10236200" y="3835398"/>
            <a:ext cx="1117600" cy="5449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55,49%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D9A808-471C-39F7-9B82-02BEF469ED56}"/>
              </a:ext>
            </a:extLst>
          </p:cNvPr>
          <p:cNvSpPr txBox="1"/>
          <p:nvPr/>
        </p:nvSpPr>
        <p:spPr>
          <a:xfrm>
            <a:off x="1394691" y="3793291"/>
            <a:ext cx="30295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Frente al </a:t>
            </a:r>
            <a:r>
              <a:rPr lang="es-ES" sz="2400" b="1" dirty="0"/>
              <a:t>55,49% </a:t>
            </a:r>
            <a:r>
              <a:rPr lang="es-ES" dirty="0"/>
              <a:t>de la oferta que está en manos de empresas o pequeños inversores.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BA2FB3-B031-A2AC-7318-E085703F5C96}"/>
              </a:ext>
            </a:extLst>
          </p:cNvPr>
          <p:cNvSpPr txBox="1"/>
          <p:nvPr/>
        </p:nvSpPr>
        <p:spPr>
          <a:xfrm>
            <a:off x="1394691" y="2489368"/>
            <a:ext cx="2974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sz="2400" b="1" dirty="0"/>
              <a:t>45,51% </a:t>
            </a:r>
            <a:r>
              <a:rPr lang="es-ES" dirty="0"/>
              <a:t>se encuentra en manos de particulares.</a:t>
            </a:r>
          </a:p>
        </p:txBody>
      </p:sp>
    </p:spTree>
    <p:extLst>
      <p:ext uri="{BB962C8B-B14F-4D97-AF65-F5344CB8AC3E}">
        <p14:creationId xmlns:p14="http://schemas.microsoft.com/office/powerpoint/2010/main" val="190710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CABBA-3CB3-75FF-79B9-5EB86612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2376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dirty="0"/>
              <a:t>Los particulares tienen una mayor oferta en el alquiler de habitaciones privadas, mientras que las empresas, lo tienen en el mercado de alquileres de apartamento.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1297C75D-30EF-3475-5A94-83CA36AF89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280517"/>
              </p:ext>
            </p:extLst>
          </p:nvPr>
        </p:nvGraphicFramePr>
        <p:xfrm>
          <a:off x="1065170" y="2919642"/>
          <a:ext cx="50308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44F5540-C86C-2FD4-16A8-EF038F9FC7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310368"/>
              </p:ext>
            </p:extLst>
          </p:nvPr>
        </p:nvGraphicFramePr>
        <p:xfrm>
          <a:off x="6781800" y="29935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5386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829</Words>
  <Application>Microsoft Office PowerPoint</Application>
  <PresentationFormat>Panorámica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Courier New</vt:lpstr>
      <vt:lpstr>Tema de Office</vt:lpstr>
      <vt:lpstr>Claves para maximizar la rentabilidad de la inversión</vt:lpstr>
      <vt:lpstr>Alcance del proyecto</vt:lpstr>
      <vt:lpstr>1. Contexto del mercado turístico en Madrid capital</vt:lpstr>
      <vt:lpstr>Madrid: Una primera aproximación</vt:lpstr>
      <vt:lpstr>Pero con muchas diferencias. El rango del coste por m2 llega a superar los 5.000€</vt:lpstr>
      <vt:lpstr>A pesar de este mayor coste, los distritos con mayor número de ofertas son los de mayor precio m2.</vt:lpstr>
      <vt:lpstr>Siendo las ofertas mayoritarias las de alquiler de apartamentos turísticos y de habitación privada, con un 97%.</vt:lpstr>
      <vt:lpstr>Esta oferta se encuentra semi-profesionalizada</vt:lpstr>
      <vt:lpstr>Los particulares tienen una mayor oferta en el alquiler de habitaciones privadas, mientras que las empresas, lo tienen en el mercado de alquileres de apartamento.</vt:lpstr>
      <vt:lpstr>Lo visto hasta ahora:</vt:lpstr>
      <vt:lpstr>2. Características de los inmuebles mejor valorados.</vt:lpstr>
      <vt:lpstr>Los pisos más valorados para el alquiler de pisos completos tienen las siguientes características:</vt:lpstr>
      <vt:lpstr>Y los pisos más valorados para el alquiler de habitaciones individuales tienen estas otras:</vt:lpstr>
      <vt:lpstr>3. Factores que afectan al precio del alquiler</vt:lpstr>
      <vt:lpstr>A un mismo precio de vivienda existen diferentes precios de alquiler</vt:lpstr>
      <vt:lpstr>Apreciaciones sobre los factores que afectan al alquiler:</vt:lpstr>
      <vt:lpstr>4. Inmuebles con mayor potencial de rentabilidad</vt:lpstr>
      <vt:lpstr>Se pueden encontrar mayoritariamente en nueve barrios</vt:lpstr>
      <vt:lpstr>Conclusiones principales:</vt:lpstr>
      <vt:lpstr>Claves para maximizar la rentabilidad de la inversión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Claves para maximizar la rentabilidad de la inversión</dc:title>
  <dc:creator>Alfonso Nieto Garcia</dc:creator>
  <cp:lastModifiedBy>Alfonso Nieto Garcia</cp:lastModifiedBy>
  <cp:revision>1</cp:revision>
  <dcterms:created xsi:type="dcterms:W3CDTF">2024-04-18T09:19:39Z</dcterms:created>
  <dcterms:modified xsi:type="dcterms:W3CDTF">2024-04-18T18:59:56Z</dcterms:modified>
</cp:coreProperties>
</file>