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D4C2-EDFC-2F70-663D-D9B4A258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FA18-A5F5-50DF-43B1-DB86DB55C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E10A7-EE9C-55DD-9936-109798F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22FEA-10CC-C5B7-A10A-BE675492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B7D8B-F482-41E4-AFBB-F21EB96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6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29AD5-D152-4A3F-7487-A2A47B15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1C268-DC84-6610-0A68-5FE51B3BA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74E5D-6CE8-6C6D-1ED5-440250C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E1517-27D2-7564-BA0D-015C6C8C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273E4-7BD9-2BD2-2AE9-630A017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45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B0C8CB-F871-54E5-57CB-F0379A8E1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AE343-21E8-8FAB-7D80-A859E66E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81C66-5900-078E-B7D0-C443506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C2678-DA14-CE5C-53EA-7E33E886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A9CB1-609D-D34D-92EE-97A56E57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69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D112-D73D-7CA7-A818-77AED1F8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58C31-C3BD-C365-AD49-5971C30F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B53E5-38DB-3D1E-3E98-4AD02A9A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F2EBF-44AE-DBA0-43CC-B43F7E32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E7D65-B510-87C9-4EB0-F029571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7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D5309-E3E4-1C10-9A70-7D75F3A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5C5B8-2817-0C7D-BE67-818FEEA9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621FF-6770-4B81-0464-EE11C77F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C18CD-3650-C531-5026-D655EB8F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8D1D8-F71F-A42E-36A8-A6FAA28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7C6F-F883-A08B-724D-5F009DD9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3B65A-4C68-B59C-7B51-FB27DF501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11723-1715-C9F2-3A9D-4E13DC1F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7EDE11-10C6-6B8E-6CB7-2FCE7152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5CBDF-D640-C2B5-5EF7-A9CBD062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EFA083-099F-2EB1-1192-6C57BF0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6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1460-3D64-D19F-8F2F-347FA9F9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1AFF8-2546-8F9A-CE76-E7BF4ECB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B73724-07B0-F4C9-0782-49F5E9F9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6356D1-39E9-61AF-2F07-120BF3F4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9335EB-20CF-C401-27E2-8200875B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7C0CCD-B725-0569-1835-C5EEF76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D84854-BFD2-4A97-68CD-4397068C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617F63-7D42-03A4-753A-B76BC6A6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8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0E6E-D78A-9AC1-6B52-ADD4AD3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56D0BA-A8F7-128D-097B-F573C52B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3E42AA-29B0-8622-0336-F6E73469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AA8006-B8E8-00EC-4607-71B900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14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54C60-A04B-A24C-816D-9AC53FCD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C637A9-9C68-B746-E208-DB2A57CF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B4013B-EBD6-8008-31F0-3EC7E8A0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5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ABAA-D941-372B-688B-E6BA2359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8B3A5-BE3A-1632-6C60-EC807DE1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7F59B-BEDA-2727-5248-7C0AD490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AAC6F-070C-37AC-3FB7-B4662375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6012F-4C25-E992-12D3-22E7B6B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40EB90-8027-E09A-BC7A-26B36670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AF8E-6F4E-74AE-45D2-365A8C43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FFCF9B-6D9E-51D3-6B6C-C0D81D471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21F182-40D4-41D2-EDF4-336F0F52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1A2008-614B-B848-4528-45147D33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8A8892-8AEC-EF3B-4505-8A80B5F9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507E-8B04-081A-C6D1-C14A7296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D7AEDC-2E1B-632F-99BF-0C36EB88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D9F3DB-5B1B-71D1-93A9-D6C680A8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46D73-D735-DF23-6E21-B2E746667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3DA17-4ED2-4A22-9A64-E03BDBFEEE13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B5FD3D-696B-3A4D-F72F-15DA558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2A5E5-28A5-AD80-2CD2-E3676394D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EE876-A285-4B3B-A37C-E61A704D9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9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B0340-0C45-BD1C-7DA2-2F5A75E2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Comparación entre clúster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1F3465-C7A7-0CB3-355C-52C66205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4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D4DFE0-F64C-4102-691F-C295A107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71" y="2645767"/>
            <a:ext cx="4056668" cy="40636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7F26A5-F4DC-65EF-1834-967C3485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4" y="0"/>
            <a:ext cx="4056668" cy="4063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904BCB-7ABF-BD6C-1B94-982AA96D0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528" y="0"/>
            <a:ext cx="4308246" cy="43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7A06F5-0808-5975-3B06-A39ECD1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34" y="2947458"/>
            <a:ext cx="4471098" cy="39105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5FD2A0-9E51-6106-4D30-DBC174D3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49"/>
            <a:ext cx="4181754" cy="3657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C33ECC-6B78-8D70-30D2-71AABDAC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73" y="122549"/>
            <a:ext cx="4529494" cy="39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F5A08A-6FD1-885F-5AB5-C829E2C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04" y="2539470"/>
            <a:ext cx="4400434" cy="40331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BC6B4F-20A0-752B-1316-E39BA6F7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30814"/>
            <a:ext cx="4202545" cy="38517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972E0E-772D-CAD5-C3D7-347705A9F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973" y="430814"/>
            <a:ext cx="4293029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3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Comparación entre clúster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Nieto Garcia</dc:creator>
  <cp:lastModifiedBy>Alfonso Nieto Garcia</cp:lastModifiedBy>
  <cp:revision>1</cp:revision>
  <dcterms:created xsi:type="dcterms:W3CDTF">2024-07-06T08:02:26Z</dcterms:created>
  <dcterms:modified xsi:type="dcterms:W3CDTF">2024-07-06T08:20:15Z</dcterms:modified>
</cp:coreProperties>
</file>