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8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onso Nieto Garcia" userId="539fa5fee9cbe87b" providerId="LiveId" clId="{C94D0A79-6E1E-4D26-A52F-7001F513E072}"/>
    <pc:docChg chg="modSld">
      <pc:chgData name="Alfonso Nieto Garcia" userId="539fa5fee9cbe87b" providerId="LiveId" clId="{C94D0A79-6E1E-4D26-A52F-7001F513E072}" dt="2024-07-16T17:27:26.515" v="0" actId="1076"/>
      <pc:docMkLst>
        <pc:docMk/>
      </pc:docMkLst>
      <pc:sldChg chg="modSp mod">
        <pc:chgData name="Alfonso Nieto Garcia" userId="539fa5fee9cbe87b" providerId="LiveId" clId="{C94D0A79-6E1E-4D26-A52F-7001F513E072}" dt="2024-07-16T17:27:26.515" v="0" actId="1076"/>
        <pc:sldMkLst>
          <pc:docMk/>
          <pc:sldMk cId="962020184" sldId="269"/>
        </pc:sldMkLst>
        <pc:picChg chg="mod">
          <ac:chgData name="Alfonso Nieto Garcia" userId="539fa5fee9cbe87b" providerId="LiveId" clId="{C94D0A79-6E1E-4D26-A52F-7001F513E072}" dt="2024-07-16T17:27:26.515" v="0" actId="1076"/>
          <ac:picMkLst>
            <pc:docMk/>
            <pc:sldMk cId="962020184" sldId="269"/>
            <ac:picMk id="3" creationId="{FC50D4BA-5AE8-46BA-B157-5DAF01F09E2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D3F71-C202-DF38-70AF-ABEE03B88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FCFF66-9D37-141C-0C27-F8DEC4B64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461153-30E9-5D84-B814-5C43B72B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814D-CCF1-4E22-A99A-80C4F99AEA51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3D9634-872C-1191-0311-2E7DCE95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1C9963-D7C9-9999-0AF3-5432D00A5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92B2-426C-4967-8EFB-609D6E58AA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79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5E33A-688E-797F-77E5-58B9967A8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07226A-791F-DA1A-BEB0-59A76BA32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E65C02-49B1-412D-8145-C583CC4C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814D-CCF1-4E22-A99A-80C4F99AEA51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76504E-BAFE-F1ED-C673-9BCE0146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09B765-FB6A-B4A9-8B0E-C69281A2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92B2-426C-4967-8EFB-609D6E58AA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125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52D8BF-2FB5-CD6C-083E-A007B62EE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898B3F-131F-AC89-863D-C2C14CC20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245ACA-215B-3317-FEFA-1BFDF3879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814D-CCF1-4E22-A99A-80C4F99AEA51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2A6A8B-1E2F-23E6-E648-814359350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9C3F22-CB53-C544-E7D6-48E7E1AD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92B2-426C-4967-8EFB-609D6E58AA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811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248A0-68A3-5CF9-3B3D-A9E4664E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83348C-B32F-2CBD-6E8C-56A5A89E1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7BE8C1-A287-66DC-1A6C-F622ABCB0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814D-CCF1-4E22-A99A-80C4F99AEA51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C8DF2E-310E-B70B-0EE0-C80C9D4CA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BE97E7-4053-9BDA-BC3E-F9806D64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92B2-426C-4967-8EFB-609D6E58AA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425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4DE95-E982-9F36-17EF-5F9470052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62ABD5-0D9A-2438-EC9B-7E37E8808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0C599C-279D-929F-5177-C79669464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814D-CCF1-4E22-A99A-80C4F99AEA51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ED0E7E-50C6-6670-529D-7DEA8F1E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A0BD2B-BF05-443C-620F-10D8AE90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92B2-426C-4967-8EFB-609D6E58AA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439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F30D8-8B9B-DA52-6F9E-BF85BD4E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5B8A4F-A1FD-6B33-8DA3-DE90E60A0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B6F17E-7372-78FC-A275-8C7CDABC4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0D8B5C-4880-FD7E-D6F4-C518E5816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814D-CCF1-4E22-A99A-80C4F99AEA51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316CCA-911F-70AC-644E-F7EB01EF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17BA89-ABE0-6DC1-DFC9-AC546138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92B2-426C-4967-8EFB-609D6E58AA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965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20CCC-686B-A04B-10AB-81E57888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59D3CB-4017-9BFB-F17E-D8F022032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708A81-3F48-242F-9085-B22E162F7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805A44F-B919-D6B0-427F-A4A97673B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434FEB-8A70-3B30-D0E3-FB7389C3B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1F96A53-082C-7EC8-56D3-1E6FA868D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814D-CCF1-4E22-A99A-80C4F99AEA51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9FB11D3-DFC4-3384-87C6-D522A3839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7B1A63F-DF12-6256-5D3F-43DA16BA1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92B2-426C-4967-8EFB-609D6E58AA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167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11D4A-A0F2-ED6B-32FB-C44AEDB0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E524B0-B615-6A7F-1AC3-74A0782A4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814D-CCF1-4E22-A99A-80C4F99AEA51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047309-B956-8566-07AE-30DFF2B8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143DFA-42DA-6A3A-CFBA-8A0347FE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92B2-426C-4967-8EFB-609D6E58AA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602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2C603A-723F-453E-E6AD-BF256C74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814D-CCF1-4E22-A99A-80C4F99AEA51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EF10EF-7D39-47CC-4BA4-1D528BD5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CFE8E4-83FB-DF89-8F44-AE692991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92B2-426C-4967-8EFB-609D6E58AA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8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BC4F0-2190-DE22-01A7-0BEC815CC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64B23A-69E8-5940-F27C-0ED2FAAC4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196DC7-7884-577C-DA37-08EA5FBF3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25BB4C-8ED5-65D9-3100-664D1CC9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814D-CCF1-4E22-A99A-80C4F99AEA51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FB540B-663D-2904-97A5-DED8830E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82A915-C5BE-E218-8F11-E83B0C36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92B2-426C-4967-8EFB-609D6E58AA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30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43129-C889-4B4D-EA2E-4EBF7CEA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22D61E9-7E19-2A82-365D-11004B80A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6BD0FB-8E69-FF01-A6F1-B2AC422EC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741604-24E5-4E9E-1141-FE1DCBEC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814D-CCF1-4E22-A99A-80C4F99AEA51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00ADB9-BBF9-7BB2-EDCA-8D28D714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6DE323-DF15-107A-AD38-3E3A1B0E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B92B2-426C-4967-8EFB-609D6E58AA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932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27345D5-624E-2905-94FE-46F6DC912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6ADBF7-1F00-3DE4-B903-A0507206D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2F807F-8265-8008-850A-F488D3BA5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5E814D-CCF1-4E22-A99A-80C4F99AEA51}" type="datetimeFigureOut">
              <a:rPr lang="es-ES" smtClean="0"/>
              <a:t>16/07/2024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7DBA3D-2EE9-2933-5E2C-21DBB9055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BF925C-3A2F-2A69-B296-6F2927515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4B92B2-426C-4967-8EFB-609D6E58AA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563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4FBF7-DAD7-8474-9706-CE02903634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AC29E8-CB23-0F9F-5AA1-CED3B3DC3F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7243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20EBC6A-14D4-BA89-C3B8-256401FE8A39}"/>
              </a:ext>
            </a:extLst>
          </p:cNvPr>
          <p:cNvSpPr txBox="1"/>
          <p:nvPr/>
        </p:nvSpPr>
        <p:spPr>
          <a:xfrm>
            <a:off x="4294909" y="1182255"/>
            <a:ext cx="28909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Elimino otras dos variables que no aportan diferenciación: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Numdealpurchase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Recency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2328712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A9592DE-B9C7-0FDC-9C14-18108742F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165" y="0"/>
            <a:ext cx="7401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26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57A609C-6A28-2118-B359-23C06EE812DB}"/>
              </a:ext>
            </a:extLst>
          </p:cNvPr>
          <p:cNvSpPr txBox="1"/>
          <p:nvPr/>
        </p:nvSpPr>
        <p:spPr>
          <a:xfrm>
            <a:off x="4184073" y="1440873"/>
            <a:ext cx="254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Añadiendo: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total_cmp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858762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C50D4BA-5AE8-46BA-B157-5DAF01F09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146" y="0"/>
            <a:ext cx="73162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20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8C90609-952B-1717-6B46-EF2080FED668}"/>
              </a:ext>
            </a:extLst>
          </p:cNvPr>
          <p:cNvSpPr txBox="1"/>
          <p:nvPr/>
        </p:nvSpPr>
        <p:spPr>
          <a:xfrm>
            <a:off x="3913632" y="950976"/>
            <a:ext cx="218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Elimino: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Teenhome</a:t>
            </a: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9521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294B04A-5EA1-D0B3-9B34-615EF9AD3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617" y="0"/>
            <a:ext cx="7404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25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F3E0D05-A3A4-71ED-C305-8AFA785146CD}"/>
              </a:ext>
            </a:extLst>
          </p:cNvPr>
          <p:cNvSpPr txBox="1"/>
          <p:nvPr/>
        </p:nvSpPr>
        <p:spPr>
          <a:xfrm>
            <a:off x="4152900" y="1199650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Vuelvo a introducir </a:t>
            </a:r>
            <a:r>
              <a:rPr lang="es-ES" dirty="0" err="1"/>
              <a:t>teenhome</a:t>
            </a:r>
            <a:r>
              <a:rPr lang="es-ES" dirty="0"/>
              <a:t> y pruebo con 3 </a:t>
            </a:r>
            <a:r>
              <a:rPr lang="es-ES" dirty="0" err="1"/>
              <a:t>cluster</a:t>
            </a:r>
            <a:r>
              <a:rPr lang="es-ES" dirty="0"/>
              <a:t>: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540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66D6F3F-7465-7BEF-9A59-D3498D5ED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882" y="0"/>
            <a:ext cx="7316236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4BE5905-3EC9-FA27-C4C4-6789BCB256A1}"/>
              </a:ext>
            </a:extLst>
          </p:cNvPr>
          <p:cNvSpPr txBox="1"/>
          <p:nvPr/>
        </p:nvSpPr>
        <p:spPr>
          <a:xfrm>
            <a:off x="10058400" y="1554480"/>
            <a:ext cx="1362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effectLst/>
                <a:latin typeface="Consolas" panose="020B0609020204030204" pitchFamily="49" charset="0"/>
              </a:rPr>
              <a:t>Segmento:</a:t>
            </a:r>
          </a:p>
          <a:p>
            <a:r>
              <a:rPr lang="pt-BR" dirty="0">
                <a:latin typeface="Consolas" panose="020B0609020204030204" pitchFamily="49" charset="0"/>
              </a:rPr>
              <a:t>0</a:t>
            </a:r>
            <a:r>
              <a:rPr lang="pt-BR" b="0" i="0" dirty="0">
                <a:effectLst/>
                <a:latin typeface="Consolas" panose="020B0609020204030204" pitchFamily="49" charset="0"/>
              </a:rPr>
              <a:t> 0.48 </a:t>
            </a:r>
          </a:p>
          <a:p>
            <a:r>
              <a:rPr lang="pt-BR" b="0" i="0" dirty="0">
                <a:effectLst/>
                <a:latin typeface="Consolas" panose="020B0609020204030204" pitchFamily="49" charset="0"/>
              </a:rPr>
              <a:t>1 0.28 </a:t>
            </a:r>
          </a:p>
          <a:p>
            <a:r>
              <a:rPr lang="pt-BR" b="0" i="0" dirty="0">
                <a:effectLst/>
                <a:latin typeface="Consolas" panose="020B0609020204030204" pitchFamily="49" charset="0"/>
              </a:rPr>
              <a:t>2 0.23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331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A6A496C-0CCD-878D-B223-FE143D556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746" y="0"/>
            <a:ext cx="73545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0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7EA5A39-F38D-AA45-4EF6-DD0AA56A0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746" y="0"/>
            <a:ext cx="73545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96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BDE5423-358D-AA84-3959-A37FA6554584}"/>
              </a:ext>
            </a:extLst>
          </p:cNvPr>
          <p:cNvSpPr txBox="1"/>
          <p:nvPr/>
        </p:nvSpPr>
        <p:spPr>
          <a:xfrm>
            <a:off x="3805382" y="932873"/>
            <a:ext cx="26958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Introducido las variables: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total_amount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total_purchase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median_amount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770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DDEBC1A-C6F3-1955-B753-01953812A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925" y="0"/>
            <a:ext cx="74941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91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554DD8A-0DEE-9141-B2FA-478905D68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925" y="0"/>
            <a:ext cx="74941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6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E593BF5-C635-1412-9260-E443C1F82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925" y="0"/>
            <a:ext cx="74941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90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25D3B08-EA12-EC78-079F-74FBA1CE3B03}"/>
              </a:ext>
            </a:extLst>
          </p:cNvPr>
          <p:cNvSpPr txBox="1"/>
          <p:nvPr/>
        </p:nvSpPr>
        <p:spPr>
          <a:xfrm>
            <a:off x="4147126" y="1958109"/>
            <a:ext cx="35837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Quitando variables:</a:t>
            </a:r>
          </a:p>
          <a:p>
            <a:pPr marL="285750" indent="-285750">
              <a:buFontTx/>
              <a:buChar char="-"/>
            </a:pPr>
            <a:r>
              <a:rPr lang="es-ES" dirty="0" err="1"/>
              <a:t>marital_status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 err="1"/>
              <a:t>Education</a:t>
            </a: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r>
              <a:rPr lang="es-ES" dirty="0"/>
              <a:t>Que no aportaban diferenciación</a:t>
            </a:r>
          </a:p>
        </p:txBody>
      </p:sp>
    </p:spTree>
    <p:extLst>
      <p:ext uri="{BB962C8B-B14F-4D97-AF65-F5344CB8AC3E}">
        <p14:creationId xmlns:p14="http://schemas.microsoft.com/office/powerpoint/2010/main" val="180953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382608F-01B6-D37B-F2D5-6B2031249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409" y="0"/>
            <a:ext cx="75251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216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63</Words>
  <Application>Microsoft Office PowerPoint</Application>
  <PresentationFormat>Panorámica</PresentationFormat>
  <Paragraphs>23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Alfonso Nieto Garcia</dc:creator>
  <cp:lastModifiedBy>Alfonso Nieto Garcia</cp:lastModifiedBy>
  <cp:revision>1</cp:revision>
  <dcterms:created xsi:type="dcterms:W3CDTF">2024-07-15T16:15:09Z</dcterms:created>
  <dcterms:modified xsi:type="dcterms:W3CDTF">2024-07-16T17:27:37Z</dcterms:modified>
</cp:coreProperties>
</file>