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Anton"/>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2">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nton-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shuwen.liu@udacity.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Google Shape;12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3" name="Google Shape;12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制作人：</a:t>
            </a:r>
            <a:r>
              <a:rPr lang="zh-CN"/>
              <a:t>许崭纹</a:t>
            </a:r>
            <a:r>
              <a:rPr b="0" i="0" lang="zh-CN" sz="1200" u="none" cap="none" strike="noStrike">
                <a:solidFill>
                  <a:schemeClr val="dk1"/>
                </a:solidFill>
                <a:latin typeface="Calibri"/>
                <a:ea typeface="Calibri"/>
                <a:cs typeface="Calibri"/>
                <a:sym typeface="Calibri"/>
              </a:rPr>
              <a:t>（助教），审稿/修改人：shuwen(CM AIPND负责人)。 已经于2018/</a:t>
            </a:r>
            <a:r>
              <a:rPr lang="zh-CN"/>
              <a:t>9</a:t>
            </a:r>
            <a:r>
              <a:rPr b="0" i="0" lang="zh-CN" sz="1200" u="none" cap="none" strike="noStrike">
                <a:solidFill>
                  <a:schemeClr val="dk1"/>
                </a:solidFill>
                <a:latin typeface="Calibri"/>
                <a:ea typeface="Calibri"/>
                <a:cs typeface="Calibri"/>
                <a:sym typeface="Calibri"/>
              </a:rPr>
              <a:t>/</a:t>
            </a:r>
            <a:r>
              <a:rPr lang="zh-CN"/>
              <a:t>18</a:t>
            </a:r>
            <a:r>
              <a:rPr b="0" i="0" lang="zh-CN" sz="1200" u="none" cap="none" strike="noStrike">
                <a:solidFill>
                  <a:schemeClr val="dk1"/>
                </a:solidFill>
                <a:latin typeface="Calibri"/>
                <a:ea typeface="Calibri"/>
                <a:cs typeface="Calibri"/>
                <a:sym typeface="Calibri"/>
              </a:rPr>
              <a:t>确认初版内容，如果有更新迭代的建议，请发送邮件至： </a:t>
            </a:r>
            <a:r>
              <a:rPr b="0" i="0" lang="zh-CN" sz="1200" u="sng" cap="none" strike="noStrike">
                <a:solidFill>
                  <a:schemeClr val="hlink"/>
                </a:solidFill>
                <a:latin typeface="Calibri"/>
                <a:ea typeface="Calibri"/>
                <a:cs typeface="Calibri"/>
                <a:sym typeface="Calibri"/>
                <a:hlinkClick r:id="rId2"/>
              </a:rPr>
              <a:t>shuwen.liu@udacity.com</a:t>
            </a:r>
            <a:r>
              <a:rPr b="0" i="0" lang="zh-CN" sz="1200" u="none" cap="none" strike="noStrike">
                <a:solidFill>
                  <a:schemeClr val="dk1"/>
                </a:solidFill>
                <a:latin typeface="Calibri"/>
                <a:ea typeface="Calibri"/>
                <a:cs typeface="Calibri"/>
                <a:sym typeface="Calibri"/>
              </a:rPr>
              <a:t>。谢谢。本教案依托于由李旭龙 （Alvin）与Kylie制作的《数据分析（入门试听）公开课》，感谢他们为此付出的心血！</a:t>
            </a:r>
            <a:endParaRPr b="0" i="0" sz="1200" u="none" cap="none" strike="noStrike">
              <a:solidFill>
                <a:schemeClr val="dk1"/>
              </a:solidFill>
              <a:latin typeface="Calibri"/>
              <a:ea typeface="Calibri"/>
              <a:cs typeface="Calibri"/>
              <a:sym typeface="Calibri"/>
            </a:endParaRPr>
          </a:p>
        </p:txBody>
      </p:sp>
      <p:sp>
        <p:nvSpPr>
          <p:cNvPr id="1284" name="Google Shape;12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92" name="Google Shape;139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2" name="Google Shape;140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403" name="Google Shape;140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15" name="Google Shape;141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4" name="Google Shape;14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25" name="Google Shape;14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2" name="Shape 1432"/>
        <p:cNvGrpSpPr/>
        <p:nvPr/>
      </p:nvGrpSpPr>
      <p:grpSpPr>
        <a:xfrm>
          <a:off x="0" y="0"/>
          <a:ext cx="0" cy="0"/>
          <a:chOff x="0" y="0"/>
          <a:chExt cx="0" cy="0"/>
        </a:xfrm>
      </p:grpSpPr>
      <p:sp>
        <p:nvSpPr>
          <p:cNvPr id="1433" name="Google Shape;14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4" name="Google Shape;143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35" name="Google Shape;143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8" name="Shape 1448"/>
        <p:cNvGrpSpPr/>
        <p:nvPr/>
      </p:nvGrpSpPr>
      <p:grpSpPr>
        <a:xfrm>
          <a:off x="0" y="0"/>
          <a:ext cx="0" cy="0"/>
          <a:chOff x="0" y="0"/>
          <a:chExt cx="0" cy="0"/>
        </a:xfrm>
      </p:grpSpPr>
      <p:sp>
        <p:nvSpPr>
          <p:cNvPr id="1449" name="Google Shape;144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0" name="Google Shape;145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1" name="Google Shape;145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1" name="Shape 1461"/>
        <p:cNvGrpSpPr/>
        <p:nvPr/>
      </p:nvGrpSpPr>
      <p:grpSpPr>
        <a:xfrm>
          <a:off x="0" y="0"/>
          <a:ext cx="0" cy="0"/>
          <a:chOff x="0" y="0"/>
          <a:chExt cx="0" cy="0"/>
        </a:xfrm>
      </p:grpSpPr>
      <p:sp>
        <p:nvSpPr>
          <p:cNvPr id="1462" name="Google Shape;14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3" name="Google Shape;146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64" name="Google Shape;146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4" name="Google Shape;147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75" name="Google Shape;147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6" name="Shape 1486"/>
        <p:cNvGrpSpPr/>
        <p:nvPr/>
      </p:nvGrpSpPr>
      <p:grpSpPr>
        <a:xfrm>
          <a:off x="0" y="0"/>
          <a:ext cx="0" cy="0"/>
          <a:chOff x="0" y="0"/>
          <a:chExt cx="0" cy="0"/>
        </a:xfrm>
      </p:grpSpPr>
      <p:sp>
        <p:nvSpPr>
          <p:cNvPr id="1487" name="Google Shape;148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8" name="Google Shape;148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89" name="Google Shape;148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7" name="Shape 1497"/>
        <p:cNvGrpSpPr/>
        <p:nvPr/>
      </p:nvGrpSpPr>
      <p:grpSpPr>
        <a:xfrm>
          <a:off x="0" y="0"/>
          <a:ext cx="0" cy="0"/>
          <a:chOff x="0" y="0"/>
          <a:chExt cx="0" cy="0"/>
        </a:xfrm>
      </p:grpSpPr>
      <p:sp>
        <p:nvSpPr>
          <p:cNvPr id="1498" name="Google Shape;149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9" name="Google Shape;149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500" name="Google Shape;150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292" name="Google Shape;12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9" name="Shape 1509"/>
        <p:cNvGrpSpPr/>
        <p:nvPr/>
      </p:nvGrpSpPr>
      <p:grpSpPr>
        <a:xfrm>
          <a:off x="0" y="0"/>
          <a:ext cx="0" cy="0"/>
          <a:chOff x="0" y="0"/>
          <a:chExt cx="0" cy="0"/>
        </a:xfrm>
      </p:grpSpPr>
      <p:sp>
        <p:nvSpPr>
          <p:cNvPr id="1510" name="Google Shape;151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1" name="Google Shape;151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12" name="Google Shape;151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9" name="Shape 1519"/>
        <p:cNvGrpSpPr/>
        <p:nvPr/>
      </p:nvGrpSpPr>
      <p:grpSpPr>
        <a:xfrm>
          <a:off x="0" y="0"/>
          <a:ext cx="0" cy="0"/>
          <a:chOff x="0" y="0"/>
          <a:chExt cx="0" cy="0"/>
        </a:xfrm>
      </p:grpSpPr>
      <p:sp>
        <p:nvSpPr>
          <p:cNvPr id="1520" name="Google Shape;15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1" name="Google Shape;152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22" name="Google Shape;152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Google Shape;153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6" name="Google Shape;153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37" name="Google Shape;153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4" name="Shape 1544"/>
        <p:cNvGrpSpPr/>
        <p:nvPr/>
      </p:nvGrpSpPr>
      <p:grpSpPr>
        <a:xfrm>
          <a:off x="0" y="0"/>
          <a:ext cx="0" cy="0"/>
          <a:chOff x="0" y="0"/>
          <a:chExt cx="0" cy="0"/>
        </a:xfrm>
      </p:grpSpPr>
      <p:sp>
        <p:nvSpPr>
          <p:cNvPr id="1545" name="Google Shape;154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6" name="Google Shape;154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547" name="Google Shape;154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6" name="Shape 1556"/>
        <p:cNvGrpSpPr/>
        <p:nvPr/>
      </p:nvGrpSpPr>
      <p:grpSpPr>
        <a:xfrm>
          <a:off x="0" y="0"/>
          <a:ext cx="0" cy="0"/>
          <a:chOff x="0" y="0"/>
          <a:chExt cx="0" cy="0"/>
        </a:xfrm>
      </p:grpSpPr>
      <p:sp>
        <p:nvSpPr>
          <p:cNvPr id="1557" name="Google Shape;155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8" name="Google Shape;155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59" name="Google Shape;155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5" name="Shape 1565"/>
        <p:cNvGrpSpPr/>
        <p:nvPr/>
      </p:nvGrpSpPr>
      <p:grpSpPr>
        <a:xfrm>
          <a:off x="0" y="0"/>
          <a:ext cx="0" cy="0"/>
          <a:chOff x="0" y="0"/>
          <a:chExt cx="0" cy="0"/>
        </a:xfrm>
      </p:grpSpPr>
      <p:sp>
        <p:nvSpPr>
          <p:cNvPr id="1566" name="Google Shape;156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7" name="Google Shape;156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此处的报错信息，是希望助教能借着讲这个题目的机会，给学员讲解一下如何处理python的报错信息</a:t>
            </a:r>
            <a:endParaRPr b="0" i="0" sz="1200" u="none" cap="none" strike="noStrike">
              <a:solidFill>
                <a:schemeClr val="dk1"/>
              </a:solidFill>
              <a:latin typeface="Calibri"/>
              <a:ea typeface="Calibri"/>
              <a:cs typeface="Calibri"/>
              <a:sym typeface="Calibri"/>
            </a:endParaRPr>
          </a:p>
        </p:txBody>
      </p:sp>
      <p:sp>
        <p:nvSpPr>
          <p:cNvPr id="1568" name="Google Shape;156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4" name="Shape 1574"/>
        <p:cNvGrpSpPr/>
        <p:nvPr/>
      </p:nvGrpSpPr>
      <p:grpSpPr>
        <a:xfrm>
          <a:off x="0" y="0"/>
          <a:ext cx="0" cy="0"/>
          <a:chOff x="0" y="0"/>
          <a:chExt cx="0" cy="0"/>
        </a:xfrm>
      </p:grpSpPr>
      <p:sp>
        <p:nvSpPr>
          <p:cNvPr id="1575" name="Google Shape;157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6" name="Google Shape;157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本章罗列的资料仅供参考，若助教有异议，可自行增删</a:t>
            </a:r>
            <a:endParaRPr b="0" i="0" sz="1200" u="none" cap="none" strike="noStrike">
              <a:solidFill>
                <a:schemeClr val="dk1"/>
              </a:solidFill>
              <a:latin typeface="Calibri"/>
              <a:ea typeface="Calibri"/>
              <a:cs typeface="Calibri"/>
              <a:sym typeface="Calibri"/>
            </a:endParaRPr>
          </a:p>
        </p:txBody>
      </p:sp>
      <p:sp>
        <p:nvSpPr>
          <p:cNvPr id="1577" name="Google Shape;1577;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6" name="Shape 1586"/>
        <p:cNvGrpSpPr/>
        <p:nvPr/>
      </p:nvGrpSpPr>
      <p:grpSpPr>
        <a:xfrm>
          <a:off x="0" y="0"/>
          <a:ext cx="0" cy="0"/>
          <a:chOff x="0" y="0"/>
          <a:chExt cx="0" cy="0"/>
        </a:xfrm>
      </p:grpSpPr>
      <p:sp>
        <p:nvSpPr>
          <p:cNvPr id="1587" name="Google Shape;158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8" name="Google Shape;158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89" name="Google Shape;158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4" name="Shape 1604"/>
        <p:cNvGrpSpPr/>
        <p:nvPr/>
      </p:nvGrpSpPr>
      <p:grpSpPr>
        <a:xfrm>
          <a:off x="0" y="0"/>
          <a:ext cx="0" cy="0"/>
          <a:chOff x="0" y="0"/>
          <a:chExt cx="0" cy="0"/>
        </a:xfrm>
      </p:grpSpPr>
      <p:sp>
        <p:nvSpPr>
          <p:cNvPr id="1605" name="Google Shape;160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6" name="Google Shape;160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07" name="Google Shape;160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9" name="Google Shape;13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10" name="Google Shape;13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Google Shape;13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1" name="Google Shape;13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22" name="Google Shape;13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0" name="Shape 1330"/>
        <p:cNvGrpSpPr/>
        <p:nvPr/>
      </p:nvGrpSpPr>
      <p:grpSpPr>
        <a:xfrm>
          <a:off x="0" y="0"/>
          <a:ext cx="0" cy="0"/>
          <a:chOff x="0" y="0"/>
          <a:chExt cx="0" cy="0"/>
        </a:xfrm>
      </p:grpSpPr>
      <p:sp>
        <p:nvSpPr>
          <p:cNvPr id="1331" name="Google Shape;13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2" name="Google Shape;13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33" name="Google Shape;13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3" name="Google Shape;13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44" name="Google Shape;13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Google Shape;13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6" name="Google Shape;13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57" name="Google Shape;13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5" name="Shape 1365"/>
        <p:cNvGrpSpPr/>
        <p:nvPr/>
      </p:nvGrpSpPr>
      <p:grpSpPr>
        <a:xfrm>
          <a:off x="0" y="0"/>
          <a:ext cx="0" cy="0"/>
          <a:chOff x="0" y="0"/>
          <a:chExt cx="0" cy="0"/>
        </a:xfrm>
      </p:grpSpPr>
      <p:sp>
        <p:nvSpPr>
          <p:cNvPr id="1366" name="Google Shape;13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7" name="Google Shape;13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68" name="Google Shape;136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0" name="Google Shape;138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81" name="Google Shape;138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8636001" y="2500313"/>
            <a:ext cx="352425" cy="425450"/>
          </a:xfrm>
          <a:custGeom>
            <a:rect b="b" l="l" r="r" t="t"/>
            <a:pathLst>
              <a:path extrusionOk="0" h="268" w="222">
                <a:moveTo>
                  <a:pt x="29" y="0"/>
                </a:moveTo>
                <a:lnTo>
                  <a:pt x="0" y="199"/>
                </a:lnTo>
                <a:lnTo>
                  <a:pt x="222" y="268"/>
                </a:lnTo>
                <a:lnTo>
                  <a:pt x="29"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2"/>
          <p:cNvSpPr/>
          <p:nvPr/>
        </p:nvSpPr>
        <p:spPr>
          <a:xfrm>
            <a:off x="8636001" y="2500313"/>
            <a:ext cx="352425" cy="425450"/>
          </a:xfrm>
          <a:custGeom>
            <a:rect b="b" l="l" r="r" t="t"/>
            <a:pathLst>
              <a:path extrusionOk="0" h="268" w="222">
                <a:moveTo>
                  <a:pt x="29" y="0"/>
                </a:moveTo>
                <a:lnTo>
                  <a:pt x="0" y="199"/>
                </a:lnTo>
                <a:lnTo>
                  <a:pt x="222" y="268"/>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2"/>
          <p:cNvSpPr/>
          <p:nvPr/>
        </p:nvSpPr>
        <p:spPr>
          <a:xfrm>
            <a:off x="1293813" y="2203450"/>
            <a:ext cx="619125" cy="549275"/>
          </a:xfrm>
          <a:custGeom>
            <a:rect b="b" l="l" r="r" t="t"/>
            <a:pathLst>
              <a:path extrusionOk="0" h="346" w="390">
                <a:moveTo>
                  <a:pt x="390" y="0"/>
                </a:moveTo>
                <a:lnTo>
                  <a:pt x="0" y="179"/>
                </a:lnTo>
                <a:lnTo>
                  <a:pt x="195" y="346"/>
                </a:lnTo>
                <a:lnTo>
                  <a:pt x="390"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2"/>
          <p:cNvSpPr/>
          <p:nvPr/>
        </p:nvSpPr>
        <p:spPr>
          <a:xfrm>
            <a:off x="1293813" y="2203450"/>
            <a:ext cx="619125" cy="549275"/>
          </a:xfrm>
          <a:custGeom>
            <a:rect b="b" l="l" r="r" t="t"/>
            <a:pathLst>
              <a:path extrusionOk="0" h="346" w="390">
                <a:moveTo>
                  <a:pt x="390" y="0"/>
                </a:moveTo>
                <a:lnTo>
                  <a:pt x="0" y="179"/>
                </a:lnTo>
                <a:lnTo>
                  <a:pt x="195" y="346"/>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2"/>
          <p:cNvSpPr/>
          <p:nvPr/>
        </p:nvSpPr>
        <p:spPr>
          <a:xfrm>
            <a:off x="7273926" y="3038475"/>
            <a:ext cx="622300" cy="550863"/>
          </a:xfrm>
          <a:custGeom>
            <a:rect b="b" l="l" r="r" t="t"/>
            <a:pathLst>
              <a:path extrusionOk="0" h="347" w="392">
                <a:moveTo>
                  <a:pt x="392" y="0"/>
                </a:moveTo>
                <a:lnTo>
                  <a:pt x="0" y="178"/>
                </a:lnTo>
                <a:lnTo>
                  <a:pt x="196" y="347"/>
                </a:lnTo>
                <a:lnTo>
                  <a:pt x="392"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2"/>
          <p:cNvSpPr/>
          <p:nvPr/>
        </p:nvSpPr>
        <p:spPr>
          <a:xfrm>
            <a:off x="7273926" y="3038475"/>
            <a:ext cx="622300" cy="550863"/>
          </a:xfrm>
          <a:custGeom>
            <a:rect b="b" l="l" r="r" t="t"/>
            <a:pathLst>
              <a:path extrusionOk="0" h="347" w="392">
                <a:moveTo>
                  <a:pt x="392" y="0"/>
                </a:moveTo>
                <a:lnTo>
                  <a:pt x="0" y="178"/>
                </a:lnTo>
                <a:lnTo>
                  <a:pt x="196" y="347"/>
                </a:lnTo>
                <a:lnTo>
                  <a:pt x="3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2"/>
          <p:cNvSpPr/>
          <p:nvPr/>
        </p:nvSpPr>
        <p:spPr>
          <a:xfrm>
            <a:off x="882651" y="4710113"/>
            <a:ext cx="620713" cy="560388"/>
          </a:xfrm>
          <a:custGeom>
            <a:rect b="b" l="l" r="r" t="t"/>
            <a:pathLst>
              <a:path extrusionOk="0" h="353" w="391">
                <a:moveTo>
                  <a:pt x="33" y="0"/>
                </a:moveTo>
                <a:lnTo>
                  <a:pt x="0" y="353"/>
                </a:lnTo>
                <a:lnTo>
                  <a:pt x="391" y="174"/>
                </a:lnTo>
                <a:lnTo>
                  <a:pt x="33" y="0"/>
                </a:lnTo>
                <a:close/>
              </a:path>
            </a:pathLst>
          </a:custGeom>
          <a:solidFill>
            <a:srgbClr val="F4FC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882651" y="4710113"/>
            <a:ext cx="620713" cy="560388"/>
          </a:xfrm>
          <a:custGeom>
            <a:rect b="b" l="l" r="r" t="t"/>
            <a:pathLst>
              <a:path extrusionOk="0" h="353" w="391">
                <a:moveTo>
                  <a:pt x="33" y="0"/>
                </a:moveTo>
                <a:lnTo>
                  <a:pt x="0" y="353"/>
                </a:lnTo>
                <a:lnTo>
                  <a:pt x="391" y="17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2"/>
          <p:cNvSpPr/>
          <p:nvPr/>
        </p:nvSpPr>
        <p:spPr>
          <a:xfrm>
            <a:off x="9043988" y="5410200"/>
            <a:ext cx="298450" cy="561975"/>
          </a:xfrm>
          <a:custGeom>
            <a:rect b="b" l="l" r="r" t="t"/>
            <a:pathLst>
              <a:path extrusionOk="0" h="354" w="188">
                <a:moveTo>
                  <a:pt x="188" y="0"/>
                </a:moveTo>
                <a:lnTo>
                  <a:pt x="0" y="179"/>
                </a:lnTo>
                <a:lnTo>
                  <a:pt x="155" y="354"/>
                </a:lnTo>
                <a:lnTo>
                  <a:pt x="188"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2"/>
          <p:cNvSpPr/>
          <p:nvPr/>
        </p:nvSpPr>
        <p:spPr>
          <a:xfrm>
            <a:off x="9043988" y="5410200"/>
            <a:ext cx="298450" cy="561975"/>
          </a:xfrm>
          <a:custGeom>
            <a:rect b="b" l="l" r="r" t="t"/>
            <a:pathLst>
              <a:path extrusionOk="0" h="354" w="188">
                <a:moveTo>
                  <a:pt x="188" y="0"/>
                </a:moveTo>
                <a:lnTo>
                  <a:pt x="0" y="179"/>
                </a:lnTo>
                <a:lnTo>
                  <a:pt x="155" y="354"/>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3835401" y="2657475"/>
            <a:ext cx="604838" cy="277813"/>
          </a:xfrm>
          <a:custGeom>
            <a:rect b="b" l="l" r="r" t="t"/>
            <a:pathLst>
              <a:path extrusionOk="0" h="175" w="381">
                <a:moveTo>
                  <a:pt x="226" y="0"/>
                </a:moveTo>
                <a:lnTo>
                  <a:pt x="0" y="78"/>
                </a:lnTo>
                <a:lnTo>
                  <a:pt x="381" y="175"/>
                </a:lnTo>
                <a:lnTo>
                  <a:pt x="226" y="0"/>
                </a:lnTo>
                <a:close/>
              </a:path>
            </a:pathLst>
          </a:custGeom>
          <a:solidFill>
            <a:srgbClr val="D6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2"/>
          <p:cNvSpPr/>
          <p:nvPr/>
        </p:nvSpPr>
        <p:spPr>
          <a:xfrm>
            <a:off x="3835401" y="2657475"/>
            <a:ext cx="604838" cy="277813"/>
          </a:xfrm>
          <a:custGeom>
            <a:rect b="b" l="l" r="r" t="t"/>
            <a:pathLst>
              <a:path extrusionOk="0" h="175" w="381">
                <a:moveTo>
                  <a:pt x="226" y="0"/>
                </a:moveTo>
                <a:lnTo>
                  <a:pt x="0" y="78"/>
                </a:lnTo>
                <a:lnTo>
                  <a:pt x="381" y="175"/>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2"/>
          <p:cNvSpPr/>
          <p:nvPr/>
        </p:nvSpPr>
        <p:spPr>
          <a:xfrm>
            <a:off x="4738688" y="4262438"/>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4738688" y="4262438"/>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2"/>
          <p:cNvSpPr/>
          <p:nvPr/>
        </p:nvSpPr>
        <p:spPr>
          <a:xfrm>
            <a:off x="5610226" y="3165475"/>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2"/>
          <p:cNvSpPr/>
          <p:nvPr/>
        </p:nvSpPr>
        <p:spPr>
          <a:xfrm>
            <a:off x="5610226" y="3165475"/>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2"/>
          <p:cNvSpPr/>
          <p:nvPr/>
        </p:nvSpPr>
        <p:spPr>
          <a:xfrm>
            <a:off x="9302751" y="4678363"/>
            <a:ext cx="646113" cy="520700"/>
          </a:xfrm>
          <a:custGeom>
            <a:rect b="b" l="l" r="r" t="t"/>
            <a:pathLst>
              <a:path extrusionOk="0" h="328" w="407">
                <a:moveTo>
                  <a:pt x="407" y="0"/>
                </a:moveTo>
                <a:lnTo>
                  <a:pt x="0" y="262"/>
                </a:lnTo>
                <a:lnTo>
                  <a:pt x="272" y="328"/>
                </a:lnTo>
                <a:lnTo>
                  <a:pt x="407" y="0"/>
                </a:lnTo>
                <a:close/>
              </a:path>
            </a:pathLst>
          </a:custGeom>
          <a:solidFill>
            <a:srgbClr val="E6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 name="Google Shape;34;p2"/>
          <p:cNvSpPr/>
          <p:nvPr/>
        </p:nvSpPr>
        <p:spPr>
          <a:xfrm>
            <a:off x="9302751" y="4678363"/>
            <a:ext cx="646113" cy="520700"/>
          </a:xfrm>
          <a:custGeom>
            <a:rect b="b" l="l" r="r" t="t"/>
            <a:pathLst>
              <a:path extrusionOk="0" h="328" w="407">
                <a:moveTo>
                  <a:pt x="407" y="0"/>
                </a:moveTo>
                <a:lnTo>
                  <a:pt x="0" y="262"/>
                </a:lnTo>
                <a:lnTo>
                  <a:pt x="272" y="328"/>
                </a:lnTo>
                <a:lnTo>
                  <a:pt x="4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 name="Google Shape;35;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close/>
              </a:path>
            </a:pathLst>
          </a:custGeom>
          <a:solidFill>
            <a:srgbClr val="C3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 name="Google Shape;37;p2"/>
          <p:cNvSpPr/>
          <p:nvPr/>
        </p:nvSpPr>
        <p:spPr>
          <a:xfrm>
            <a:off x="3662363" y="4897438"/>
            <a:ext cx="552450" cy="355600"/>
          </a:xfrm>
          <a:custGeom>
            <a:rect b="b" l="l" r="r" t="t"/>
            <a:pathLst>
              <a:path extrusionOk="0" h="224" w="348">
                <a:moveTo>
                  <a:pt x="0" y="0"/>
                </a:moveTo>
                <a:lnTo>
                  <a:pt x="94" y="224"/>
                </a:lnTo>
                <a:lnTo>
                  <a:pt x="348" y="40"/>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 name="Google Shape;38;p2"/>
          <p:cNvSpPr/>
          <p:nvPr/>
        </p:nvSpPr>
        <p:spPr>
          <a:xfrm>
            <a:off x="3662363" y="4897438"/>
            <a:ext cx="552450" cy="355600"/>
          </a:xfrm>
          <a:custGeom>
            <a:rect b="b" l="l" r="r" t="t"/>
            <a:pathLst>
              <a:path extrusionOk="0" h="224" w="348">
                <a:moveTo>
                  <a:pt x="0" y="0"/>
                </a:moveTo>
                <a:lnTo>
                  <a:pt x="94" y="224"/>
                </a:lnTo>
                <a:lnTo>
                  <a:pt x="348" y="4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2"/>
          <p:cNvSpPr/>
          <p:nvPr/>
        </p:nvSpPr>
        <p:spPr>
          <a:xfrm>
            <a:off x="1119188" y="5232400"/>
            <a:ext cx="550863" cy="354013"/>
          </a:xfrm>
          <a:custGeom>
            <a:rect b="b" l="l" r="r" t="t"/>
            <a:pathLst>
              <a:path extrusionOk="0" h="223" w="347">
                <a:moveTo>
                  <a:pt x="0" y="0"/>
                </a:moveTo>
                <a:lnTo>
                  <a:pt x="93" y="223"/>
                </a:lnTo>
                <a:lnTo>
                  <a:pt x="347" y="39"/>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2"/>
          <p:cNvSpPr/>
          <p:nvPr/>
        </p:nvSpPr>
        <p:spPr>
          <a:xfrm>
            <a:off x="1119188" y="5232400"/>
            <a:ext cx="550863" cy="354013"/>
          </a:xfrm>
          <a:custGeom>
            <a:rect b="b" l="l" r="r" t="t"/>
            <a:pathLst>
              <a:path extrusionOk="0" h="223" w="347">
                <a:moveTo>
                  <a:pt x="0" y="0"/>
                </a:moveTo>
                <a:lnTo>
                  <a:pt x="93" y="223"/>
                </a:lnTo>
                <a:lnTo>
                  <a:pt x="347"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2"/>
          <p:cNvSpPr/>
          <p:nvPr/>
        </p:nvSpPr>
        <p:spPr>
          <a:xfrm>
            <a:off x="239713" y="3433763"/>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2"/>
          <p:cNvSpPr/>
          <p:nvPr/>
        </p:nvSpPr>
        <p:spPr>
          <a:xfrm>
            <a:off x="239713" y="3433763"/>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2"/>
          <p:cNvSpPr/>
          <p:nvPr/>
        </p:nvSpPr>
        <p:spPr>
          <a:xfrm>
            <a:off x="3063876" y="4756150"/>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2"/>
          <p:cNvSpPr/>
          <p:nvPr/>
        </p:nvSpPr>
        <p:spPr>
          <a:xfrm>
            <a:off x="3063876" y="4756150"/>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2"/>
          <p:cNvSpPr/>
          <p:nvPr/>
        </p:nvSpPr>
        <p:spPr>
          <a:xfrm>
            <a:off x="885826" y="2976563"/>
            <a:ext cx="1217613" cy="1722438"/>
          </a:xfrm>
          <a:custGeom>
            <a:rect b="b" l="l" r="r" t="t"/>
            <a:pathLst>
              <a:path extrusionOk="0" h="1085" w="767">
                <a:moveTo>
                  <a:pt x="767" y="0"/>
                </a:moveTo>
                <a:lnTo>
                  <a:pt x="0" y="582"/>
                </a:lnTo>
                <a:lnTo>
                  <a:pt x="619" y="1085"/>
                </a:lnTo>
                <a:lnTo>
                  <a:pt x="767"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2"/>
          <p:cNvSpPr/>
          <p:nvPr/>
        </p:nvSpPr>
        <p:spPr>
          <a:xfrm>
            <a:off x="885826" y="2976563"/>
            <a:ext cx="1217613" cy="1722438"/>
          </a:xfrm>
          <a:custGeom>
            <a:rect b="b" l="l" r="r" t="t"/>
            <a:pathLst>
              <a:path extrusionOk="0" h="1085" w="767">
                <a:moveTo>
                  <a:pt x="767" y="0"/>
                </a:moveTo>
                <a:lnTo>
                  <a:pt x="0" y="582"/>
                </a:lnTo>
                <a:lnTo>
                  <a:pt x="619" y="1085"/>
                </a:lnTo>
                <a:lnTo>
                  <a:pt x="7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close/>
              </a:path>
            </a:pathLst>
          </a:custGeom>
          <a:solidFill>
            <a:srgbClr val="A6E2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2"/>
          <p:cNvSpPr/>
          <p:nvPr/>
        </p:nvSpPr>
        <p:spPr>
          <a:xfrm>
            <a:off x="1844358" y="3833813"/>
            <a:ext cx="693738" cy="2455863"/>
          </a:xfrm>
          <a:custGeom>
            <a:rect b="b" l="l" r="r" t="t"/>
            <a:pathLst>
              <a:path extrusionOk="0" h="1547" w="437">
                <a:moveTo>
                  <a:pt x="437" y="0"/>
                </a:moveTo>
                <a:lnTo>
                  <a:pt x="0" y="1398"/>
                </a:lnTo>
                <a:lnTo>
                  <a:pt x="192" y="1515"/>
                </a:lnTo>
                <a:lnTo>
                  <a:pt x="301" y="1547"/>
                </a:lnTo>
                <a:lnTo>
                  <a:pt x="396" y="1200"/>
                </a:lnTo>
                <a:lnTo>
                  <a:pt x="437" y="0"/>
                </a:lnTo>
                <a:close/>
              </a:path>
            </a:pathLst>
          </a:custGeom>
          <a:solidFill>
            <a:srgbClr val="73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2"/>
          <p:cNvSpPr/>
          <p:nvPr/>
        </p:nvSpPr>
        <p:spPr>
          <a:xfrm>
            <a:off x="1836738" y="3833813"/>
            <a:ext cx="693738" cy="2455863"/>
          </a:xfrm>
          <a:custGeom>
            <a:rect b="b" l="l" r="r" t="t"/>
            <a:pathLst>
              <a:path extrusionOk="0" h="1547" w="437">
                <a:moveTo>
                  <a:pt x="437" y="0"/>
                </a:moveTo>
                <a:lnTo>
                  <a:pt x="0" y="1398"/>
                </a:lnTo>
                <a:lnTo>
                  <a:pt x="192" y="1515"/>
                </a:lnTo>
                <a:lnTo>
                  <a:pt x="301" y="1547"/>
                </a:lnTo>
                <a:lnTo>
                  <a:pt x="396" y="1200"/>
                </a:lnTo>
                <a:lnTo>
                  <a:pt x="4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2"/>
          <p:cNvSpPr/>
          <p:nvPr/>
        </p:nvSpPr>
        <p:spPr>
          <a:xfrm>
            <a:off x="2141538" y="6238875"/>
            <a:ext cx="173038" cy="98425"/>
          </a:xfrm>
          <a:custGeom>
            <a:rect b="b" l="l" r="r" t="t"/>
            <a:pathLst>
              <a:path extrusionOk="0" h="62" w="109">
                <a:moveTo>
                  <a:pt x="0" y="0"/>
                </a:moveTo>
                <a:lnTo>
                  <a:pt x="100" y="62"/>
                </a:lnTo>
                <a:lnTo>
                  <a:pt x="109" y="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2"/>
          <p:cNvSpPr/>
          <p:nvPr/>
        </p:nvSpPr>
        <p:spPr>
          <a:xfrm>
            <a:off x="2141538" y="6238875"/>
            <a:ext cx="173038" cy="98425"/>
          </a:xfrm>
          <a:custGeom>
            <a:rect b="b" l="l" r="r" t="t"/>
            <a:pathLst>
              <a:path extrusionOk="0" h="62" w="109">
                <a:moveTo>
                  <a:pt x="0" y="0"/>
                </a:moveTo>
                <a:lnTo>
                  <a:pt x="100" y="62"/>
                </a:lnTo>
                <a:lnTo>
                  <a:pt x="109" y="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2"/>
          <p:cNvSpPr/>
          <p:nvPr/>
        </p:nvSpPr>
        <p:spPr>
          <a:xfrm>
            <a:off x="387351" y="5225733"/>
            <a:ext cx="1152525" cy="1003300"/>
          </a:xfrm>
          <a:custGeom>
            <a:rect b="b" l="l" r="r" t="t"/>
            <a:pathLst>
              <a:path extrusionOk="0" h="632" w="726">
                <a:moveTo>
                  <a:pt x="0" y="0"/>
                </a:moveTo>
                <a:lnTo>
                  <a:pt x="0" y="0"/>
                </a:lnTo>
                <a:lnTo>
                  <a:pt x="538" y="632"/>
                </a:lnTo>
                <a:lnTo>
                  <a:pt x="726" y="471"/>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2"/>
          <p:cNvSpPr/>
          <p:nvPr/>
        </p:nvSpPr>
        <p:spPr>
          <a:xfrm>
            <a:off x="387351" y="5218113"/>
            <a:ext cx="1152525" cy="1003300"/>
          </a:xfrm>
          <a:custGeom>
            <a:rect b="b" l="l" r="r" t="t"/>
            <a:pathLst>
              <a:path extrusionOk="0" h="632" w="726">
                <a:moveTo>
                  <a:pt x="0" y="0"/>
                </a:moveTo>
                <a:lnTo>
                  <a:pt x="0" y="0"/>
                </a:lnTo>
                <a:lnTo>
                  <a:pt x="538" y="632"/>
                </a:lnTo>
                <a:lnTo>
                  <a:pt x="726" y="4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2"/>
          <p:cNvSpPr/>
          <p:nvPr/>
        </p:nvSpPr>
        <p:spPr>
          <a:xfrm>
            <a:off x="793751" y="6540500"/>
            <a:ext cx="53975" cy="34925"/>
          </a:xfrm>
          <a:custGeom>
            <a:rect b="b" l="l" r="r" t="t"/>
            <a:pathLst>
              <a:path extrusionOk="0" h="22" w="34">
                <a:moveTo>
                  <a:pt x="0" y="0"/>
                </a:moveTo>
                <a:lnTo>
                  <a:pt x="19" y="22"/>
                </a:lnTo>
                <a:lnTo>
                  <a:pt x="34" y="9"/>
                </a:lnTo>
                <a:lnTo>
                  <a:pt x="0" y="0"/>
                </a:lnTo>
                <a:close/>
              </a:path>
            </a:pathLst>
          </a:custGeom>
          <a:solidFill>
            <a:srgbClr val="59B3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2"/>
          <p:cNvSpPr/>
          <p:nvPr/>
        </p:nvSpPr>
        <p:spPr>
          <a:xfrm>
            <a:off x="793751" y="6540500"/>
            <a:ext cx="53975" cy="34925"/>
          </a:xfrm>
          <a:custGeom>
            <a:rect b="b" l="l" r="r" t="t"/>
            <a:pathLst>
              <a:path extrusionOk="0" h="22" w="34">
                <a:moveTo>
                  <a:pt x="0" y="0"/>
                </a:moveTo>
                <a:lnTo>
                  <a:pt x="19" y="22"/>
                </a:lnTo>
                <a:lnTo>
                  <a:pt x="34"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2"/>
          <p:cNvSpPr/>
          <p:nvPr/>
        </p:nvSpPr>
        <p:spPr>
          <a:xfrm>
            <a:off x="2465388" y="384143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2"/>
          <p:cNvSpPr/>
          <p:nvPr/>
        </p:nvSpPr>
        <p:spPr>
          <a:xfrm>
            <a:off x="2465388" y="383381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2"/>
          <p:cNvSpPr/>
          <p:nvPr/>
        </p:nvSpPr>
        <p:spPr>
          <a:xfrm>
            <a:off x="3579813" y="5195888"/>
            <a:ext cx="1095375" cy="906463"/>
          </a:xfrm>
          <a:custGeom>
            <a:rect b="b" l="l" r="r" t="t"/>
            <a:pathLst>
              <a:path extrusionOk="0" h="571" w="690">
                <a:moveTo>
                  <a:pt x="690" y="0"/>
                </a:moveTo>
                <a:lnTo>
                  <a:pt x="0" y="458"/>
                </a:lnTo>
                <a:lnTo>
                  <a:pt x="215" y="571"/>
                </a:lnTo>
                <a:lnTo>
                  <a:pt x="690" y="0"/>
                </a:lnTo>
                <a:close/>
              </a:path>
            </a:pathLst>
          </a:custGeom>
          <a:solidFill>
            <a:srgbClr val="78B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 name="Google Shape;64;p2"/>
          <p:cNvSpPr/>
          <p:nvPr/>
        </p:nvSpPr>
        <p:spPr>
          <a:xfrm>
            <a:off x="3579813" y="5195888"/>
            <a:ext cx="1095375" cy="906463"/>
          </a:xfrm>
          <a:custGeom>
            <a:rect b="b" l="l" r="r" t="t"/>
            <a:pathLst>
              <a:path extrusionOk="0" h="571" w="690">
                <a:moveTo>
                  <a:pt x="690" y="0"/>
                </a:moveTo>
                <a:lnTo>
                  <a:pt x="0" y="458"/>
                </a:lnTo>
                <a:lnTo>
                  <a:pt x="215" y="571"/>
                </a:lnTo>
                <a:lnTo>
                  <a:pt x="6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 name="Google Shape;66;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2"/>
          <p:cNvSpPr/>
          <p:nvPr/>
        </p:nvSpPr>
        <p:spPr>
          <a:xfrm>
            <a:off x="1809751" y="6053138"/>
            <a:ext cx="331788" cy="185738"/>
          </a:xfrm>
          <a:custGeom>
            <a:rect b="b" l="l" r="r" t="t"/>
            <a:pathLst>
              <a:path extrusionOk="0" h="117" w="209">
                <a:moveTo>
                  <a:pt x="17" y="0"/>
                </a:moveTo>
                <a:lnTo>
                  <a:pt x="0" y="56"/>
                </a:lnTo>
                <a:lnTo>
                  <a:pt x="209" y="117"/>
                </a:lnTo>
                <a:lnTo>
                  <a:pt x="17" y="0"/>
                </a:lnTo>
                <a:close/>
              </a:path>
            </a:pathLst>
          </a:custGeom>
          <a:solidFill>
            <a:srgbClr val="4489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2"/>
          <p:cNvSpPr/>
          <p:nvPr/>
        </p:nvSpPr>
        <p:spPr>
          <a:xfrm>
            <a:off x="1809751" y="6053138"/>
            <a:ext cx="331788" cy="185738"/>
          </a:xfrm>
          <a:custGeom>
            <a:rect b="b" l="l" r="r" t="t"/>
            <a:pathLst>
              <a:path extrusionOk="0" h="117" w="209">
                <a:moveTo>
                  <a:pt x="17" y="0"/>
                </a:moveTo>
                <a:lnTo>
                  <a:pt x="0" y="56"/>
                </a:lnTo>
                <a:lnTo>
                  <a:pt x="209"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2"/>
          <p:cNvSpPr/>
          <p:nvPr/>
        </p:nvSpPr>
        <p:spPr>
          <a:xfrm>
            <a:off x="1649413" y="6037263"/>
            <a:ext cx="160338" cy="347663"/>
          </a:xfrm>
          <a:custGeom>
            <a:rect b="b" l="l" r="r" t="t"/>
            <a:pathLst>
              <a:path extrusionOk="0" h="219" w="101">
                <a:moveTo>
                  <a:pt x="0" y="0"/>
                </a:moveTo>
                <a:lnTo>
                  <a:pt x="78" y="219"/>
                </a:lnTo>
                <a:lnTo>
                  <a:pt x="101" y="66"/>
                </a:lnTo>
                <a:lnTo>
                  <a:pt x="0"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2"/>
          <p:cNvSpPr/>
          <p:nvPr/>
        </p:nvSpPr>
        <p:spPr>
          <a:xfrm>
            <a:off x="1649413" y="6037263"/>
            <a:ext cx="160338" cy="347663"/>
          </a:xfrm>
          <a:custGeom>
            <a:rect b="b" l="l" r="r" t="t"/>
            <a:pathLst>
              <a:path extrusionOk="0" h="219" w="101">
                <a:moveTo>
                  <a:pt x="0" y="0"/>
                </a:moveTo>
                <a:lnTo>
                  <a:pt x="78" y="219"/>
                </a:lnTo>
                <a:lnTo>
                  <a:pt x="101" y="6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2"/>
          <p:cNvSpPr/>
          <p:nvPr/>
        </p:nvSpPr>
        <p:spPr>
          <a:xfrm>
            <a:off x="2222501" y="6448425"/>
            <a:ext cx="28575" cy="26988"/>
          </a:xfrm>
          <a:custGeom>
            <a:rect b="b" l="l" r="r" t="t"/>
            <a:pathLst>
              <a:path extrusionOk="0" h="17" w="18">
                <a:moveTo>
                  <a:pt x="18" y="0"/>
                </a:moveTo>
                <a:lnTo>
                  <a:pt x="0" y="11"/>
                </a:lnTo>
                <a:lnTo>
                  <a:pt x="6" y="17"/>
                </a:lnTo>
                <a:lnTo>
                  <a:pt x="18"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2"/>
          <p:cNvSpPr/>
          <p:nvPr/>
        </p:nvSpPr>
        <p:spPr>
          <a:xfrm>
            <a:off x="2222501" y="6448425"/>
            <a:ext cx="28575" cy="26988"/>
          </a:xfrm>
          <a:custGeom>
            <a:rect b="b" l="l" r="r" t="t"/>
            <a:pathLst>
              <a:path extrusionOk="0" h="17" w="18">
                <a:moveTo>
                  <a:pt x="18" y="0"/>
                </a:moveTo>
                <a:lnTo>
                  <a:pt x="0" y="11"/>
                </a:lnTo>
                <a:lnTo>
                  <a:pt x="6" y="17"/>
                </a:lnTo>
                <a:lnTo>
                  <a:pt x="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2"/>
          <p:cNvSpPr/>
          <p:nvPr/>
        </p:nvSpPr>
        <p:spPr>
          <a:xfrm>
            <a:off x="2881313" y="6032500"/>
            <a:ext cx="85725" cy="176213"/>
          </a:xfrm>
          <a:custGeom>
            <a:rect b="b" l="l" r="r" t="t"/>
            <a:pathLst>
              <a:path extrusionOk="0" h="111" w="54">
                <a:moveTo>
                  <a:pt x="50" y="0"/>
                </a:moveTo>
                <a:lnTo>
                  <a:pt x="0" y="26"/>
                </a:lnTo>
                <a:lnTo>
                  <a:pt x="44" y="111"/>
                </a:lnTo>
                <a:lnTo>
                  <a:pt x="54" y="109"/>
                </a:lnTo>
                <a:lnTo>
                  <a:pt x="50" y="0"/>
                </a:lnTo>
                <a:close/>
              </a:path>
            </a:pathLst>
          </a:custGeom>
          <a:solidFill>
            <a:srgbClr val="5D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2"/>
          <p:cNvSpPr/>
          <p:nvPr/>
        </p:nvSpPr>
        <p:spPr>
          <a:xfrm>
            <a:off x="2881313" y="6032500"/>
            <a:ext cx="85725" cy="176213"/>
          </a:xfrm>
          <a:custGeom>
            <a:rect b="b" l="l" r="r" t="t"/>
            <a:pathLst>
              <a:path extrusionOk="0" h="111" w="54">
                <a:moveTo>
                  <a:pt x="50" y="0"/>
                </a:moveTo>
                <a:lnTo>
                  <a:pt x="0" y="26"/>
                </a:lnTo>
                <a:lnTo>
                  <a:pt x="44" y="111"/>
                </a:lnTo>
                <a:lnTo>
                  <a:pt x="54" y="109"/>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2"/>
          <p:cNvSpPr/>
          <p:nvPr/>
        </p:nvSpPr>
        <p:spPr>
          <a:xfrm>
            <a:off x="2951163" y="6205538"/>
            <a:ext cx="15875" cy="33338"/>
          </a:xfrm>
          <a:custGeom>
            <a:rect b="b" l="l" r="r" t="t"/>
            <a:pathLst>
              <a:path extrusionOk="0" h="21" w="10">
                <a:moveTo>
                  <a:pt x="10" y="0"/>
                </a:moveTo>
                <a:lnTo>
                  <a:pt x="0" y="2"/>
                </a:lnTo>
                <a:lnTo>
                  <a:pt x="10" y="21"/>
                </a:lnTo>
                <a:lnTo>
                  <a:pt x="10" y="0"/>
                </a:lnTo>
                <a:close/>
              </a:path>
            </a:pathLst>
          </a:custGeom>
          <a:solidFill>
            <a:srgbClr val="4D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2"/>
          <p:cNvSpPr/>
          <p:nvPr/>
        </p:nvSpPr>
        <p:spPr>
          <a:xfrm>
            <a:off x="2951163" y="6205538"/>
            <a:ext cx="15875" cy="33338"/>
          </a:xfrm>
          <a:custGeom>
            <a:rect b="b" l="l" r="r" t="t"/>
            <a:pathLst>
              <a:path extrusionOk="0" h="21" w="10">
                <a:moveTo>
                  <a:pt x="10" y="0"/>
                </a:moveTo>
                <a:lnTo>
                  <a:pt x="0" y="2"/>
                </a:lnTo>
                <a:lnTo>
                  <a:pt x="10" y="2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2"/>
          <p:cNvSpPr/>
          <p:nvPr/>
        </p:nvSpPr>
        <p:spPr>
          <a:xfrm>
            <a:off x="2251076" y="6408738"/>
            <a:ext cx="30163" cy="39688"/>
          </a:xfrm>
          <a:custGeom>
            <a:rect b="b" l="l" r="r" t="t"/>
            <a:pathLst>
              <a:path extrusionOk="0" h="25" w="19">
                <a:moveTo>
                  <a:pt x="19" y="0"/>
                </a:moveTo>
                <a:lnTo>
                  <a:pt x="0" y="25"/>
                </a:lnTo>
                <a:lnTo>
                  <a:pt x="14" y="17"/>
                </a:lnTo>
                <a:lnTo>
                  <a:pt x="19" y="0"/>
                </a:lnTo>
                <a:close/>
              </a:path>
            </a:pathLst>
          </a:custGeom>
          <a:solidFill>
            <a:srgbClr val="4D8F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2"/>
          <p:cNvSpPr/>
          <p:nvPr/>
        </p:nvSpPr>
        <p:spPr>
          <a:xfrm>
            <a:off x="2251076" y="6408738"/>
            <a:ext cx="30163" cy="39688"/>
          </a:xfrm>
          <a:custGeom>
            <a:rect b="b" l="l" r="r" t="t"/>
            <a:pathLst>
              <a:path extrusionOk="0" h="25" w="19">
                <a:moveTo>
                  <a:pt x="19" y="0"/>
                </a:moveTo>
                <a:lnTo>
                  <a:pt x="0" y="25"/>
                </a:lnTo>
                <a:lnTo>
                  <a:pt x="14" y="17"/>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2"/>
          <p:cNvSpPr/>
          <p:nvPr/>
        </p:nvSpPr>
        <p:spPr>
          <a:xfrm>
            <a:off x="2232026" y="6435725"/>
            <a:ext cx="41275" cy="63500"/>
          </a:xfrm>
          <a:custGeom>
            <a:rect b="b" l="l" r="r" t="t"/>
            <a:pathLst>
              <a:path extrusionOk="0" h="40" w="26">
                <a:moveTo>
                  <a:pt x="26" y="0"/>
                </a:moveTo>
                <a:lnTo>
                  <a:pt x="12" y="8"/>
                </a:lnTo>
                <a:lnTo>
                  <a:pt x="0" y="25"/>
                </a:lnTo>
                <a:lnTo>
                  <a:pt x="15" y="40"/>
                </a:lnTo>
                <a:lnTo>
                  <a:pt x="26" y="0"/>
                </a:lnTo>
                <a:close/>
              </a:path>
            </a:pathLst>
          </a:custGeom>
          <a:solidFill>
            <a:srgbClr val="458A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2"/>
          <p:cNvSpPr/>
          <p:nvPr/>
        </p:nvSpPr>
        <p:spPr>
          <a:xfrm>
            <a:off x="2232026" y="6435725"/>
            <a:ext cx="41275" cy="63500"/>
          </a:xfrm>
          <a:custGeom>
            <a:rect b="b" l="l" r="r" t="t"/>
            <a:pathLst>
              <a:path extrusionOk="0" h="40" w="26">
                <a:moveTo>
                  <a:pt x="26" y="0"/>
                </a:moveTo>
                <a:lnTo>
                  <a:pt x="12" y="8"/>
                </a:lnTo>
                <a:lnTo>
                  <a:pt x="0" y="25"/>
                </a:lnTo>
                <a:lnTo>
                  <a:pt x="15" y="40"/>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close/>
              </a:path>
            </a:pathLst>
          </a:custGeom>
          <a:solidFill>
            <a:srgbClr val="5996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2"/>
          <p:cNvSpPr/>
          <p:nvPr/>
        </p:nvSpPr>
        <p:spPr>
          <a:xfrm>
            <a:off x="3265488" y="6075363"/>
            <a:ext cx="87313" cy="125413"/>
          </a:xfrm>
          <a:custGeom>
            <a:rect b="b" l="l" r="r" t="t"/>
            <a:pathLst>
              <a:path extrusionOk="0" h="79" w="55">
                <a:moveTo>
                  <a:pt x="55" y="0"/>
                </a:moveTo>
                <a:lnTo>
                  <a:pt x="0" y="37"/>
                </a:lnTo>
                <a:lnTo>
                  <a:pt x="7" y="79"/>
                </a:lnTo>
                <a:lnTo>
                  <a:pt x="55" y="0"/>
                </a:lnTo>
                <a:close/>
              </a:path>
            </a:pathLst>
          </a:custGeom>
          <a:solidFill>
            <a:srgbClr val="5191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2"/>
          <p:cNvSpPr/>
          <p:nvPr/>
        </p:nvSpPr>
        <p:spPr>
          <a:xfrm>
            <a:off x="3265488" y="6075363"/>
            <a:ext cx="87313" cy="125413"/>
          </a:xfrm>
          <a:custGeom>
            <a:rect b="b" l="l" r="r" t="t"/>
            <a:pathLst>
              <a:path extrusionOk="0" h="79" w="55">
                <a:moveTo>
                  <a:pt x="55" y="0"/>
                </a:moveTo>
                <a:lnTo>
                  <a:pt x="0" y="37"/>
                </a:lnTo>
                <a:lnTo>
                  <a:pt x="7" y="79"/>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2"/>
          <p:cNvSpPr/>
          <p:nvPr/>
        </p:nvSpPr>
        <p:spPr>
          <a:xfrm>
            <a:off x="3476626" y="5870575"/>
            <a:ext cx="103188" cy="88900"/>
          </a:xfrm>
          <a:custGeom>
            <a:rect b="b" l="l" r="r" t="t"/>
            <a:pathLst>
              <a:path extrusionOk="0" h="56" w="65">
                <a:moveTo>
                  <a:pt x="0" y="0"/>
                </a:moveTo>
                <a:lnTo>
                  <a:pt x="31" y="56"/>
                </a:lnTo>
                <a:lnTo>
                  <a:pt x="65" y="33"/>
                </a:lnTo>
                <a:lnTo>
                  <a:pt x="0"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3476626" y="5870575"/>
            <a:ext cx="103188" cy="88900"/>
          </a:xfrm>
          <a:custGeom>
            <a:rect b="b" l="l" r="r" t="t"/>
            <a:pathLst>
              <a:path extrusionOk="0" h="56" w="65">
                <a:moveTo>
                  <a:pt x="0" y="0"/>
                </a:moveTo>
                <a:lnTo>
                  <a:pt x="31" y="56"/>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close/>
              </a:path>
            </a:pathLst>
          </a:custGeom>
          <a:solidFill>
            <a:srgbClr val="498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2"/>
          <p:cNvSpPr/>
          <p:nvPr/>
        </p:nvSpPr>
        <p:spPr>
          <a:xfrm>
            <a:off x="3352801" y="5870575"/>
            <a:ext cx="173038" cy="204788"/>
          </a:xfrm>
          <a:custGeom>
            <a:rect b="b" l="l" r="r" t="t"/>
            <a:pathLst>
              <a:path extrusionOk="0" h="129" w="109">
                <a:moveTo>
                  <a:pt x="78" y="0"/>
                </a:moveTo>
                <a:lnTo>
                  <a:pt x="78" y="0"/>
                </a:lnTo>
                <a:lnTo>
                  <a:pt x="0" y="129"/>
                </a:lnTo>
                <a:lnTo>
                  <a:pt x="109" y="56"/>
                </a:lnTo>
                <a:lnTo>
                  <a:pt x="78" y="0"/>
                </a:lnTo>
                <a:close/>
              </a:path>
            </a:pathLst>
          </a:custGeom>
          <a:solidFill>
            <a:srgbClr val="A6CD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3352801" y="5870575"/>
            <a:ext cx="173038" cy="204788"/>
          </a:xfrm>
          <a:custGeom>
            <a:rect b="b" l="l" r="r" t="t"/>
            <a:pathLst>
              <a:path extrusionOk="0" h="129" w="109">
                <a:moveTo>
                  <a:pt x="78" y="0"/>
                </a:moveTo>
                <a:lnTo>
                  <a:pt x="78" y="0"/>
                </a:lnTo>
                <a:lnTo>
                  <a:pt x="0" y="129"/>
                </a:lnTo>
                <a:lnTo>
                  <a:pt x="109" y="56"/>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close/>
              </a:path>
            </a:pathLst>
          </a:custGeom>
          <a:solidFill>
            <a:srgbClr val="5A99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5976938" y="4817247"/>
            <a:ext cx="1260475" cy="1162050"/>
          </a:xfrm>
          <a:custGeom>
            <a:rect b="b" l="l" r="r" t="t"/>
            <a:pathLst>
              <a:path extrusionOk="0" h="732" w="794">
                <a:moveTo>
                  <a:pt x="87" y="0"/>
                </a:moveTo>
                <a:lnTo>
                  <a:pt x="0" y="732"/>
                </a:lnTo>
                <a:lnTo>
                  <a:pt x="645" y="495"/>
                </a:lnTo>
                <a:lnTo>
                  <a:pt x="794" y="599"/>
                </a:lnTo>
                <a:lnTo>
                  <a:pt x="87" y="0"/>
                </a:lnTo>
                <a:close/>
              </a:path>
            </a:pathLst>
          </a:custGeom>
          <a:solidFill>
            <a:srgbClr val="7D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2"/>
          <p:cNvSpPr/>
          <p:nvPr/>
        </p:nvSpPr>
        <p:spPr>
          <a:xfrm>
            <a:off x="5976938" y="4808538"/>
            <a:ext cx="1260475" cy="1162050"/>
          </a:xfrm>
          <a:custGeom>
            <a:rect b="b" l="l" r="r" t="t"/>
            <a:pathLst>
              <a:path extrusionOk="0" h="732" w="794">
                <a:moveTo>
                  <a:pt x="87" y="0"/>
                </a:moveTo>
                <a:lnTo>
                  <a:pt x="0" y="732"/>
                </a:lnTo>
                <a:lnTo>
                  <a:pt x="645" y="495"/>
                </a:lnTo>
                <a:lnTo>
                  <a:pt x="794" y="599"/>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2"/>
          <p:cNvSpPr/>
          <p:nvPr/>
        </p:nvSpPr>
        <p:spPr>
          <a:xfrm>
            <a:off x="4910910" y="4817247"/>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2"/>
          <p:cNvSpPr/>
          <p:nvPr/>
        </p:nvSpPr>
        <p:spPr>
          <a:xfrm>
            <a:off x="4902201" y="4808538"/>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2"/>
          <p:cNvSpPr/>
          <p:nvPr/>
        </p:nvSpPr>
        <p:spPr>
          <a:xfrm>
            <a:off x="5040313" y="5900738"/>
            <a:ext cx="290513" cy="276225"/>
          </a:xfrm>
          <a:custGeom>
            <a:rect b="b" l="l" r="r" t="t"/>
            <a:pathLst>
              <a:path extrusionOk="0" h="174" w="183">
                <a:moveTo>
                  <a:pt x="97" y="0"/>
                </a:moveTo>
                <a:lnTo>
                  <a:pt x="0" y="85"/>
                </a:lnTo>
                <a:lnTo>
                  <a:pt x="183" y="174"/>
                </a:lnTo>
                <a:lnTo>
                  <a:pt x="97" y="0"/>
                </a:lnTo>
                <a:close/>
              </a:path>
            </a:pathLst>
          </a:custGeom>
          <a:solidFill>
            <a:srgbClr val="6BA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2"/>
          <p:cNvSpPr/>
          <p:nvPr/>
        </p:nvSpPr>
        <p:spPr>
          <a:xfrm>
            <a:off x="5040313" y="5900738"/>
            <a:ext cx="290513" cy="276225"/>
          </a:xfrm>
          <a:custGeom>
            <a:rect b="b" l="l" r="r" t="t"/>
            <a:pathLst>
              <a:path extrusionOk="0" h="174" w="183">
                <a:moveTo>
                  <a:pt x="97" y="0"/>
                </a:moveTo>
                <a:lnTo>
                  <a:pt x="0" y="85"/>
                </a:lnTo>
                <a:lnTo>
                  <a:pt x="183" y="174"/>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2"/>
          <p:cNvSpPr/>
          <p:nvPr/>
        </p:nvSpPr>
        <p:spPr>
          <a:xfrm>
            <a:off x="5457826" y="4825956"/>
            <a:ext cx="657225" cy="1354138"/>
          </a:xfrm>
          <a:custGeom>
            <a:rect b="b" l="l" r="r" t="t"/>
            <a:pathLst>
              <a:path extrusionOk="0" h="853" w="414">
                <a:moveTo>
                  <a:pt x="414" y="0"/>
                </a:moveTo>
                <a:lnTo>
                  <a:pt x="0" y="853"/>
                </a:lnTo>
                <a:lnTo>
                  <a:pt x="327" y="732"/>
                </a:lnTo>
                <a:lnTo>
                  <a:pt x="414" y="0"/>
                </a:lnTo>
                <a:close/>
              </a:path>
            </a:pathLst>
          </a:custGeom>
          <a:solidFill>
            <a:srgbClr val="6EB8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2"/>
          <p:cNvSpPr/>
          <p:nvPr/>
        </p:nvSpPr>
        <p:spPr>
          <a:xfrm>
            <a:off x="5457826" y="4808538"/>
            <a:ext cx="657225" cy="1354138"/>
          </a:xfrm>
          <a:custGeom>
            <a:rect b="b" l="l" r="r" t="t"/>
            <a:pathLst>
              <a:path extrusionOk="0" h="853" w="414">
                <a:moveTo>
                  <a:pt x="414" y="0"/>
                </a:moveTo>
                <a:lnTo>
                  <a:pt x="0" y="853"/>
                </a:lnTo>
                <a:lnTo>
                  <a:pt x="327" y="732"/>
                </a:lnTo>
                <a:lnTo>
                  <a:pt x="4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2"/>
          <p:cNvSpPr/>
          <p:nvPr/>
        </p:nvSpPr>
        <p:spPr>
          <a:xfrm>
            <a:off x="7656513" y="5710238"/>
            <a:ext cx="1152525" cy="698500"/>
          </a:xfrm>
          <a:custGeom>
            <a:rect b="b" l="l" r="r" t="t"/>
            <a:pathLst>
              <a:path extrusionOk="0" h="440" w="726">
                <a:moveTo>
                  <a:pt x="726" y="0"/>
                </a:moveTo>
                <a:lnTo>
                  <a:pt x="0" y="214"/>
                </a:lnTo>
                <a:lnTo>
                  <a:pt x="325" y="440"/>
                </a:lnTo>
                <a:lnTo>
                  <a:pt x="726" y="0"/>
                </a:lnTo>
                <a:close/>
              </a:path>
            </a:pathLst>
          </a:custGeom>
          <a:solidFill>
            <a:srgbClr val="B9D7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2"/>
          <p:cNvSpPr/>
          <p:nvPr/>
        </p:nvSpPr>
        <p:spPr>
          <a:xfrm>
            <a:off x="7656513" y="5710238"/>
            <a:ext cx="1152525" cy="698500"/>
          </a:xfrm>
          <a:custGeom>
            <a:rect b="b" l="l" r="r" t="t"/>
            <a:pathLst>
              <a:path extrusionOk="0" h="440" w="726">
                <a:moveTo>
                  <a:pt x="726" y="0"/>
                </a:moveTo>
                <a:lnTo>
                  <a:pt x="0" y="214"/>
                </a:lnTo>
                <a:lnTo>
                  <a:pt x="325" y="440"/>
                </a:lnTo>
                <a:lnTo>
                  <a:pt x="7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2"/>
          <p:cNvSpPr/>
          <p:nvPr/>
        </p:nvSpPr>
        <p:spPr>
          <a:xfrm>
            <a:off x="1539876" y="5911850"/>
            <a:ext cx="109538" cy="125413"/>
          </a:xfrm>
          <a:custGeom>
            <a:rect b="b" l="l" r="r" t="t"/>
            <a:pathLst>
              <a:path extrusionOk="0" h="79" w="69">
                <a:moveTo>
                  <a:pt x="41" y="0"/>
                </a:moveTo>
                <a:lnTo>
                  <a:pt x="0" y="34"/>
                </a:lnTo>
                <a:lnTo>
                  <a:pt x="69" y="79"/>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2"/>
          <p:cNvSpPr/>
          <p:nvPr/>
        </p:nvSpPr>
        <p:spPr>
          <a:xfrm>
            <a:off x="1539876" y="5911850"/>
            <a:ext cx="109538" cy="125413"/>
          </a:xfrm>
          <a:custGeom>
            <a:rect b="b" l="l" r="r" t="t"/>
            <a:pathLst>
              <a:path extrusionOk="0" h="79" w="69">
                <a:moveTo>
                  <a:pt x="41" y="0"/>
                </a:moveTo>
                <a:lnTo>
                  <a:pt x="0" y="34"/>
                </a:lnTo>
                <a:lnTo>
                  <a:pt x="69"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2"/>
          <p:cNvSpPr/>
          <p:nvPr/>
        </p:nvSpPr>
        <p:spPr>
          <a:xfrm>
            <a:off x="11617326" y="6338888"/>
            <a:ext cx="33338" cy="17463"/>
          </a:xfrm>
          <a:custGeom>
            <a:rect b="b" l="l" r="r" t="t"/>
            <a:pathLst>
              <a:path extrusionOk="0" h="11" w="21">
                <a:moveTo>
                  <a:pt x="5" y="0"/>
                </a:moveTo>
                <a:lnTo>
                  <a:pt x="0" y="6"/>
                </a:lnTo>
                <a:lnTo>
                  <a:pt x="17" y="11"/>
                </a:lnTo>
                <a:lnTo>
                  <a:pt x="21" y="10"/>
                </a:lnTo>
                <a:lnTo>
                  <a:pt x="5" y="0"/>
                </a:lnTo>
                <a:close/>
              </a:path>
            </a:pathLst>
          </a:custGeom>
          <a:solidFill>
            <a:srgbClr val="C2DC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2"/>
          <p:cNvSpPr/>
          <p:nvPr/>
        </p:nvSpPr>
        <p:spPr>
          <a:xfrm>
            <a:off x="11617326" y="6338888"/>
            <a:ext cx="33338" cy="17463"/>
          </a:xfrm>
          <a:custGeom>
            <a:rect b="b" l="l" r="r" t="t"/>
            <a:pathLst>
              <a:path extrusionOk="0" h="11" w="21">
                <a:moveTo>
                  <a:pt x="5" y="0"/>
                </a:moveTo>
                <a:lnTo>
                  <a:pt x="0" y="6"/>
                </a:lnTo>
                <a:lnTo>
                  <a:pt x="17" y="11"/>
                </a:lnTo>
                <a:lnTo>
                  <a:pt x="21" y="10"/>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2"/>
          <p:cNvSpPr/>
          <p:nvPr/>
        </p:nvSpPr>
        <p:spPr>
          <a:xfrm>
            <a:off x="11210926" y="4019550"/>
            <a:ext cx="836613" cy="2328863"/>
          </a:xfrm>
          <a:custGeom>
            <a:rect b="b" l="l" r="r" t="t"/>
            <a:pathLst>
              <a:path extrusionOk="0" h="1467" w="527">
                <a:moveTo>
                  <a:pt x="0" y="0"/>
                </a:moveTo>
                <a:lnTo>
                  <a:pt x="107" y="1421"/>
                </a:lnTo>
                <a:lnTo>
                  <a:pt x="248" y="1467"/>
                </a:lnTo>
                <a:lnTo>
                  <a:pt x="253" y="1461"/>
                </a:lnTo>
                <a:lnTo>
                  <a:pt x="527" y="1183"/>
                </a:lnTo>
                <a:lnTo>
                  <a:pt x="0" y="0"/>
                </a:lnTo>
                <a:close/>
              </a:path>
            </a:pathLst>
          </a:custGeom>
          <a:solidFill>
            <a:srgbClr val="85B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2"/>
          <p:cNvSpPr/>
          <p:nvPr/>
        </p:nvSpPr>
        <p:spPr>
          <a:xfrm>
            <a:off x="11223626" y="4019550"/>
            <a:ext cx="836613" cy="2328863"/>
          </a:xfrm>
          <a:custGeom>
            <a:rect b="b" l="l" r="r" t="t"/>
            <a:pathLst>
              <a:path extrusionOk="0" h="1467" w="527">
                <a:moveTo>
                  <a:pt x="0" y="0"/>
                </a:moveTo>
                <a:lnTo>
                  <a:pt x="107" y="1421"/>
                </a:lnTo>
                <a:lnTo>
                  <a:pt x="248" y="1467"/>
                </a:lnTo>
                <a:lnTo>
                  <a:pt x="253" y="1461"/>
                </a:lnTo>
                <a:lnTo>
                  <a:pt x="527" y="1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2"/>
          <p:cNvSpPr/>
          <p:nvPr/>
        </p:nvSpPr>
        <p:spPr>
          <a:xfrm>
            <a:off x="9032876" y="4019550"/>
            <a:ext cx="2190750" cy="2417763"/>
          </a:xfrm>
          <a:custGeom>
            <a:rect b="b" l="l" r="r" t="t"/>
            <a:pathLst>
              <a:path extrusionOk="0" h="1523" w="1380">
                <a:moveTo>
                  <a:pt x="1380" y="0"/>
                </a:moveTo>
                <a:lnTo>
                  <a:pt x="0" y="1523"/>
                </a:lnTo>
                <a:lnTo>
                  <a:pt x="741" y="1345"/>
                </a:lnTo>
                <a:lnTo>
                  <a:pt x="1380" y="0"/>
                </a:lnTo>
                <a:close/>
              </a:path>
            </a:pathLst>
          </a:custGeom>
          <a:solidFill>
            <a:srgbClr val="51B2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2"/>
          <p:cNvSpPr/>
          <p:nvPr/>
        </p:nvSpPr>
        <p:spPr>
          <a:xfrm>
            <a:off x="9032876" y="4019550"/>
            <a:ext cx="2190750" cy="2417763"/>
          </a:xfrm>
          <a:custGeom>
            <a:rect b="b" l="l" r="r" t="t"/>
            <a:pathLst>
              <a:path extrusionOk="0" h="1523" w="1380">
                <a:moveTo>
                  <a:pt x="1380" y="0"/>
                </a:moveTo>
                <a:lnTo>
                  <a:pt x="0" y="1523"/>
                </a:lnTo>
                <a:lnTo>
                  <a:pt x="741" y="1345"/>
                </a:lnTo>
                <a:lnTo>
                  <a:pt x="13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2"/>
          <p:cNvSpPr/>
          <p:nvPr/>
        </p:nvSpPr>
        <p:spPr>
          <a:xfrm>
            <a:off x="8748713" y="6867525"/>
            <a:ext cx="25400" cy="9525"/>
          </a:xfrm>
          <a:custGeom>
            <a:rect b="b" l="l" r="r" t="t"/>
            <a:pathLst>
              <a:path extrusionOk="0" h="6" w="16">
                <a:moveTo>
                  <a:pt x="0" y="0"/>
                </a:moveTo>
                <a:lnTo>
                  <a:pt x="0" y="6"/>
                </a:lnTo>
                <a:lnTo>
                  <a:pt x="16" y="6"/>
                </a:lnTo>
                <a:lnTo>
                  <a:pt x="0" y="0"/>
                </a:lnTo>
                <a:close/>
              </a:path>
            </a:pathLst>
          </a:custGeom>
          <a:solidFill>
            <a:srgbClr val="59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2"/>
          <p:cNvSpPr/>
          <p:nvPr/>
        </p:nvSpPr>
        <p:spPr>
          <a:xfrm>
            <a:off x="8748713" y="6867525"/>
            <a:ext cx="25400" cy="9525"/>
          </a:xfrm>
          <a:custGeom>
            <a:rect b="b" l="l" r="r" t="t"/>
            <a:pathLst>
              <a:path extrusionOk="0" h="6" w="16">
                <a:moveTo>
                  <a:pt x="0" y="0"/>
                </a:moveTo>
                <a:lnTo>
                  <a:pt x="0" y="6"/>
                </a:lnTo>
                <a:lnTo>
                  <a:pt x="16"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2"/>
          <p:cNvSpPr/>
          <p:nvPr/>
        </p:nvSpPr>
        <p:spPr>
          <a:xfrm>
            <a:off x="8740776" y="6867525"/>
            <a:ext cx="7938" cy="9525"/>
          </a:xfrm>
          <a:custGeom>
            <a:rect b="b" l="l" r="r" t="t"/>
            <a:pathLst>
              <a:path extrusionOk="0" h="6" w="5">
                <a:moveTo>
                  <a:pt x="5" y="0"/>
                </a:moveTo>
                <a:lnTo>
                  <a:pt x="0" y="6"/>
                </a:lnTo>
                <a:lnTo>
                  <a:pt x="5" y="6"/>
                </a:lnTo>
                <a:lnTo>
                  <a:pt x="5"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2"/>
          <p:cNvSpPr/>
          <p:nvPr/>
        </p:nvSpPr>
        <p:spPr>
          <a:xfrm>
            <a:off x="8740776" y="6867525"/>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2"/>
          <p:cNvSpPr/>
          <p:nvPr/>
        </p:nvSpPr>
        <p:spPr>
          <a:xfrm>
            <a:off x="8447088" y="6788150"/>
            <a:ext cx="301625" cy="88900"/>
          </a:xfrm>
          <a:custGeom>
            <a:rect b="b" l="l" r="r" t="t"/>
            <a:pathLst>
              <a:path extrusionOk="0" h="56" w="190">
                <a:moveTo>
                  <a:pt x="17" y="0"/>
                </a:moveTo>
                <a:lnTo>
                  <a:pt x="0" y="56"/>
                </a:lnTo>
                <a:lnTo>
                  <a:pt x="185" y="56"/>
                </a:lnTo>
                <a:lnTo>
                  <a:pt x="190" y="50"/>
                </a:lnTo>
                <a:lnTo>
                  <a:pt x="17"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
          <p:cNvSpPr/>
          <p:nvPr/>
        </p:nvSpPr>
        <p:spPr>
          <a:xfrm>
            <a:off x="8447088" y="6788150"/>
            <a:ext cx="301625" cy="88900"/>
          </a:xfrm>
          <a:custGeom>
            <a:rect b="b" l="l" r="r" t="t"/>
            <a:pathLst>
              <a:path extrusionOk="0" h="56" w="190">
                <a:moveTo>
                  <a:pt x="17" y="0"/>
                </a:moveTo>
                <a:lnTo>
                  <a:pt x="0" y="56"/>
                </a:lnTo>
                <a:lnTo>
                  <a:pt x="185" y="56"/>
                </a:lnTo>
                <a:lnTo>
                  <a:pt x="190" y="50"/>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close/>
              </a:path>
            </a:pathLst>
          </a:custGeom>
          <a:solidFill>
            <a:srgbClr val="BB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2"/>
          <p:cNvSpPr/>
          <p:nvPr/>
        </p:nvSpPr>
        <p:spPr>
          <a:xfrm>
            <a:off x="9774238" y="6745288"/>
            <a:ext cx="44450" cy="131763"/>
          </a:xfrm>
          <a:custGeom>
            <a:rect b="b" l="l" r="r" t="t"/>
            <a:pathLst>
              <a:path extrusionOk="0" h="83" w="28">
                <a:moveTo>
                  <a:pt x="0" y="0"/>
                </a:moveTo>
                <a:lnTo>
                  <a:pt x="25" y="83"/>
                </a:lnTo>
                <a:lnTo>
                  <a:pt x="28" y="83"/>
                </a:lnTo>
                <a:lnTo>
                  <a:pt x="28" y="21"/>
                </a:lnTo>
                <a:lnTo>
                  <a:pt x="0" y="0"/>
                </a:lnTo>
                <a:close/>
              </a:path>
            </a:pathLst>
          </a:custGeom>
          <a:solidFill>
            <a:srgbClr val="6C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2"/>
          <p:cNvSpPr/>
          <p:nvPr/>
        </p:nvSpPr>
        <p:spPr>
          <a:xfrm>
            <a:off x="9774238" y="6745288"/>
            <a:ext cx="44450" cy="131763"/>
          </a:xfrm>
          <a:custGeom>
            <a:rect b="b" l="l" r="r" t="t"/>
            <a:pathLst>
              <a:path extrusionOk="0" h="83" w="28">
                <a:moveTo>
                  <a:pt x="0" y="0"/>
                </a:moveTo>
                <a:lnTo>
                  <a:pt x="25" y="83"/>
                </a:lnTo>
                <a:lnTo>
                  <a:pt x="28" y="83"/>
                </a:lnTo>
                <a:lnTo>
                  <a:pt x="28" y="2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
          <p:cNvSpPr/>
          <p:nvPr/>
        </p:nvSpPr>
        <p:spPr>
          <a:xfrm>
            <a:off x="9480551" y="6745288"/>
            <a:ext cx="333375" cy="131763"/>
          </a:xfrm>
          <a:custGeom>
            <a:rect b="b" l="l" r="r" t="t"/>
            <a:pathLst>
              <a:path extrusionOk="0" h="83" w="210">
                <a:moveTo>
                  <a:pt x="185" y="0"/>
                </a:moveTo>
                <a:lnTo>
                  <a:pt x="0" y="83"/>
                </a:lnTo>
                <a:lnTo>
                  <a:pt x="210" y="83"/>
                </a:lnTo>
                <a:lnTo>
                  <a:pt x="185" y="0"/>
                </a:lnTo>
                <a:close/>
              </a:path>
            </a:pathLst>
          </a:custGeom>
          <a:solidFill>
            <a:srgbClr val="5A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2"/>
          <p:cNvSpPr/>
          <p:nvPr/>
        </p:nvSpPr>
        <p:spPr>
          <a:xfrm>
            <a:off x="9480551" y="6745288"/>
            <a:ext cx="333375" cy="131763"/>
          </a:xfrm>
          <a:custGeom>
            <a:rect b="b" l="l" r="r" t="t"/>
            <a:pathLst>
              <a:path extrusionOk="0" h="83" w="210">
                <a:moveTo>
                  <a:pt x="185" y="0"/>
                </a:moveTo>
                <a:lnTo>
                  <a:pt x="0" y="83"/>
                </a:lnTo>
                <a:lnTo>
                  <a:pt x="210" y="83"/>
                </a:lnTo>
                <a:lnTo>
                  <a:pt x="1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2"/>
          <p:cNvSpPr/>
          <p:nvPr/>
        </p:nvSpPr>
        <p:spPr>
          <a:xfrm>
            <a:off x="8375651" y="6550025"/>
            <a:ext cx="171450" cy="107950"/>
          </a:xfrm>
          <a:custGeom>
            <a:rect b="b" l="l" r="r" t="t"/>
            <a:pathLst>
              <a:path extrusionOk="0" h="68" w="108">
                <a:moveTo>
                  <a:pt x="0" y="0"/>
                </a:moveTo>
                <a:lnTo>
                  <a:pt x="0" y="0"/>
                </a:lnTo>
                <a:lnTo>
                  <a:pt x="87" y="68"/>
                </a:lnTo>
                <a:lnTo>
                  <a:pt x="108" y="2"/>
                </a:lnTo>
                <a:lnTo>
                  <a:pt x="0" y="0"/>
                </a:lnTo>
                <a:close/>
              </a:path>
            </a:pathLst>
          </a:custGeom>
          <a:solidFill>
            <a:srgbClr val="B8D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2"/>
          <p:cNvSpPr/>
          <p:nvPr/>
        </p:nvSpPr>
        <p:spPr>
          <a:xfrm>
            <a:off x="8375651" y="6550025"/>
            <a:ext cx="171450" cy="107950"/>
          </a:xfrm>
          <a:custGeom>
            <a:rect b="b" l="l" r="r" t="t"/>
            <a:pathLst>
              <a:path extrusionOk="0" h="68" w="108">
                <a:moveTo>
                  <a:pt x="0" y="0"/>
                </a:moveTo>
                <a:lnTo>
                  <a:pt x="0" y="0"/>
                </a:lnTo>
                <a:lnTo>
                  <a:pt x="87" y="68"/>
                </a:lnTo>
                <a:lnTo>
                  <a:pt x="108" y="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2"/>
          <p:cNvSpPr/>
          <p:nvPr/>
        </p:nvSpPr>
        <p:spPr>
          <a:xfrm>
            <a:off x="9817101" y="6572250"/>
            <a:ext cx="1588" cy="207963"/>
          </a:xfrm>
          <a:custGeom>
            <a:rect b="b" l="l" r="r" t="t"/>
            <a:pathLst>
              <a:path extrusionOk="0" h="131" w="1">
                <a:moveTo>
                  <a:pt x="0" y="0"/>
                </a:moveTo>
                <a:lnTo>
                  <a:pt x="0" y="0"/>
                </a:lnTo>
                <a:lnTo>
                  <a:pt x="1" y="130"/>
                </a:lnTo>
                <a:lnTo>
                  <a:pt x="1" y="131"/>
                </a:lnTo>
                <a:lnTo>
                  <a:pt x="0" y="0"/>
                </a:lnTo>
                <a:close/>
              </a:path>
            </a:pathLst>
          </a:custGeom>
          <a:solidFill>
            <a:srgbClr val="D2EF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2"/>
          <p:cNvSpPr/>
          <p:nvPr/>
        </p:nvSpPr>
        <p:spPr>
          <a:xfrm>
            <a:off x="9817101" y="6572250"/>
            <a:ext cx="1588" cy="207963"/>
          </a:xfrm>
          <a:custGeom>
            <a:rect b="b" l="l" r="r" t="t"/>
            <a:pathLst>
              <a:path extrusionOk="0" h="131" w="1">
                <a:moveTo>
                  <a:pt x="0" y="0"/>
                </a:moveTo>
                <a:lnTo>
                  <a:pt x="0" y="0"/>
                </a:lnTo>
                <a:lnTo>
                  <a:pt x="1" y="130"/>
                </a:lnTo>
                <a:lnTo>
                  <a:pt x="1" y="13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2"/>
          <p:cNvSpPr/>
          <p:nvPr/>
        </p:nvSpPr>
        <p:spPr>
          <a:xfrm>
            <a:off x="9818688" y="6778625"/>
            <a:ext cx="1588" cy="98425"/>
          </a:xfrm>
          <a:custGeom>
            <a:rect b="b" l="l" r="r" t="t"/>
            <a:pathLst>
              <a:path extrusionOk="0" h="62" w="1">
                <a:moveTo>
                  <a:pt x="0" y="0"/>
                </a:moveTo>
                <a:lnTo>
                  <a:pt x="0" y="62"/>
                </a:lnTo>
                <a:lnTo>
                  <a:pt x="1" y="62"/>
                </a:lnTo>
                <a:lnTo>
                  <a:pt x="0" y="1"/>
                </a:lnTo>
                <a:lnTo>
                  <a:pt x="0" y="0"/>
                </a:lnTo>
                <a:close/>
              </a:path>
            </a:pathLst>
          </a:custGeom>
          <a:solidFill>
            <a:srgbClr val="68B0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2"/>
          <p:cNvSpPr/>
          <p:nvPr/>
        </p:nvSpPr>
        <p:spPr>
          <a:xfrm>
            <a:off x="9818688" y="6778625"/>
            <a:ext cx="1588" cy="98425"/>
          </a:xfrm>
          <a:custGeom>
            <a:rect b="b" l="l" r="r" t="t"/>
            <a:pathLst>
              <a:path extrusionOk="0" h="62" w="1">
                <a:moveTo>
                  <a:pt x="0" y="0"/>
                </a:moveTo>
                <a:lnTo>
                  <a:pt x="0" y="62"/>
                </a:lnTo>
                <a:lnTo>
                  <a:pt x="1" y="62"/>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close/>
              </a:path>
            </a:pathLst>
          </a:custGeom>
          <a:solidFill>
            <a:srgbClr val="DB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2"/>
          <p:cNvSpPr/>
          <p:nvPr/>
        </p:nvSpPr>
        <p:spPr>
          <a:xfrm>
            <a:off x="11644313" y="6354763"/>
            <a:ext cx="20638" cy="9525"/>
          </a:xfrm>
          <a:custGeom>
            <a:rect b="b" l="l" r="r" t="t"/>
            <a:pathLst>
              <a:path extrusionOk="0" h="6" w="13">
                <a:moveTo>
                  <a:pt x="4" y="0"/>
                </a:moveTo>
                <a:lnTo>
                  <a:pt x="0" y="1"/>
                </a:lnTo>
                <a:lnTo>
                  <a:pt x="13" y="6"/>
                </a:lnTo>
                <a:lnTo>
                  <a:pt x="4" y="0"/>
                </a:lnTo>
                <a:close/>
              </a:path>
            </a:pathLst>
          </a:custGeom>
          <a:solidFill>
            <a:srgbClr val="A9D1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
          <p:cNvSpPr/>
          <p:nvPr/>
        </p:nvSpPr>
        <p:spPr>
          <a:xfrm>
            <a:off x="11644313" y="6354763"/>
            <a:ext cx="20638" cy="9525"/>
          </a:xfrm>
          <a:custGeom>
            <a:rect b="b" l="l" r="r" t="t"/>
            <a:pathLst>
              <a:path extrusionOk="0" h="6" w="13">
                <a:moveTo>
                  <a:pt x="4" y="0"/>
                </a:moveTo>
                <a:lnTo>
                  <a:pt x="0" y="1"/>
                </a:lnTo>
                <a:lnTo>
                  <a:pt x="13" y="6"/>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close/>
              </a:path>
            </a:pathLst>
          </a:custGeom>
          <a:solidFill>
            <a:srgbClr val="9DC8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2"/>
          <p:cNvSpPr/>
          <p:nvPr/>
        </p:nvSpPr>
        <p:spPr>
          <a:xfrm>
            <a:off x="11142663" y="6473825"/>
            <a:ext cx="60325" cy="158750"/>
          </a:xfrm>
          <a:custGeom>
            <a:rect b="b" l="l" r="r" t="t"/>
            <a:pathLst>
              <a:path extrusionOk="0" h="100" w="38">
                <a:moveTo>
                  <a:pt x="27" y="0"/>
                </a:moveTo>
                <a:lnTo>
                  <a:pt x="0" y="100"/>
                </a:lnTo>
                <a:lnTo>
                  <a:pt x="38" y="4"/>
                </a:lnTo>
                <a:lnTo>
                  <a:pt x="2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2"/>
          <p:cNvSpPr/>
          <p:nvPr/>
        </p:nvSpPr>
        <p:spPr>
          <a:xfrm>
            <a:off x="11142663" y="6473825"/>
            <a:ext cx="60325" cy="158750"/>
          </a:xfrm>
          <a:custGeom>
            <a:rect b="b" l="l" r="r" t="t"/>
            <a:pathLst>
              <a:path extrusionOk="0" h="100" w="38">
                <a:moveTo>
                  <a:pt x="27" y="0"/>
                </a:moveTo>
                <a:lnTo>
                  <a:pt x="0" y="100"/>
                </a:lnTo>
                <a:lnTo>
                  <a:pt x="38" y="4"/>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2"/>
          <p:cNvSpPr/>
          <p:nvPr/>
        </p:nvSpPr>
        <p:spPr>
          <a:xfrm>
            <a:off x="11498263" y="6862763"/>
            <a:ext cx="4763" cy="14288"/>
          </a:xfrm>
          <a:custGeom>
            <a:rect b="b" l="l" r="r" t="t"/>
            <a:pathLst>
              <a:path extrusionOk="0" h="9" w="3">
                <a:moveTo>
                  <a:pt x="0" y="0"/>
                </a:moveTo>
                <a:lnTo>
                  <a:pt x="2" y="9"/>
                </a:lnTo>
                <a:lnTo>
                  <a:pt x="3" y="9"/>
                </a:lnTo>
                <a:lnTo>
                  <a:pt x="0" y="0"/>
                </a:lnTo>
                <a:close/>
              </a:path>
            </a:pathLst>
          </a:custGeom>
          <a:solidFill>
            <a:srgbClr val="8BB8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
          <p:cNvSpPr/>
          <p:nvPr/>
        </p:nvSpPr>
        <p:spPr>
          <a:xfrm>
            <a:off x="11498263" y="6862763"/>
            <a:ext cx="4763" cy="14288"/>
          </a:xfrm>
          <a:custGeom>
            <a:rect b="b" l="l" r="r" t="t"/>
            <a:pathLst>
              <a:path extrusionOk="0" h="9" w="3">
                <a:moveTo>
                  <a:pt x="0" y="0"/>
                </a:moveTo>
                <a:lnTo>
                  <a:pt x="2" y="9"/>
                </a:lnTo>
                <a:lnTo>
                  <a:pt x="3"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close/>
              </a:path>
            </a:pathLst>
          </a:custGeom>
          <a:solidFill>
            <a:srgbClr val="E8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2"/>
          <p:cNvSpPr/>
          <p:nvPr/>
        </p:nvSpPr>
        <p:spPr>
          <a:xfrm>
            <a:off x="11047413" y="6632575"/>
            <a:ext cx="95250" cy="244475"/>
          </a:xfrm>
          <a:custGeom>
            <a:rect b="b" l="l" r="r" t="t"/>
            <a:pathLst>
              <a:path extrusionOk="0" h="154" w="60">
                <a:moveTo>
                  <a:pt x="60" y="0"/>
                </a:moveTo>
                <a:lnTo>
                  <a:pt x="0" y="154"/>
                </a:lnTo>
                <a:lnTo>
                  <a:pt x="19" y="154"/>
                </a:lnTo>
                <a:lnTo>
                  <a:pt x="60" y="0"/>
                </a:lnTo>
                <a:close/>
              </a:path>
            </a:pathLst>
          </a:custGeom>
          <a:solidFill>
            <a:srgbClr val="9FC9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
          <p:cNvSpPr/>
          <p:nvPr/>
        </p:nvSpPr>
        <p:spPr>
          <a:xfrm>
            <a:off x="11047413" y="6632575"/>
            <a:ext cx="95250" cy="244475"/>
          </a:xfrm>
          <a:custGeom>
            <a:rect b="b" l="l" r="r" t="t"/>
            <a:pathLst>
              <a:path extrusionOk="0" h="154" w="60">
                <a:moveTo>
                  <a:pt x="60" y="0"/>
                </a:moveTo>
                <a:lnTo>
                  <a:pt x="0" y="154"/>
                </a:lnTo>
                <a:lnTo>
                  <a:pt x="19" y="154"/>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close/>
              </a:path>
            </a:pathLst>
          </a:custGeom>
          <a:solidFill>
            <a:srgbClr val="B2D5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close/>
              </a:path>
            </a:pathLst>
          </a:custGeom>
          <a:solidFill>
            <a:srgbClr val="88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2"/>
          <p:cNvSpPr/>
          <p:nvPr/>
        </p:nvSpPr>
        <p:spPr>
          <a:xfrm>
            <a:off x="8145463" y="6550025"/>
            <a:ext cx="242888" cy="327025"/>
          </a:xfrm>
          <a:custGeom>
            <a:rect b="b" l="l" r="r" t="t"/>
            <a:pathLst>
              <a:path extrusionOk="0" h="206" w="153">
                <a:moveTo>
                  <a:pt x="145" y="0"/>
                </a:moveTo>
                <a:lnTo>
                  <a:pt x="0" y="206"/>
                </a:lnTo>
                <a:lnTo>
                  <a:pt x="153" y="206"/>
                </a:lnTo>
                <a:lnTo>
                  <a:pt x="145"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2"/>
          <p:cNvSpPr/>
          <p:nvPr/>
        </p:nvSpPr>
        <p:spPr>
          <a:xfrm>
            <a:off x="8145463" y="6550025"/>
            <a:ext cx="242888" cy="327025"/>
          </a:xfrm>
          <a:custGeom>
            <a:rect b="b" l="l" r="r" t="t"/>
            <a:pathLst>
              <a:path extrusionOk="0" h="206" w="153">
                <a:moveTo>
                  <a:pt x="145" y="0"/>
                </a:moveTo>
                <a:lnTo>
                  <a:pt x="0" y="206"/>
                </a:lnTo>
                <a:lnTo>
                  <a:pt x="153" y="206"/>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2"/>
          <p:cNvSpPr/>
          <p:nvPr/>
        </p:nvSpPr>
        <p:spPr>
          <a:xfrm>
            <a:off x="9818688" y="6780213"/>
            <a:ext cx="123825" cy="96838"/>
          </a:xfrm>
          <a:custGeom>
            <a:rect b="b" l="l" r="r" t="t"/>
            <a:pathLst>
              <a:path extrusionOk="0" h="61" w="78">
                <a:moveTo>
                  <a:pt x="0" y="0"/>
                </a:moveTo>
                <a:lnTo>
                  <a:pt x="1" y="61"/>
                </a:lnTo>
                <a:lnTo>
                  <a:pt x="78" y="61"/>
                </a:lnTo>
                <a:lnTo>
                  <a:pt x="0" y="0"/>
                </a:lnTo>
                <a:close/>
              </a:path>
            </a:pathLst>
          </a:custGeom>
          <a:solidFill>
            <a:srgbClr val="6CB2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2"/>
          <p:cNvSpPr/>
          <p:nvPr/>
        </p:nvSpPr>
        <p:spPr>
          <a:xfrm>
            <a:off x="9818688" y="6780213"/>
            <a:ext cx="123825" cy="96838"/>
          </a:xfrm>
          <a:custGeom>
            <a:rect b="b" l="l" r="r" t="t"/>
            <a:pathLst>
              <a:path extrusionOk="0" h="61" w="78">
                <a:moveTo>
                  <a:pt x="0" y="0"/>
                </a:moveTo>
                <a:lnTo>
                  <a:pt x="1" y="61"/>
                </a:lnTo>
                <a:lnTo>
                  <a:pt x="78" y="6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2"/>
          <p:cNvSpPr/>
          <p:nvPr/>
        </p:nvSpPr>
        <p:spPr>
          <a:xfrm>
            <a:off x="10780713" y="6227763"/>
            <a:ext cx="471488" cy="195263"/>
          </a:xfrm>
          <a:custGeom>
            <a:rect b="b" l="l" r="r" t="t"/>
            <a:pathLst>
              <a:path extrusionOk="0" h="123" w="297">
                <a:moveTo>
                  <a:pt x="297" y="0"/>
                </a:moveTo>
                <a:lnTo>
                  <a:pt x="0" y="72"/>
                </a:lnTo>
                <a:lnTo>
                  <a:pt x="156" y="123"/>
                </a:lnTo>
                <a:lnTo>
                  <a:pt x="297" y="0"/>
                </a:lnTo>
                <a:close/>
              </a:path>
            </a:pathLst>
          </a:custGeom>
          <a:solidFill>
            <a:srgbClr val="84BB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2"/>
          <p:cNvSpPr/>
          <p:nvPr/>
        </p:nvSpPr>
        <p:spPr>
          <a:xfrm>
            <a:off x="10780713" y="6227763"/>
            <a:ext cx="471488" cy="195263"/>
          </a:xfrm>
          <a:custGeom>
            <a:rect b="b" l="l" r="r" t="t"/>
            <a:pathLst>
              <a:path extrusionOk="0" h="123" w="297">
                <a:moveTo>
                  <a:pt x="297" y="0"/>
                </a:moveTo>
                <a:lnTo>
                  <a:pt x="0" y="72"/>
                </a:lnTo>
                <a:lnTo>
                  <a:pt x="156" y="123"/>
                </a:lnTo>
                <a:lnTo>
                  <a:pt x="2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2"/>
          <p:cNvSpPr/>
          <p:nvPr/>
        </p:nvSpPr>
        <p:spPr>
          <a:xfrm>
            <a:off x="11664951" y="6364288"/>
            <a:ext cx="508000" cy="312738"/>
          </a:xfrm>
          <a:custGeom>
            <a:rect b="b" l="l" r="r" t="t"/>
            <a:pathLst>
              <a:path extrusionOk="0" h="197" w="320">
                <a:moveTo>
                  <a:pt x="0" y="0"/>
                </a:moveTo>
                <a:lnTo>
                  <a:pt x="320" y="197"/>
                </a:lnTo>
                <a:lnTo>
                  <a:pt x="320" y="104"/>
                </a:lnTo>
                <a:lnTo>
                  <a:pt x="0" y="0"/>
                </a:lnTo>
                <a:close/>
              </a:path>
            </a:pathLst>
          </a:custGeom>
          <a:solidFill>
            <a:srgbClr val="ECF7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2"/>
          <p:cNvSpPr/>
          <p:nvPr/>
        </p:nvSpPr>
        <p:spPr>
          <a:xfrm>
            <a:off x="11664951" y="6364288"/>
            <a:ext cx="508000" cy="312738"/>
          </a:xfrm>
          <a:custGeom>
            <a:rect b="b" l="l" r="r" t="t"/>
            <a:pathLst>
              <a:path extrusionOk="0" h="197" w="320">
                <a:moveTo>
                  <a:pt x="0" y="0"/>
                </a:moveTo>
                <a:lnTo>
                  <a:pt x="320" y="197"/>
                </a:lnTo>
                <a:lnTo>
                  <a:pt x="320" y="10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close/>
              </a:path>
            </a:pathLst>
          </a:custGeom>
          <a:solidFill>
            <a:srgbClr val="8EB9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2"/>
          <p:cNvSpPr/>
          <p:nvPr/>
        </p:nvSpPr>
        <p:spPr>
          <a:xfrm>
            <a:off x="2547938" y="5443538"/>
            <a:ext cx="333375" cy="747713"/>
          </a:xfrm>
          <a:custGeom>
            <a:rect b="b" l="l" r="r" t="t"/>
            <a:pathLst>
              <a:path extrusionOk="0" h="471" w="210">
                <a:moveTo>
                  <a:pt x="0" y="0"/>
                </a:moveTo>
                <a:lnTo>
                  <a:pt x="60" y="471"/>
                </a:lnTo>
                <a:lnTo>
                  <a:pt x="210" y="397"/>
                </a:lnTo>
                <a:lnTo>
                  <a:pt x="0"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2"/>
          <p:cNvSpPr/>
          <p:nvPr/>
        </p:nvSpPr>
        <p:spPr>
          <a:xfrm>
            <a:off x="2547938" y="5443538"/>
            <a:ext cx="333375" cy="747713"/>
          </a:xfrm>
          <a:custGeom>
            <a:rect b="b" l="l" r="r" t="t"/>
            <a:pathLst>
              <a:path extrusionOk="0" h="471" w="210">
                <a:moveTo>
                  <a:pt x="0" y="0"/>
                </a:moveTo>
                <a:lnTo>
                  <a:pt x="60" y="471"/>
                </a:lnTo>
                <a:lnTo>
                  <a:pt x="210" y="39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2"/>
          <p:cNvSpPr/>
          <p:nvPr/>
        </p:nvSpPr>
        <p:spPr>
          <a:xfrm>
            <a:off x="2687638" y="6535738"/>
            <a:ext cx="165100" cy="112713"/>
          </a:xfrm>
          <a:custGeom>
            <a:rect b="b" l="l" r="r" t="t"/>
            <a:pathLst>
              <a:path extrusionOk="0" h="71" w="104">
                <a:moveTo>
                  <a:pt x="0" y="0"/>
                </a:moveTo>
                <a:lnTo>
                  <a:pt x="9" y="71"/>
                </a:lnTo>
                <a:lnTo>
                  <a:pt x="104" y="53"/>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2"/>
          <p:cNvSpPr/>
          <p:nvPr/>
        </p:nvSpPr>
        <p:spPr>
          <a:xfrm>
            <a:off x="2687638" y="6535738"/>
            <a:ext cx="165100" cy="112713"/>
          </a:xfrm>
          <a:custGeom>
            <a:rect b="b" l="l" r="r" t="t"/>
            <a:pathLst>
              <a:path extrusionOk="0" h="71" w="104">
                <a:moveTo>
                  <a:pt x="0" y="0"/>
                </a:moveTo>
                <a:lnTo>
                  <a:pt x="9" y="71"/>
                </a:lnTo>
                <a:lnTo>
                  <a:pt x="104" y="5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2"/>
          <p:cNvSpPr/>
          <p:nvPr/>
        </p:nvSpPr>
        <p:spPr>
          <a:xfrm>
            <a:off x="2967038" y="6238875"/>
            <a:ext cx="128588" cy="341313"/>
          </a:xfrm>
          <a:custGeom>
            <a:rect b="b" l="l" r="r" t="t"/>
            <a:pathLst>
              <a:path extrusionOk="0" h="215" w="81">
                <a:moveTo>
                  <a:pt x="0" y="0"/>
                </a:moveTo>
                <a:lnTo>
                  <a:pt x="7" y="215"/>
                </a:lnTo>
                <a:lnTo>
                  <a:pt x="81" y="152"/>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2"/>
          <p:cNvSpPr/>
          <p:nvPr/>
        </p:nvSpPr>
        <p:spPr>
          <a:xfrm>
            <a:off x="2967038" y="6238875"/>
            <a:ext cx="128588" cy="341313"/>
          </a:xfrm>
          <a:custGeom>
            <a:rect b="b" l="l" r="r" t="t"/>
            <a:pathLst>
              <a:path extrusionOk="0" h="215" w="81">
                <a:moveTo>
                  <a:pt x="0" y="0"/>
                </a:moveTo>
                <a:lnTo>
                  <a:pt x="7" y="215"/>
                </a:lnTo>
                <a:lnTo>
                  <a:pt x="81" y="15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2"/>
          <p:cNvSpPr/>
          <p:nvPr/>
        </p:nvSpPr>
        <p:spPr>
          <a:xfrm>
            <a:off x="2482851" y="5443538"/>
            <a:ext cx="160338" cy="827088"/>
          </a:xfrm>
          <a:custGeom>
            <a:rect b="b" l="l" r="r" t="t"/>
            <a:pathLst>
              <a:path extrusionOk="0" h="521" w="101">
                <a:moveTo>
                  <a:pt x="41" y="0"/>
                </a:moveTo>
                <a:lnTo>
                  <a:pt x="0" y="521"/>
                </a:lnTo>
                <a:lnTo>
                  <a:pt x="101" y="471"/>
                </a:lnTo>
                <a:lnTo>
                  <a:pt x="41" y="0"/>
                </a:lnTo>
                <a:close/>
              </a:path>
            </a:pathLst>
          </a:custGeom>
          <a:solidFill>
            <a:srgbClr val="76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2"/>
          <p:cNvSpPr/>
          <p:nvPr/>
        </p:nvSpPr>
        <p:spPr>
          <a:xfrm>
            <a:off x="2482851" y="5443538"/>
            <a:ext cx="160338" cy="827088"/>
          </a:xfrm>
          <a:custGeom>
            <a:rect b="b" l="l" r="r" t="t"/>
            <a:pathLst>
              <a:path extrusionOk="0" h="521" w="101">
                <a:moveTo>
                  <a:pt x="41" y="0"/>
                </a:moveTo>
                <a:lnTo>
                  <a:pt x="0" y="521"/>
                </a:lnTo>
                <a:lnTo>
                  <a:pt x="101" y="471"/>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2"/>
          <p:cNvSpPr/>
          <p:nvPr/>
        </p:nvSpPr>
        <p:spPr>
          <a:xfrm>
            <a:off x="2478088" y="6191250"/>
            <a:ext cx="176213" cy="130175"/>
          </a:xfrm>
          <a:custGeom>
            <a:rect b="b" l="l" r="r" t="t"/>
            <a:pathLst>
              <a:path extrusionOk="0" h="82" w="111">
                <a:moveTo>
                  <a:pt x="104" y="0"/>
                </a:moveTo>
                <a:lnTo>
                  <a:pt x="3" y="50"/>
                </a:lnTo>
                <a:lnTo>
                  <a:pt x="0" y="82"/>
                </a:lnTo>
                <a:lnTo>
                  <a:pt x="111" y="56"/>
                </a:lnTo>
                <a:lnTo>
                  <a:pt x="10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2"/>
          <p:cNvSpPr/>
          <p:nvPr/>
        </p:nvSpPr>
        <p:spPr>
          <a:xfrm>
            <a:off x="2478088" y="6191250"/>
            <a:ext cx="176213" cy="130175"/>
          </a:xfrm>
          <a:custGeom>
            <a:rect b="b" l="l" r="r" t="t"/>
            <a:pathLst>
              <a:path extrusionOk="0" h="82" w="111">
                <a:moveTo>
                  <a:pt x="104" y="0"/>
                </a:moveTo>
                <a:lnTo>
                  <a:pt x="3" y="50"/>
                </a:lnTo>
                <a:lnTo>
                  <a:pt x="0" y="82"/>
                </a:lnTo>
                <a:lnTo>
                  <a:pt x="111" y="56"/>
                </a:lnTo>
                <a:lnTo>
                  <a:pt x="1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2"/>
          <p:cNvSpPr/>
          <p:nvPr/>
        </p:nvSpPr>
        <p:spPr>
          <a:xfrm>
            <a:off x="2476501" y="6280150"/>
            <a:ext cx="198438" cy="157163"/>
          </a:xfrm>
          <a:custGeom>
            <a:rect b="b" l="l" r="r" t="t"/>
            <a:pathLst>
              <a:path extrusionOk="0" h="99" w="125">
                <a:moveTo>
                  <a:pt x="112" y="0"/>
                </a:moveTo>
                <a:lnTo>
                  <a:pt x="1" y="26"/>
                </a:lnTo>
                <a:lnTo>
                  <a:pt x="0" y="40"/>
                </a:lnTo>
                <a:lnTo>
                  <a:pt x="125" y="99"/>
                </a:lnTo>
                <a:lnTo>
                  <a:pt x="112"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2"/>
          <p:cNvSpPr/>
          <p:nvPr/>
        </p:nvSpPr>
        <p:spPr>
          <a:xfrm>
            <a:off x="2476501" y="6280150"/>
            <a:ext cx="198438" cy="157163"/>
          </a:xfrm>
          <a:custGeom>
            <a:rect b="b" l="l" r="r" t="t"/>
            <a:pathLst>
              <a:path extrusionOk="0" h="99" w="125">
                <a:moveTo>
                  <a:pt x="112" y="0"/>
                </a:moveTo>
                <a:lnTo>
                  <a:pt x="1" y="26"/>
                </a:lnTo>
                <a:lnTo>
                  <a:pt x="0" y="40"/>
                </a:lnTo>
                <a:lnTo>
                  <a:pt x="125" y="99"/>
                </a:lnTo>
                <a:lnTo>
                  <a:pt x="1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7" name="Google Shape;217;p2"/>
          <p:cNvGrpSpPr/>
          <p:nvPr/>
        </p:nvGrpSpPr>
        <p:grpSpPr>
          <a:xfrm>
            <a:off x="1588" y="5443538"/>
            <a:ext cx="3903663" cy="1435100"/>
            <a:chOff x="1" y="3429"/>
            <a:chExt cx="2459" cy="904"/>
          </a:xfrm>
        </p:grpSpPr>
        <p:sp>
          <p:nvSpPr>
            <p:cNvPr id="218" name="Google Shape;218;p2"/>
            <p:cNvSpPr/>
            <p:nvPr/>
          </p:nvSpPr>
          <p:spPr>
            <a:xfrm>
              <a:off x="1556" y="3996"/>
              <a:ext cx="137" cy="121"/>
            </a:xfrm>
            <a:custGeom>
              <a:rect b="b" l="l" r="r" t="t"/>
              <a:pathLst>
                <a:path extrusionOk="0" h="121" w="137">
                  <a:moveTo>
                    <a:pt x="4" y="0"/>
                  </a:moveTo>
                  <a:lnTo>
                    <a:pt x="0" y="51"/>
                  </a:lnTo>
                  <a:lnTo>
                    <a:pt x="137" y="121"/>
                  </a:lnTo>
                  <a:lnTo>
                    <a:pt x="129" y="59"/>
                  </a:lnTo>
                  <a:lnTo>
                    <a:pt x="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2"/>
            <p:cNvSpPr/>
            <p:nvPr/>
          </p:nvSpPr>
          <p:spPr>
            <a:xfrm>
              <a:off x="1556" y="3996"/>
              <a:ext cx="137" cy="121"/>
            </a:xfrm>
            <a:custGeom>
              <a:rect b="b" l="l" r="r" t="t"/>
              <a:pathLst>
                <a:path extrusionOk="0" h="121" w="137">
                  <a:moveTo>
                    <a:pt x="4" y="0"/>
                  </a:moveTo>
                  <a:lnTo>
                    <a:pt x="0" y="51"/>
                  </a:lnTo>
                  <a:lnTo>
                    <a:pt x="137" y="121"/>
                  </a:lnTo>
                  <a:lnTo>
                    <a:pt x="129" y="5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2"/>
            <p:cNvSpPr/>
            <p:nvPr/>
          </p:nvSpPr>
          <p:spPr>
            <a:xfrm>
              <a:off x="1583" y="4264"/>
              <a:ext cx="55" cy="68"/>
            </a:xfrm>
            <a:custGeom>
              <a:rect b="b" l="l" r="r" t="t"/>
              <a:pathLst>
                <a:path extrusionOk="0" h="68" w="55">
                  <a:moveTo>
                    <a:pt x="0" y="0"/>
                  </a:moveTo>
                  <a:lnTo>
                    <a:pt x="0" y="0"/>
                  </a:lnTo>
                  <a:lnTo>
                    <a:pt x="55" y="68"/>
                  </a:lnTo>
                  <a:lnTo>
                    <a:pt x="55" y="68"/>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2"/>
            <p:cNvSpPr/>
            <p:nvPr/>
          </p:nvSpPr>
          <p:spPr>
            <a:xfrm>
              <a:off x="1583" y="4264"/>
              <a:ext cx="55" cy="68"/>
            </a:xfrm>
            <a:custGeom>
              <a:rect b="b" l="l" r="r" t="t"/>
              <a:pathLst>
                <a:path extrusionOk="0" h="68" w="55">
                  <a:moveTo>
                    <a:pt x="0" y="0"/>
                  </a:moveTo>
                  <a:lnTo>
                    <a:pt x="0" y="0"/>
                  </a:lnTo>
                  <a:lnTo>
                    <a:pt x="55" y="68"/>
                  </a:lnTo>
                  <a:lnTo>
                    <a:pt x="55"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2"/>
            <p:cNvSpPr/>
            <p:nvPr/>
          </p:nvSpPr>
          <p:spPr>
            <a:xfrm>
              <a:off x="1458" y="3615"/>
              <a:ext cx="95" cy="363"/>
            </a:xfrm>
            <a:custGeom>
              <a:rect b="b" l="l" r="r" t="t"/>
              <a:pathLst>
                <a:path extrusionOk="0" h="363" w="95">
                  <a:moveTo>
                    <a:pt x="95" y="0"/>
                  </a:moveTo>
                  <a:lnTo>
                    <a:pt x="0" y="347"/>
                  </a:lnTo>
                  <a:lnTo>
                    <a:pt x="51" y="363"/>
                  </a:lnTo>
                  <a:lnTo>
                    <a:pt x="84" y="346"/>
                  </a:lnTo>
                  <a:lnTo>
                    <a:pt x="95" y="0"/>
                  </a:lnTo>
                  <a:close/>
                </a:path>
              </a:pathLst>
            </a:custGeom>
            <a:solidFill>
              <a:srgbClr val="64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2"/>
            <p:cNvSpPr/>
            <p:nvPr/>
          </p:nvSpPr>
          <p:spPr>
            <a:xfrm>
              <a:off x="1458" y="3615"/>
              <a:ext cx="95" cy="363"/>
            </a:xfrm>
            <a:custGeom>
              <a:rect b="b" l="l" r="r" t="t"/>
              <a:pathLst>
                <a:path extrusionOk="0" h="363" w="95">
                  <a:moveTo>
                    <a:pt x="95" y="0"/>
                  </a:moveTo>
                  <a:lnTo>
                    <a:pt x="0" y="347"/>
                  </a:lnTo>
                  <a:lnTo>
                    <a:pt x="51" y="363"/>
                  </a:lnTo>
                  <a:lnTo>
                    <a:pt x="84" y="346"/>
                  </a:lnTo>
                  <a:lnTo>
                    <a:pt x="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2"/>
            <p:cNvSpPr/>
            <p:nvPr/>
          </p:nvSpPr>
          <p:spPr>
            <a:xfrm>
              <a:off x="1449" y="3962"/>
              <a:ext cx="60" cy="38"/>
            </a:xfrm>
            <a:custGeom>
              <a:rect b="b" l="l" r="r" t="t"/>
              <a:pathLst>
                <a:path extrusionOk="0" h="38" w="60">
                  <a:moveTo>
                    <a:pt x="9" y="0"/>
                  </a:moveTo>
                  <a:lnTo>
                    <a:pt x="0" y="30"/>
                  </a:lnTo>
                  <a:lnTo>
                    <a:pt x="15" y="38"/>
                  </a:lnTo>
                  <a:lnTo>
                    <a:pt x="60" y="16"/>
                  </a:lnTo>
                  <a:lnTo>
                    <a:pt x="9" y="0"/>
                  </a:lnTo>
                  <a:close/>
                </a:path>
              </a:pathLst>
            </a:custGeom>
            <a:solidFill>
              <a:srgbClr val="6F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2"/>
            <p:cNvSpPr/>
            <p:nvPr/>
          </p:nvSpPr>
          <p:spPr>
            <a:xfrm>
              <a:off x="1449" y="3962"/>
              <a:ext cx="60" cy="38"/>
            </a:xfrm>
            <a:custGeom>
              <a:rect b="b" l="l" r="r" t="t"/>
              <a:pathLst>
                <a:path extrusionOk="0" h="38" w="60">
                  <a:moveTo>
                    <a:pt x="9" y="0"/>
                  </a:moveTo>
                  <a:lnTo>
                    <a:pt x="0" y="30"/>
                  </a:lnTo>
                  <a:lnTo>
                    <a:pt x="15" y="38"/>
                  </a:lnTo>
                  <a:lnTo>
                    <a:pt x="60" y="1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2"/>
            <p:cNvSpPr/>
            <p:nvPr/>
          </p:nvSpPr>
          <p:spPr>
            <a:xfrm>
              <a:off x="1542" y="3429"/>
              <a:ext cx="63" cy="532"/>
            </a:xfrm>
            <a:custGeom>
              <a:rect b="b" l="l" r="r" t="t"/>
              <a:pathLst>
                <a:path extrusionOk="0" h="532" w="63">
                  <a:moveTo>
                    <a:pt x="63" y="0"/>
                  </a:moveTo>
                  <a:lnTo>
                    <a:pt x="11" y="186"/>
                  </a:lnTo>
                  <a:lnTo>
                    <a:pt x="0" y="532"/>
                  </a:lnTo>
                  <a:lnTo>
                    <a:pt x="22" y="521"/>
                  </a:lnTo>
                  <a:lnTo>
                    <a:pt x="63"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2"/>
            <p:cNvSpPr/>
            <p:nvPr/>
          </p:nvSpPr>
          <p:spPr>
            <a:xfrm>
              <a:off x="1542" y="3429"/>
              <a:ext cx="63" cy="532"/>
            </a:xfrm>
            <a:custGeom>
              <a:rect b="b" l="l" r="r" t="t"/>
              <a:pathLst>
                <a:path extrusionOk="0" h="532" w="63">
                  <a:moveTo>
                    <a:pt x="63" y="0"/>
                  </a:moveTo>
                  <a:lnTo>
                    <a:pt x="11" y="186"/>
                  </a:lnTo>
                  <a:lnTo>
                    <a:pt x="0" y="532"/>
                  </a:lnTo>
                  <a:lnTo>
                    <a:pt x="22" y="5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2"/>
            <p:cNvSpPr/>
            <p:nvPr/>
          </p:nvSpPr>
          <p:spPr>
            <a:xfrm>
              <a:off x="1437" y="3992"/>
              <a:ext cx="27" cy="45"/>
            </a:xfrm>
            <a:custGeom>
              <a:rect b="b" l="l" r="r" t="t"/>
              <a:pathLst>
                <a:path extrusionOk="0" h="45" w="27">
                  <a:moveTo>
                    <a:pt x="12" y="0"/>
                  </a:moveTo>
                  <a:lnTo>
                    <a:pt x="0" y="45"/>
                  </a:lnTo>
                  <a:lnTo>
                    <a:pt x="27" y="8"/>
                  </a:lnTo>
                  <a:lnTo>
                    <a:pt x="12" y="0"/>
                  </a:lnTo>
                  <a:close/>
                </a:path>
              </a:pathLst>
            </a:custGeom>
            <a:solidFill>
              <a:srgbClr val="42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2"/>
            <p:cNvSpPr/>
            <p:nvPr/>
          </p:nvSpPr>
          <p:spPr>
            <a:xfrm>
              <a:off x="1437" y="3992"/>
              <a:ext cx="27" cy="45"/>
            </a:xfrm>
            <a:custGeom>
              <a:rect b="b" l="l" r="r" t="t"/>
              <a:pathLst>
                <a:path extrusionOk="0" h="45" w="27">
                  <a:moveTo>
                    <a:pt x="12" y="0"/>
                  </a:moveTo>
                  <a:lnTo>
                    <a:pt x="0" y="45"/>
                  </a:lnTo>
                  <a:lnTo>
                    <a:pt x="27" y="8"/>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2"/>
            <p:cNvSpPr/>
            <p:nvPr/>
          </p:nvSpPr>
          <p:spPr>
            <a:xfrm>
              <a:off x="1509" y="3961"/>
              <a:ext cx="33" cy="26"/>
            </a:xfrm>
            <a:custGeom>
              <a:rect b="b" l="l" r="r" t="t"/>
              <a:pathLst>
                <a:path extrusionOk="0" h="26" w="33">
                  <a:moveTo>
                    <a:pt x="33" y="0"/>
                  </a:moveTo>
                  <a:lnTo>
                    <a:pt x="0" y="17"/>
                  </a:lnTo>
                  <a:lnTo>
                    <a:pt x="32" y="26"/>
                  </a:lnTo>
                  <a:lnTo>
                    <a:pt x="33" y="0"/>
                  </a:lnTo>
                  <a:close/>
                </a:path>
              </a:pathLst>
            </a:custGeom>
            <a:solidFill>
              <a:srgbClr val="4B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2"/>
            <p:cNvSpPr/>
            <p:nvPr/>
          </p:nvSpPr>
          <p:spPr>
            <a:xfrm>
              <a:off x="1509" y="3961"/>
              <a:ext cx="33" cy="26"/>
            </a:xfrm>
            <a:custGeom>
              <a:rect b="b" l="l" r="r" t="t"/>
              <a:pathLst>
                <a:path extrusionOk="0" h="26" w="33">
                  <a:moveTo>
                    <a:pt x="33" y="0"/>
                  </a:moveTo>
                  <a:lnTo>
                    <a:pt x="0" y="17"/>
                  </a:lnTo>
                  <a:lnTo>
                    <a:pt x="32" y="2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2"/>
            <p:cNvSpPr/>
            <p:nvPr/>
          </p:nvSpPr>
          <p:spPr>
            <a:xfrm>
              <a:off x="1464" y="3978"/>
              <a:ext cx="77" cy="37"/>
            </a:xfrm>
            <a:custGeom>
              <a:rect b="b" l="l" r="r" t="t"/>
              <a:pathLst>
                <a:path extrusionOk="0" h="37" w="77">
                  <a:moveTo>
                    <a:pt x="45" y="0"/>
                  </a:moveTo>
                  <a:lnTo>
                    <a:pt x="0" y="22"/>
                  </a:lnTo>
                  <a:lnTo>
                    <a:pt x="31" y="37"/>
                  </a:lnTo>
                  <a:lnTo>
                    <a:pt x="77" y="9"/>
                  </a:lnTo>
                  <a:lnTo>
                    <a:pt x="45"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2"/>
            <p:cNvSpPr/>
            <p:nvPr/>
          </p:nvSpPr>
          <p:spPr>
            <a:xfrm>
              <a:off x="1464" y="3978"/>
              <a:ext cx="77" cy="37"/>
            </a:xfrm>
            <a:custGeom>
              <a:rect b="b" l="l" r="r" t="t"/>
              <a:pathLst>
                <a:path extrusionOk="0" h="37" w="77">
                  <a:moveTo>
                    <a:pt x="45" y="0"/>
                  </a:moveTo>
                  <a:lnTo>
                    <a:pt x="0" y="22"/>
                  </a:lnTo>
                  <a:lnTo>
                    <a:pt x="31" y="37"/>
                  </a:lnTo>
                  <a:lnTo>
                    <a:pt x="77" y="9"/>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2"/>
            <p:cNvSpPr/>
            <p:nvPr/>
          </p:nvSpPr>
          <p:spPr>
            <a:xfrm>
              <a:off x="1541" y="3950"/>
              <a:ext cx="23" cy="37"/>
            </a:xfrm>
            <a:custGeom>
              <a:rect b="b" l="l" r="r" t="t"/>
              <a:pathLst>
                <a:path extrusionOk="0" h="37" w="23">
                  <a:moveTo>
                    <a:pt x="23" y="0"/>
                  </a:moveTo>
                  <a:lnTo>
                    <a:pt x="1" y="11"/>
                  </a:lnTo>
                  <a:lnTo>
                    <a:pt x="0" y="37"/>
                  </a:lnTo>
                  <a:lnTo>
                    <a:pt x="20" y="32"/>
                  </a:lnTo>
                  <a:lnTo>
                    <a:pt x="23"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2"/>
            <p:cNvSpPr/>
            <p:nvPr/>
          </p:nvSpPr>
          <p:spPr>
            <a:xfrm>
              <a:off x="1541" y="3950"/>
              <a:ext cx="23" cy="37"/>
            </a:xfrm>
            <a:custGeom>
              <a:rect b="b" l="l" r="r" t="t"/>
              <a:pathLst>
                <a:path extrusionOk="0" h="37" w="23">
                  <a:moveTo>
                    <a:pt x="23" y="0"/>
                  </a:moveTo>
                  <a:lnTo>
                    <a:pt x="1" y="11"/>
                  </a:lnTo>
                  <a:lnTo>
                    <a:pt x="0" y="37"/>
                  </a:lnTo>
                  <a:lnTo>
                    <a:pt x="20" y="3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2"/>
            <p:cNvSpPr/>
            <p:nvPr/>
          </p:nvSpPr>
          <p:spPr>
            <a:xfrm>
              <a:off x="1541" y="3982"/>
              <a:ext cx="20" cy="14"/>
            </a:xfrm>
            <a:custGeom>
              <a:rect b="b" l="l" r="r" t="t"/>
              <a:pathLst>
                <a:path extrusionOk="0" h="14" w="20">
                  <a:moveTo>
                    <a:pt x="20" y="0"/>
                  </a:moveTo>
                  <a:lnTo>
                    <a:pt x="0" y="5"/>
                  </a:lnTo>
                  <a:lnTo>
                    <a:pt x="19" y="14"/>
                  </a:lnTo>
                  <a:lnTo>
                    <a:pt x="20"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2"/>
            <p:cNvSpPr/>
            <p:nvPr/>
          </p:nvSpPr>
          <p:spPr>
            <a:xfrm>
              <a:off x="1541" y="3982"/>
              <a:ext cx="20" cy="14"/>
            </a:xfrm>
            <a:custGeom>
              <a:rect b="b" l="l" r="r" t="t"/>
              <a:pathLst>
                <a:path extrusionOk="0" h="14" w="20">
                  <a:moveTo>
                    <a:pt x="20" y="0"/>
                  </a:moveTo>
                  <a:lnTo>
                    <a:pt x="0" y="5"/>
                  </a:lnTo>
                  <a:lnTo>
                    <a:pt x="19" y="14"/>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2"/>
            <p:cNvSpPr/>
            <p:nvPr/>
          </p:nvSpPr>
          <p:spPr>
            <a:xfrm>
              <a:off x="1495" y="3987"/>
              <a:ext cx="46" cy="50"/>
            </a:xfrm>
            <a:custGeom>
              <a:rect b="b" l="l" r="r" t="t"/>
              <a:pathLst>
                <a:path extrusionOk="0" h="50" w="46">
                  <a:moveTo>
                    <a:pt x="46" y="0"/>
                  </a:moveTo>
                  <a:lnTo>
                    <a:pt x="0" y="28"/>
                  </a:lnTo>
                  <a:lnTo>
                    <a:pt x="42" y="50"/>
                  </a:lnTo>
                  <a:lnTo>
                    <a:pt x="46"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2"/>
            <p:cNvSpPr/>
            <p:nvPr/>
          </p:nvSpPr>
          <p:spPr>
            <a:xfrm>
              <a:off x="1495" y="3987"/>
              <a:ext cx="46" cy="50"/>
            </a:xfrm>
            <a:custGeom>
              <a:rect b="b" l="l" r="r" t="t"/>
              <a:pathLst>
                <a:path extrusionOk="0" h="50" w="46">
                  <a:moveTo>
                    <a:pt x="46" y="0"/>
                  </a:moveTo>
                  <a:lnTo>
                    <a:pt x="0" y="28"/>
                  </a:lnTo>
                  <a:lnTo>
                    <a:pt x="42" y="50"/>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close/>
                </a:path>
              </a:pathLst>
            </a:custGeom>
            <a:solidFill>
              <a:srgbClr val="47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2"/>
            <p:cNvSpPr/>
            <p:nvPr/>
          </p:nvSpPr>
          <p:spPr>
            <a:xfrm>
              <a:off x="1524" y="4037"/>
              <a:ext cx="32" cy="178"/>
            </a:xfrm>
            <a:custGeom>
              <a:rect b="b" l="l" r="r" t="t"/>
              <a:pathLst>
                <a:path extrusionOk="0" h="178" w="32">
                  <a:moveTo>
                    <a:pt x="13" y="0"/>
                  </a:moveTo>
                  <a:lnTo>
                    <a:pt x="0" y="160"/>
                  </a:lnTo>
                  <a:lnTo>
                    <a:pt x="19" y="178"/>
                  </a:lnTo>
                  <a:lnTo>
                    <a:pt x="32" y="10"/>
                  </a:lnTo>
                  <a:lnTo>
                    <a:pt x="13"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2"/>
            <p:cNvSpPr/>
            <p:nvPr/>
          </p:nvSpPr>
          <p:spPr>
            <a:xfrm>
              <a:off x="1524" y="4037"/>
              <a:ext cx="32" cy="178"/>
            </a:xfrm>
            <a:custGeom>
              <a:rect b="b" l="l" r="r" t="t"/>
              <a:pathLst>
                <a:path extrusionOk="0" h="178" w="32">
                  <a:moveTo>
                    <a:pt x="13" y="0"/>
                  </a:moveTo>
                  <a:lnTo>
                    <a:pt x="0" y="160"/>
                  </a:lnTo>
                  <a:lnTo>
                    <a:pt x="19" y="178"/>
                  </a:lnTo>
                  <a:lnTo>
                    <a:pt x="32" y="10"/>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close/>
                </a:path>
              </a:pathLst>
            </a:custGeom>
            <a:solidFill>
              <a:srgbClr val="41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2"/>
            <p:cNvSpPr/>
            <p:nvPr/>
          </p:nvSpPr>
          <p:spPr>
            <a:xfrm>
              <a:off x="804" y="4208"/>
              <a:ext cx="2" cy="63"/>
            </a:xfrm>
            <a:custGeom>
              <a:rect b="b" l="l" r="r" t="t"/>
              <a:pathLst>
                <a:path extrusionOk="0" h="63" w="2">
                  <a:moveTo>
                    <a:pt x="2" y="0"/>
                  </a:moveTo>
                  <a:lnTo>
                    <a:pt x="2" y="0"/>
                  </a:lnTo>
                  <a:lnTo>
                    <a:pt x="0" y="63"/>
                  </a:lnTo>
                  <a:lnTo>
                    <a:pt x="0" y="63"/>
                  </a:lnTo>
                  <a:lnTo>
                    <a:pt x="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2"/>
            <p:cNvSpPr/>
            <p:nvPr/>
          </p:nvSpPr>
          <p:spPr>
            <a:xfrm>
              <a:off x="804" y="4208"/>
              <a:ext cx="2" cy="63"/>
            </a:xfrm>
            <a:custGeom>
              <a:rect b="b" l="l" r="r" t="t"/>
              <a:pathLst>
                <a:path extrusionOk="0" h="63" w="2">
                  <a:moveTo>
                    <a:pt x="2" y="0"/>
                  </a:moveTo>
                  <a:lnTo>
                    <a:pt x="2" y="0"/>
                  </a:lnTo>
                  <a:lnTo>
                    <a:pt x="0" y="63"/>
                  </a:lnTo>
                  <a:lnTo>
                    <a:pt x="0" y="63"/>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2"/>
            <p:cNvSpPr/>
            <p:nvPr/>
          </p:nvSpPr>
          <p:spPr>
            <a:xfrm>
              <a:off x="803" y="4271"/>
              <a:ext cx="1" cy="61"/>
            </a:xfrm>
            <a:custGeom>
              <a:rect b="b" l="l" r="r" t="t"/>
              <a:pathLst>
                <a:path extrusionOk="0" h="61" w="1">
                  <a:moveTo>
                    <a:pt x="1" y="0"/>
                  </a:moveTo>
                  <a:lnTo>
                    <a:pt x="0" y="61"/>
                  </a:lnTo>
                  <a:lnTo>
                    <a:pt x="0" y="61"/>
                  </a:lnTo>
                  <a:lnTo>
                    <a:pt x="1" y="0"/>
                  </a:lnTo>
                  <a:lnTo>
                    <a:pt x="1"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2"/>
            <p:cNvSpPr/>
            <p:nvPr/>
          </p:nvSpPr>
          <p:spPr>
            <a:xfrm>
              <a:off x="803" y="4271"/>
              <a:ext cx="1" cy="61"/>
            </a:xfrm>
            <a:custGeom>
              <a:rect b="b" l="l" r="r" t="t"/>
              <a:pathLst>
                <a:path extrusionOk="0" h="61" w="1">
                  <a:moveTo>
                    <a:pt x="1" y="0"/>
                  </a:moveTo>
                  <a:lnTo>
                    <a:pt x="0" y="61"/>
                  </a:lnTo>
                  <a:lnTo>
                    <a:pt x="0" y="61"/>
                  </a:lnTo>
                  <a:lnTo>
                    <a:pt x="1" y="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2"/>
            <p:cNvSpPr/>
            <p:nvPr/>
          </p:nvSpPr>
          <p:spPr>
            <a:xfrm>
              <a:off x="1" y="3542"/>
              <a:ext cx="314" cy="531"/>
            </a:xfrm>
            <a:custGeom>
              <a:rect b="b" l="l" r="r" t="t"/>
              <a:pathLst>
                <a:path extrusionOk="0" h="531" w="314">
                  <a:moveTo>
                    <a:pt x="0" y="0"/>
                  </a:moveTo>
                  <a:lnTo>
                    <a:pt x="0" y="260"/>
                  </a:lnTo>
                  <a:lnTo>
                    <a:pt x="314" y="531"/>
                  </a:lnTo>
                  <a:lnTo>
                    <a:pt x="298" y="345"/>
                  </a:lnTo>
                  <a:lnTo>
                    <a:pt x="0" y="0"/>
                  </a:lnTo>
                  <a:close/>
                </a:path>
              </a:pathLst>
            </a:custGeom>
            <a:solidFill>
              <a:srgbClr val="D8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2"/>
            <p:cNvSpPr/>
            <p:nvPr/>
          </p:nvSpPr>
          <p:spPr>
            <a:xfrm>
              <a:off x="1" y="3542"/>
              <a:ext cx="314" cy="531"/>
            </a:xfrm>
            <a:custGeom>
              <a:rect b="b" l="l" r="r" t="t"/>
              <a:pathLst>
                <a:path extrusionOk="0" h="531" w="314">
                  <a:moveTo>
                    <a:pt x="0" y="0"/>
                  </a:moveTo>
                  <a:lnTo>
                    <a:pt x="0" y="260"/>
                  </a:lnTo>
                  <a:lnTo>
                    <a:pt x="314" y="531"/>
                  </a:lnTo>
                  <a:lnTo>
                    <a:pt x="298" y="34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2"/>
            <p:cNvSpPr/>
            <p:nvPr/>
          </p:nvSpPr>
          <p:spPr>
            <a:xfrm>
              <a:off x="299" y="3887"/>
              <a:ext cx="201" cy="233"/>
            </a:xfrm>
            <a:custGeom>
              <a:rect b="b" l="l" r="r" t="t"/>
              <a:pathLst>
                <a:path extrusionOk="0" h="233" w="201">
                  <a:moveTo>
                    <a:pt x="0" y="0"/>
                  </a:moveTo>
                  <a:lnTo>
                    <a:pt x="16" y="186"/>
                  </a:lnTo>
                  <a:lnTo>
                    <a:pt x="201" y="233"/>
                  </a:lnTo>
                  <a:lnTo>
                    <a:pt x="0" y="0"/>
                  </a:lnTo>
                  <a:close/>
                </a:path>
              </a:pathLst>
            </a:custGeom>
            <a:solidFill>
              <a:srgbClr val="72B4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2"/>
            <p:cNvSpPr/>
            <p:nvPr/>
          </p:nvSpPr>
          <p:spPr>
            <a:xfrm>
              <a:off x="299" y="3887"/>
              <a:ext cx="201" cy="233"/>
            </a:xfrm>
            <a:custGeom>
              <a:rect b="b" l="l" r="r" t="t"/>
              <a:pathLst>
                <a:path extrusionOk="0" h="233" w="201">
                  <a:moveTo>
                    <a:pt x="0" y="0"/>
                  </a:moveTo>
                  <a:lnTo>
                    <a:pt x="16" y="186"/>
                  </a:lnTo>
                  <a:lnTo>
                    <a:pt x="201" y="2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2"/>
            <p:cNvSpPr/>
            <p:nvPr/>
          </p:nvSpPr>
          <p:spPr>
            <a:xfrm>
              <a:off x="1" y="3802"/>
              <a:ext cx="314" cy="348"/>
            </a:xfrm>
            <a:custGeom>
              <a:rect b="b" l="l" r="r" t="t"/>
              <a:pathLst>
                <a:path extrusionOk="0" h="348" w="314">
                  <a:moveTo>
                    <a:pt x="0" y="0"/>
                  </a:moveTo>
                  <a:lnTo>
                    <a:pt x="0" y="313"/>
                  </a:lnTo>
                  <a:lnTo>
                    <a:pt x="146" y="348"/>
                  </a:lnTo>
                  <a:lnTo>
                    <a:pt x="314" y="271"/>
                  </a:lnTo>
                  <a:lnTo>
                    <a:pt x="0" y="0"/>
                  </a:lnTo>
                  <a:close/>
                </a:path>
              </a:pathLst>
            </a:custGeom>
            <a:solidFill>
              <a:srgbClr val="C3E1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2"/>
            <p:cNvSpPr/>
            <p:nvPr/>
          </p:nvSpPr>
          <p:spPr>
            <a:xfrm>
              <a:off x="1" y="3802"/>
              <a:ext cx="314" cy="348"/>
            </a:xfrm>
            <a:custGeom>
              <a:rect b="b" l="l" r="r" t="t"/>
              <a:pathLst>
                <a:path extrusionOk="0" h="348" w="314">
                  <a:moveTo>
                    <a:pt x="0" y="0"/>
                  </a:moveTo>
                  <a:lnTo>
                    <a:pt x="0" y="313"/>
                  </a:lnTo>
                  <a:lnTo>
                    <a:pt x="146" y="348"/>
                  </a:lnTo>
                  <a:lnTo>
                    <a:pt x="314" y="2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2"/>
            <p:cNvSpPr/>
            <p:nvPr/>
          </p:nvSpPr>
          <p:spPr>
            <a:xfrm>
              <a:off x="147" y="4073"/>
              <a:ext cx="168" cy="116"/>
            </a:xfrm>
            <a:custGeom>
              <a:rect b="b" l="l" r="r" t="t"/>
              <a:pathLst>
                <a:path extrusionOk="0" h="116" w="168">
                  <a:moveTo>
                    <a:pt x="168" y="0"/>
                  </a:moveTo>
                  <a:lnTo>
                    <a:pt x="0" y="77"/>
                  </a:lnTo>
                  <a:lnTo>
                    <a:pt x="158" y="116"/>
                  </a:lnTo>
                  <a:lnTo>
                    <a:pt x="168" y="0"/>
                  </a:lnTo>
                  <a:close/>
                </a:path>
              </a:pathLst>
            </a:custGeom>
            <a:solidFill>
              <a:srgbClr val="B5D9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2"/>
            <p:cNvSpPr/>
            <p:nvPr/>
          </p:nvSpPr>
          <p:spPr>
            <a:xfrm>
              <a:off x="147" y="4073"/>
              <a:ext cx="168" cy="116"/>
            </a:xfrm>
            <a:custGeom>
              <a:rect b="b" l="l" r="r" t="t"/>
              <a:pathLst>
                <a:path extrusionOk="0" h="116" w="168">
                  <a:moveTo>
                    <a:pt x="168" y="0"/>
                  </a:moveTo>
                  <a:lnTo>
                    <a:pt x="0" y="77"/>
                  </a:lnTo>
                  <a:lnTo>
                    <a:pt x="158" y="116"/>
                  </a:lnTo>
                  <a:lnTo>
                    <a:pt x="1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close/>
                </a:path>
              </a:pathLst>
            </a:custGeom>
            <a:solidFill>
              <a:srgbClr val="5BA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close/>
                </a:path>
              </a:pathLst>
            </a:custGeom>
            <a:solidFill>
              <a:srgbClr val="51A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2"/>
            <p:cNvSpPr/>
            <p:nvPr/>
          </p:nvSpPr>
          <p:spPr>
            <a:xfrm>
              <a:off x="459" y="4142"/>
              <a:ext cx="84" cy="51"/>
            </a:xfrm>
            <a:custGeom>
              <a:rect b="b" l="l" r="r" t="t"/>
              <a:pathLst>
                <a:path extrusionOk="0" h="51" w="84">
                  <a:moveTo>
                    <a:pt x="60" y="0"/>
                  </a:moveTo>
                  <a:lnTo>
                    <a:pt x="0" y="51"/>
                  </a:lnTo>
                  <a:lnTo>
                    <a:pt x="84" y="28"/>
                  </a:lnTo>
                  <a:lnTo>
                    <a:pt x="60"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2"/>
            <p:cNvSpPr/>
            <p:nvPr/>
          </p:nvSpPr>
          <p:spPr>
            <a:xfrm>
              <a:off x="459" y="4142"/>
              <a:ext cx="84" cy="51"/>
            </a:xfrm>
            <a:custGeom>
              <a:rect b="b" l="l" r="r" t="t"/>
              <a:pathLst>
                <a:path extrusionOk="0" h="51" w="84">
                  <a:moveTo>
                    <a:pt x="60" y="0"/>
                  </a:moveTo>
                  <a:lnTo>
                    <a:pt x="0" y="51"/>
                  </a:lnTo>
                  <a:lnTo>
                    <a:pt x="84" y="28"/>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2"/>
            <p:cNvSpPr/>
            <p:nvPr/>
          </p:nvSpPr>
          <p:spPr>
            <a:xfrm>
              <a:off x="1" y="4115"/>
              <a:ext cx="146" cy="46"/>
            </a:xfrm>
            <a:custGeom>
              <a:rect b="b" l="l" r="r" t="t"/>
              <a:pathLst>
                <a:path extrusionOk="0" h="46" w="146">
                  <a:moveTo>
                    <a:pt x="0" y="0"/>
                  </a:moveTo>
                  <a:lnTo>
                    <a:pt x="0" y="7"/>
                  </a:lnTo>
                  <a:lnTo>
                    <a:pt x="121" y="46"/>
                  </a:lnTo>
                  <a:lnTo>
                    <a:pt x="146" y="35"/>
                  </a:lnTo>
                  <a:lnTo>
                    <a:pt x="0" y="0"/>
                  </a:lnTo>
                  <a:close/>
                </a:path>
              </a:pathLst>
            </a:custGeom>
            <a:solidFill>
              <a:srgbClr val="80B4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2"/>
            <p:cNvSpPr/>
            <p:nvPr/>
          </p:nvSpPr>
          <p:spPr>
            <a:xfrm>
              <a:off x="1" y="4115"/>
              <a:ext cx="146" cy="46"/>
            </a:xfrm>
            <a:custGeom>
              <a:rect b="b" l="l" r="r" t="t"/>
              <a:pathLst>
                <a:path extrusionOk="0" h="46" w="146">
                  <a:moveTo>
                    <a:pt x="0" y="0"/>
                  </a:moveTo>
                  <a:lnTo>
                    <a:pt x="0" y="7"/>
                  </a:lnTo>
                  <a:lnTo>
                    <a:pt x="121" y="46"/>
                  </a:lnTo>
                  <a:lnTo>
                    <a:pt x="146"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2"/>
            <p:cNvSpPr/>
            <p:nvPr/>
          </p:nvSpPr>
          <p:spPr>
            <a:xfrm>
              <a:off x="122" y="4150"/>
              <a:ext cx="183" cy="70"/>
            </a:xfrm>
            <a:custGeom>
              <a:rect b="b" l="l" r="r" t="t"/>
              <a:pathLst>
                <a:path extrusionOk="0" h="70" w="183">
                  <a:moveTo>
                    <a:pt x="25" y="0"/>
                  </a:moveTo>
                  <a:lnTo>
                    <a:pt x="0" y="11"/>
                  </a:lnTo>
                  <a:lnTo>
                    <a:pt x="180" y="70"/>
                  </a:lnTo>
                  <a:lnTo>
                    <a:pt x="183" y="39"/>
                  </a:lnTo>
                  <a:lnTo>
                    <a:pt x="25"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2"/>
            <p:cNvSpPr/>
            <p:nvPr/>
          </p:nvSpPr>
          <p:spPr>
            <a:xfrm>
              <a:off x="122" y="4150"/>
              <a:ext cx="183" cy="70"/>
            </a:xfrm>
            <a:custGeom>
              <a:rect b="b" l="l" r="r" t="t"/>
              <a:pathLst>
                <a:path extrusionOk="0" h="70" w="183">
                  <a:moveTo>
                    <a:pt x="25" y="0"/>
                  </a:moveTo>
                  <a:lnTo>
                    <a:pt x="0" y="11"/>
                  </a:lnTo>
                  <a:lnTo>
                    <a:pt x="180" y="70"/>
                  </a:lnTo>
                  <a:lnTo>
                    <a:pt x="183" y="39"/>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2"/>
            <p:cNvSpPr/>
            <p:nvPr/>
          </p:nvSpPr>
          <p:spPr>
            <a:xfrm>
              <a:off x="1524" y="4218"/>
              <a:ext cx="59" cy="56"/>
            </a:xfrm>
            <a:custGeom>
              <a:rect b="b" l="l" r="r" t="t"/>
              <a:pathLst>
                <a:path extrusionOk="0" h="56" w="59">
                  <a:moveTo>
                    <a:pt x="22" y="0"/>
                  </a:moveTo>
                  <a:lnTo>
                    <a:pt x="18" y="11"/>
                  </a:lnTo>
                  <a:lnTo>
                    <a:pt x="0" y="56"/>
                  </a:lnTo>
                  <a:lnTo>
                    <a:pt x="59" y="46"/>
                  </a:lnTo>
                  <a:lnTo>
                    <a:pt x="2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2"/>
            <p:cNvSpPr/>
            <p:nvPr/>
          </p:nvSpPr>
          <p:spPr>
            <a:xfrm>
              <a:off x="1524" y="4218"/>
              <a:ext cx="59" cy="56"/>
            </a:xfrm>
            <a:custGeom>
              <a:rect b="b" l="l" r="r" t="t"/>
              <a:pathLst>
                <a:path extrusionOk="0" h="56" w="59">
                  <a:moveTo>
                    <a:pt x="22" y="0"/>
                  </a:moveTo>
                  <a:lnTo>
                    <a:pt x="18" y="11"/>
                  </a:lnTo>
                  <a:lnTo>
                    <a:pt x="0" y="56"/>
                  </a:lnTo>
                  <a:lnTo>
                    <a:pt x="59" y="46"/>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2"/>
            <p:cNvSpPr/>
            <p:nvPr/>
          </p:nvSpPr>
          <p:spPr>
            <a:xfrm>
              <a:off x="1503" y="4296"/>
              <a:ext cx="13" cy="36"/>
            </a:xfrm>
            <a:custGeom>
              <a:rect b="b" l="l" r="r" t="t"/>
              <a:pathLst>
                <a:path extrusionOk="0" h="36" w="13">
                  <a:moveTo>
                    <a:pt x="13" y="0"/>
                  </a:moveTo>
                  <a:lnTo>
                    <a:pt x="0" y="36"/>
                  </a:lnTo>
                  <a:lnTo>
                    <a:pt x="11" y="36"/>
                  </a:lnTo>
                  <a:lnTo>
                    <a:pt x="13" y="0"/>
                  </a:lnTo>
                  <a:close/>
                </a:path>
              </a:pathLst>
            </a:custGeom>
            <a:solidFill>
              <a:srgbClr val="4082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
            <p:cNvSpPr/>
            <p:nvPr/>
          </p:nvSpPr>
          <p:spPr>
            <a:xfrm>
              <a:off x="1503" y="4296"/>
              <a:ext cx="13" cy="36"/>
            </a:xfrm>
            <a:custGeom>
              <a:rect b="b" l="l" r="r" t="t"/>
              <a:pathLst>
                <a:path extrusionOk="0" h="36" w="13">
                  <a:moveTo>
                    <a:pt x="13" y="0"/>
                  </a:moveTo>
                  <a:lnTo>
                    <a:pt x="0" y="36"/>
                  </a:lnTo>
                  <a:lnTo>
                    <a:pt x="11" y="3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2"/>
            <p:cNvSpPr/>
            <p:nvPr/>
          </p:nvSpPr>
          <p:spPr>
            <a:xfrm>
              <a:off x="1438" y="4235"/>
              <a:ext cx="83" cy="55"/>
            </a:xfrm>
            <a:custGeom>
              <a:rect b="b" l="l" r="r" t="t"/>
              <a:pathLst>
                <a:path extrusionOk="0" h="55" w="83">
                  <a:moveTo>
                    <a:pt x="83" y="0"/>
                  </a:moveTo>
                  <a:lnTo>
                    <a:pt x="0" y="55"/>
                  </a:lnTo>
                  <a:lnTo>
                    <a:pt x="80" y="41"/>
                  </a:lnTo>
                  <a:lnTo>
                    <a:pt x="83"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2"/>
            <p:cNvSpPr/>
            <p:nvPr/>
          </p:nvSpPr>
          <p:spPr>
            <a:xfrm>
              <a:off x="1438" y="4235"/>
              <a:ext cx="83" cy="55"/>
            </a:xfrm>
            <a:custGeom>
              <a:rect b="b" l="l" r="r" t="t"/>
              <a:pathLst>
                <a:path extrusionOk="0" h="55" w="83">
                  <a:moveTo>
                    <a:pt x="83" y="0"/>
                  </a:moveTo>
                  <a:lnTo>
                    <a:pt x="0" y="55"/>
                  </a:lnTo>
                  <a:lnTo>
                    <a:pt x="80" y="41"/>
                  </a:lnTo>
                  <a:lnTo>
                    <a:pt x="8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2"/>
            <p:cNvSpPr/>
            <p:nvPr/>
          </p:nvSpPr>
          <p:spPr>
            <a:xfrm>
              <a:off x="1516" y="4274"/>
              <a:ext cx="8" cy="22"/>
            </a:xfrm>
            <a:custGeom>
              <a:rect b="b" l="l" r="r" t="t"/>
              <a:pathLst>
                <a:path extrusionOk="0" h="22" w="8">
                  <a:moveTo>
                    <a:pt x="8" y="0"/>
                  </a:moveTo>
                  <a:lnTo>
                    <a:pt x="2" y="2"/>
                  </a:lnTo>
                  <a:lnTo>
                    <a:pt x="0" y="22"/>
                  </a:lnTo>
                  <a:lnTo>
                    <a:pt x="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2"/>
            <p:cNvSpPr/>
            <p:nvPr/>
          </p:nvSpPr>
          <p:spPr>
            <a:xfrm>
              <a:off x="1516" y="4274"/>
              <a:ext cx="8" cy="22"/>
            </a:xfrm>
            <a:custGeom>
              <a:rect b="b" l="l" r="r" t="t"/>
              <a:pathLst>
                <a:path extrusionOk="0" h="22" w="8">
                  <a:moveTo>
                    <a:pt x="8" y="0"/>
                  </a:moveTo>
                  <a:lnTo>
                    <a:pt x="2" y="2"/>
                  </a:lnTo>
                  <a:lnTo>
                    <a:pt x="0" y="22"/>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2"/>
            <p:cNvSpPr/>
            <p:nvPr/>
          </p:nvSpPr>
          <p:spPr>
            <a:xfrm>
              <a:off x="1797" y="4158"/>
              <a:ext cx="63" cy="35"/>
            </a:xfrm>
            <a:custGeom>
              <a:rect b="b" l="l" r="r" t="t"/>
              <a:pathLst>
                <a:path extrusionOk="0" h="35" w="63">
                  <a:moveTo>
                    <a:pt x="63" y="0"/>
                  </a:moveTo>
                  <a:lnTo>
                    <a:pt x="0" y="12"/>
                  </a:lnTo>
                  <a:lnTo>
                    <a:pt x="44" y="35"/>
                  </a:lnTo>
                  <a:lnTo>
                    <a:pt x="63"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2"/>
            <p:cNvSpPr/>
            <p:nvPr/>
          </p:nvSpPr>
          <p:spPr>
            <a:xfrm>
              <a:off x="1797" y="4158"/>
              <a:ext cx="63" cy="35"/>
            </a:xfrm>
            <a:custGeom>
              <a:rect b="b" l="l" r="r" t="t"/>
              <a:pathLst>
                <a:path extrusionOk="0" h="35" w="63">
                  <a:moveTo>
                    <a:pt x="63" y="0"/>
                  </a:moveTo>
                  <a:lnTo>
                    <a:pt x="0" y="12"/>
                  </a:lnTo>
                  <a:lnTo>
                    <a:pt x="44" y="35"/>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2"/>
            <p:cNvSpPr/>
            <p:nvPr/>
          </p:nvSpPr>
          <p:spPr>
            <a:xfrm>
              <a:off x="1583" y="4221"/>
              <a:ext cx="242" cy="111"/>
            </a:xfrm>
            <a:custGeom>
              <a:rect b="b" l="l" r="r" t="t"/>
              <a:pathLst>
                <a:path extrusionOk="0" h="111" w="242">
                  <a:moveTo>
                    <a:pt x="242" y="0"/>
                  </a:moveTo>
                  <a:lnTo>
                    <a:pt x="0" y="43"/>
                  </a:lnTo>
                  <a:lnTo>
                    <a:pt x="55" y="111"/>
                  </a:lnTo>
                  <a:lnTo>
                    <a:pt x="180" y="111"/>
                  </a:lnTo>
                  <a:lnTo>
                    <a:pt x="24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2"/>
            <p:cNvSpPr/>
            <p:nvPr/>
          </p:nvSpPr>
          <p:spPr>
            <a:xfrm>
              <a:off x="1583" y="4221"/>
              <a:ext cx="242" cy="111"/>
            </a:xfrm>
            <a:custGeom>
              <a:rect b="b" l="l" r="r" t="t"/>
              <a:pathLst>
                <a:path extrusionOk="0" h="111" w="242">
                  <a:moveTo>
                    <a:pt x="242" y="0"/>
                  </a:moveTo>
                  <a:lnTo>
                    <a:pt x="0" y="43"/>
                  </a:lnTo>
                  <a:lnTo>
                    <a:pt x="55" y="111"/>
                  </a:lnTo>
                  <a:lnTo>
                    <a:pt x="180" y="111"/>
                  </a:lnTo>
                  <a:lnTo>
                    <a:pt x="2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2"/>
            <p:cNvSpPr/>
            <p:nvPr/>
          </p:nvSpPr>
          <p:spPr>
            <a:xfrm>
              <a:off x="1841" y="4158"/>
              <a:ext cx="19" cy="41"/>
            </a:xfrm>
            <a:custGeom>
              <a:rect b="b" l="l" r="r" t="t"/>
              <a:pathLst>
                <a:path extrusionOk="0" h="41" w="19">
                  <a:moveTo>
                    <a:pt x="19" y="0"/>
                  </a:moveTo>
                  <a:lnTo>
                    <a:pt x="0" y="35"/>
                  </a:lnTo>
                  <a:lnTo>
                    <a:pt x="12" y="41"/>
                  </a:lnTo>
                  <a:lnTo>
                    <a:pt x="19"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2"/>
            <p:cNvSpPr/>
            <p:nvPr/>
          </p:nvSpPr>
          <p:spPr>
            <a:xfrm>
              <a:off x="1841" y="4158"/>
              <a:ext cx="19" cy="41"/>
            </a:xfrm>
            <a:custGeom>
              <a:rect b="b" l="l" r="r" t="t"/>
              <a:pathLst>
                <a:path extrusionOk="0" h="41" w="19">
                  <a:moveTo>
                    <a:pt x="19" y="0"/>
                  </a:moveTo>
                  <a:lnTo>
                    <a:pt x="0" y="35"/>
                  </a:lnTo>
                  <a:lnTo>
                    <a:pt x="12" y="4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2"/>
            <p:cNvSpPr/>
            <p:nvPr/>
          </p:nvSpPr>
          <p:spPr>
            <a:xfrm>
              <a:off x="1825" y="4193"/>
              <a:ext cx="28" cy="28"/>
            </a:xfrm>
            <a:custGeom>
              <a:rect b="b" l="l" r="r" t="t"/>
              <a:pathLst>
                <a:path extrusionOk="0" h="28" w="28">
                  <a:moveTo>
                    <a:pt x="16" y="0"/>
                  </a:moveTo>
                  <a:lnTo>
                    <a:pt x="0" y="28"/>
                  </a:lnTo>
                  <a:lnTo>
                    <a:pt x="26" y="23"/>
                  </a:lnTo>
                  <a:lnTo>
                    <a:pt x="28" y="6"/>
                  </a:lnTo>
                  <a:lnTo>
                    <a:pt x="16"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2"/>
            <p:cNvSpPr/>
            <p:nvPr/>
          </p:nvSpPr>
          <p:spPr>
            <a:xfrm>
              <a:off x="1825" y="4193"/>
              <a:ext cx="28" cy="28"/>
            </a:xfrm>
            <a:custGeom>
              <a:rect b="b" l="l" r="r" t="t"/>
              <a:pathLst>
                <a:path extrusionOk="0" h="28" w="28">
                  <a:moveTo>
                    <a:pt x="16" y="0"/>
                  </a:moveTo>
                  <a:lnTo>
                    <a:pt x="0" y="28"/>
                  </a:lnTo>
                  <a:lnTo>
                    <a:pt x="26" y="23"/>
                  </a:lnTo>
                  <a:lnTo>
                    <a:pt x="28" y="6"/>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2"/>
            <p:cNvSpPr/>
            <p:nvPr/>
          </p:nvSpPr>
          <p:spPr>
            <a:xfrm>
              <a:off x="1763" y="4216"/>
              <a:ext cx="88" cy="116"/>
            </a:xfrm>
            <a:custGeom>
              <a:rect b="b" l="l" r="r" t="t"/>
              <a:pathLst>
                <a:path extrusionOk="0" h="116" w="88">
                  <a:moveTo>
                    <a:pt x="88" y="0"/>
                  </a:moveTo>
                  <a:lnTo>
                    <a:pt x="62" y="5"/>
                  </a:lnTo>
                  <a:lnTo>
                    <a:pt x="0" y="116"/>
                  </a:lnTo>
                  <a:lnTo>
                    <a:pt x="69" y="116"/>
                  </a:lnTo>
                  <a:lnTo>
                    <a:pt x="8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2"/>
            <p:cNvSpPr/>
            <p:nvPr/>
          </p:nvSpPr>
          <p:spPr>
            <a:xfrm>
              <a:off x="1763" y="4216"/>
              <a:ext cx="88" cy="116"/>
            </a:xfrm>
            <a:custGeom>
              <a:rect b="b" l="l" r="r" t="t"/>
              <a:pathLst>
                <a:path extrusionOk="0" h="116" w="88">
                  <a:moveTo>
                    <a:pt x="88" y="0"/>
                  </a:moveTo>
                  <a:lnTo>
                    <a:pt x="62" y="5"/>
                  </a:lnTo>
                  <a:lnTo>
                    <a:pt x="0" y="116"/>
                  </a:lnTo>
                  <a:lnTo>
                    <a:pt x="69" y="116"/>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2"/>
            <p:cNvSpPr/>
            <p:nvPr/>
          </p:nvSpPr>
          <p:spPr>
            <a:xfrm>
              <a:off x="1875" y="4145"/>
              <a:ext cx="1" cy="1"/>
            </a:xfrm>
            <a:custGeom>
              <a:rect b="b" l="l" r="r" t="t"/>
              <a:pathLst>
                <a:path extrusionOk="0" h="1" w="1">
                  <a:moveTo>
                    <a:pt x="1" y="0"/>
                  </a:moveTo>
                  <a:lnTo>
                    <a:pt x="0" y="0"/>
                  </a:lnTo>
                  <a:lnTo>
                    <a:pt x="1" y="1"/>
                  </a:lnTo>
                  <a:lnTo>
                    <a:pt x="1"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2"/>
            <p:cNvSpPr/>
            <p:nvPr/>
          </p:nvSpPr>
          <p:spPr>
            <a:xfrm>
              <a:off x="1875" y="4145"/>
              <a:ext cx="1" cy="1"/>
            </a:xfrm>
            <a:custGeom>
              <a:rect b="b" l="l" r="r" t="t"/>
              <a:pathLst>
                <a:path extrusionOk="0" h="1" w="1">
                  <a:moveTo>
                    <a:pt x="1" y="0"/>
                  </a:moveTo>
                  <a:lnTo>
                    <a:pt x="0" y="0"/>
                  </a:lnTo>
                  <a:lnTo>
                    <a:pt x="1" y="1"/>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2"/>
            <p:cNvSpPr/>
            <p:nvPr/>
          </p:nvSpPr>
          <p:spPr>
            <a:xfrm>
              <a:off x="1851" y="4199"/>
              <a:ext cx="27" cy="17"/>
            </a:xfrm>
            <a:custGeom>
              <a:rect b="b" l="l" r="r" t="t"/>
              <a:pathLst>
                <a:path extrusionOk="0" h="17" w="27">
                  <a:moveTo>
                    <a:pt x="2" y="0"/>
                  </a:moveTo>
                  <a:lnTo>
                    <a:pt x="0" y="17"/>
                  </a:lnTo>
                  <a:lnTo>
                    <a:pt x="27" y="12"/>
                  </a:lnTo>
                  <a:lnTo>
                    <a:pt x="2"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2"/>
            <p:cNvSpPr/>
            <p:nvPr/>
          </p:nvSpPr>
          <p:spPr>
            <a:xfrm>
              <a:off x="1851" y="4199"/>
              <a:ext cx="27" cy="17"/>
            </a:xfrm>
            <a:custGeom>
              <a:rect b="b" l="l" r="r" t="t"/>
              <a:pathLst>
                <a:path extrusionOk="0" h="17" w="27">
                  <a:moveTo>
                    <a:pt x="2" y="0"/>
                  </a:moveTo>
                  <a:lnTo>
                    <a:pt x="0" y="17"/>
                  </a:lnTo>
                  <a:lnTo>
                    <a:pt x="27" y="12"/>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2"/>
            <p:cNvSpPr/>
            <p:nvPr/>
          </p:nvSpPr>
          <p:spPr>
            <a:xfrm>
              <a:off x="1876" y="4146"/>
              <a:ext cx="32" cy="65"/>
            </a:xfrm>
            <a:custGeom>
              <a:rect b="b" l="l" r="r" t="t"/>
              <a:pathLst>
                <a:path extrusionOk="0" h="65" w="32">
                  <a:moveTo>
                    <a:pt x="0" y="0"/>
                  </a:moveTo>
                  <a:lnTo>
                    <a:pt x="2" y="65"/>
                  </a:lnTo>
                  <a:lnTo>
                    <a:pt x="32" y="15"/>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2"/>
            <p:cNvSpPr/>
            <p:nvPr/>
          </p:nvSpPr>
          <p:spPr>
            <a:xfrm>
              <a:off x="1876" y="4146"/>
              <a:ext cx="32" cy="65"/>
            </a:xfrm>
            <a:custGeom>
              <a:rect b="b" l="l" r="r" t="t"/>
              <a:pathLst>
                <a:path extrusionOk="0" h="65" w="32">
                  <a:moveTo>
                    <a:pt x="0" y="0"/>
                  </a:moveTo>
                  <a:lnTo>
                    <a:pt x="2" y="65"/>
                  </a:lnTo>
                  <a:lnTo>
                    <a:pt x="32"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2"/>
            <p:cNvSpPr/>
            <p:nvPr/>
          </p:nvSpPr>
          <p:spPr>
            <a:xfrm>
              <a:off x="1908" y="4007"/>
              <a:ext cx="132" cy="178"/>
            </a:xfrm>
            <a:custGeom>
              <a:rect b="b" l="l" r="r" t="t"/>
              <a:pathLst>
                <a:path extrusionOk="0" h="178" w="132">
                  <a:moveTo>
                    <a:pt x="132" y="0"/>
                  </a:moveTo>
                  <a:lnTo>
                    <a:pt x="55" y="64"/>
                  </a:lnTo>
                  <a:lnTo>
                    <a:pt x="0" y="154"/>
                  </a:lnTo>
                  <a:lnTo>
                    <a:pt x="50" y="178"/>
                  </a:lnTo>
                  <a:lnTo>
                    <a:pt x="132" y="0"/>
                  </a:lnTo>
                  <a:close/>
                </a:path>
              </a:pathLst>
            </a:custGeom>
            <a:solidFill>
              <a:srgbClr val="4A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2"/>
            <p:cNvSpPr/>
            <p:nvPr/>
          </p:nvSpPr>
          <p:spPr>
            <a:xfrm>
              <a:off x="1908" y="4007"/>
              <a:ext cx="132" cy="178"/>
            </a:xfrm>
            <a:custGeom>
              <a:rect b="b" l="l" r="r" t="t"/>
              <a:pathLst>
                <a:path extrusionOk="0" h="178" w="132">
                  <a:moveTo>
                    <a:pt x="132" y="0"/>
                  </a:moveTo>
                  <a:lnTo>
                    <a:pt x="55" y="64"/>
                  </a:lnTo>
                  <a:lnTo>
                    <a:pt x="0" y="154"/>
                  </a:lnTo>
                  <a:lnTo>
                    <a:pt x="50" y="178"/>
                  </a:lnTo>
                  <a:lnTo>
                    <a:pt x="1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2"/>
            <p:cNvSpPr/>
            <p:nvPr/>
          </p:nvSpPr>
          <p:spPr>
            <a:xfrm>
              <a:off x="1878" y="4161"/>
              <a:ext cx="80" cy="59"/>
            </a:xfrm>
            <a:custGeom>
              <a:rect b="b" l="l" r="r" t="t"/>
              <a:pathLst>
                <a:path extrusionOk="0" h="59" w="80">
                  <a:moveTo>
                    <a:pt x="30" y="0"/>
                  </a:moveTo>
                  <a:lnTo>
                    <a:pt x="0" y="50"/>
                  </a:lnTo>
                  <a:lnTo>
                    <a:pt x="65" y="59"/>
                  </a:lnTo>
                  <a:lnTo>
                    <a:pt x="80" y="24"/>
                  </a:lnTo>
                  <a:lnTo>
                    <a:pt x="30" y="0"/>
                  </a:lnTo>
                  <a:close/>
                </a:path>
              </a:pathLst>
            </a:custGeom>
            <a:solidFill>
              <a:srgbClr val="599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2"/>
            <p:cNvSpPr/>
            <p:nvPr/>
          </p:nvSpPr>
          <p:spPr>
            <a:xfrm>
              <a:off x="1878" y="4161"/>
              <a:ext cx="80" cy="59"/>
            </a:xfrm>
            <a:custGeom>
              <a:rect b="b" l="l" r="r" t="t"/>
              <a:pathLst>
                <a:path extrusionOk="0" h="59" w="80">
                  <a:moveTo>
                    <a:pt x="30" y="0"/>
                  </a:moveTo>
                  <a:lnTo>
                    <a:pt x="0" y="50"/>
                  </a:lnTo>
                  <a:lnTo>
                    <a:pt x="65" y="59"/>
                  </a:lnTo>
                  <a:lnTo>
                    <a:pt x="80" y="24"/>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2"/>
            <p:cNvSpPr/>
            <p:nvPr/>
          </p:nvSpPr>
          <p:spPr>
            <a:xfrm>
              <a:off x="1878" y="4211"/>
              <a:ext cx="65" cy="121"/>
            </a:xfrm>
            <a:custGeom>
              <a:rect b="b" l="l" r="r" t="t"/>
              <a:pathLst>
                <a:path extrusionOk="0" h="121" w="65">
                  <a:moveTo>
                    <a:pt x="0" y="0"/>
                  </a:moveTo>
                  <a:lnTo>
                    <a:pt x="7" y="121"/>
                  </a:lnTo>
                  <a:lnTo>
                    <a:pt x="14" y="121"/>
                  </a:lnTo>
                  <a:lnTo>
                    <a:pt x="65" y="9"/>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2"/>
            <p:cNvSpPr/>
            <p:nvPr/>
          </p:nvSpPr>
          <p:spPr>
            <a:xfrm>
              <a:off x="1878" y="4211"/>
              <a:ext cx="65" cy="121"/>
            </a:xfrm>
            <a:custGeom>
              <a:rect b="b" l="l" r="r" t="t"/>
              <a:pathLst>
                <a:path extrusionOk="0" h="121" w="65">
                  <a:moveTo>
                    <a:pt x="0" y="0"/>
                  </a:moveTo>
                  <a:lnTo>
                    <a:pt x="7" y="121"/>
                  </a:lnTo>
                  <a:lnTo>
                    <a:pt x="14" y="121"/>
                  </a:lnTo>
                  <a:lnTo>
                    <a:pt x="65"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2"/>
            <p:cNvSpPr/>
            <p:nvPr/>
          </p:nvSpPr>
          <p:spPr>
            <a:xfrm>
              <a:off x="1167" y="4072"/>
              <a:ext cx="232" cy="135"/>
            </a:xfrm>
            <a:custGeom>
              <a:rect b="b" l="l" r="r" t="t"/>
              <a:pathLst>
                <a:path extrusionOk="0" h="135" w="232">
                  <a:moveTo>
                    <a:pt x="232" y="0"/>
                  </a:moveTo>
                  <a:lnTo>
                    <a:pt x="0" y="92"/>
                  </a:lnTo>
                  <a:lnTo>
                    <a:pt x="15" y="135"/>
                  </a:lnTo>
                  <a:lnTo>
                    <a:pt x="230" y="3"/>
                  </a:lnTo>
                  <a:lnTo>
                    <a:pt x="23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2"/>
            <p:cNvSpPr/>
            <p:nvPr/>
          </p:nvSpPr>
          <p:spPr>
            <a:xfrm>
              <a:off x="1167" y="4072"/>
              <a:ext cx="232" cy="135"/>
            </a:xfrm>
            <a:custGeom>
              <a:rect b="b" l="l" r="r" t="t"/>
              <a:pathLst>
                <a:path extrusionOk="0" h="135" w="232">
                  <a:moveTo>
                    <a:pt x="232" y="0"/>
                  </a:moveTo>
                  <a:lnTo>
                    <a:pt x="0" y="92"/>
                  </a:lnTo>
                  <a:lnTo>
                    <a:pt x="15" y="135"/>
                  </a:lnTo>
                  <a:lnTo>
                    <a:pt x="230" y="3"/>
                  </a:lnTo>
                  <a:lnTo>
                    <a:pt x="2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2"/>
            <p:cNvSpPr/>
            <p:nvPr/>
          </p:nvSpPr>
          <p:spPr>
            <a:xfrm>
              <a:off x="1182" y="4075"/>
              <a:ext cx="215" cy="253"/>
            </a:xfrm>
            <a:custGeom>
              <a:rect b="b" l="l" r="r" t="t"/>
              <a:pathLst>
                <a:path extrusionOk="0" h="253" w="215">
                  <a:moveTo>
                    <a:pt x="215" y="0"/>
                  </a:moveTo>
                  <a:lnTo>
                    <a:pt x="0" y="132"/>
                  </a:lnTo>
                  <a:lnTo>
                    <a:pt x="43" y="253"/>
                  </a:lnTo>
                  <a:lnTo>
                    <a:pt x="124" y="142"/>
                  </a:lnTo>
                  <a:lnTo>
                    <a:pt x="215" y="0"/>
                  </a:lnTo>
                  <a:close/>
                </a:path>
              </a:pathLst>
            </a:custGeom>
            <a:solidFill>
              <a:srgbClr val="3D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2"/>
            <p:cNvSpPr/>
            <p:nvPr/>
          </p:nvSpPr>
          <p:spPr>
            <a:xfrm>
              <a:off x="1182" y="4075"/>
              <a:ext cx="215" cy="253"/>
            </a:xfrm>
            <a:custGeom>
              <a:rect b="b" l="l" r="r" t="t"/>
              <a:pathLst>
                <a:path extrusionOk="0" h="253" w="215">
                  <a:moveTo>
                    <a:pt x="215" y="0"/>
                  </a:moveTo>
                  <a:lnTo>
                    <a:pt x="0" y="132"/>
                  </a:lnTo>
                  <a:lnTo>
                    <a:pt x="43" y="253"/>
                  </a:lnTo>
                  <a:lnTo>
                    <a:pt x="124" y="142"/>
                  </a:lnTo>
                  <a:lnTo>
                    <a:pt x="2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2"/>
            <p:cNvSpPr/>
            <p:nvPr/>
          </p:nvSpPr>
          <p:spPr>
            <a:xfrm>
              <a:off x="1225" y="4217"/>
              <a:ext cx="81" cy="111"/>
            </a:xfrm>
            <a:custGeom>
              <a:rect b="b" l="l" r="r" t="t"/>
              <a:pathLst>
                <a:path extrusionOk="0" h="111" w="81">
                  <a:moveTo>
                    <a:pt x="81" y="0"/>
                  </a:moveTo>
                  <a:lnTo>
                    <a:pt x="0" y="111"/>
                  </a:lnTo>
                  <a:lnTo>
                    <a:pt x="10" y="109"/>
                  </a:lnTo>
                  <a:lnTo>
                    <a:pt x="8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2"/>
            <p:cNvSpPr/>
            <p:nvPr/>
          </p:nvSpPr>
          <p:spPr>
            <a:xfrm>
              <a:off x="1225" y="4217"/>
              <a:ext cx="81" cy="111"/>
            </a:xfrm>
            <a:custGeom>
              <a:rect b="b" l="l" r="r" t="t"/>
              <a:pathLst>
                <a:path extrusionOk="0" h="111" w="81">
                  <a:moveTo>
                    <a:pt x="81" y="0"/>
                  </a:moveTo>
                  <a:lnTo>
                    <a:pt x="0" y="111"/>
                  </a:lnTo>
                  <a:lnTo>
                    <a:pt x="10" y="10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2"/>
            <p:cNvSpPr/>
            <p:nvPr/>
          </p:nvSpPr>
          <p:spPr>
            <a:xfrm>
              <a:off x="1225" y="4326"/>
              <a:ext cx="10" cy="6"/>
            </a:xfrm>
            <a:custGeom>
              <a:rect b="b" l="l" r="r" t="t"/>
              <a:pathLst>
                <a:path extrusionOk="0" h="6" w="10">
                  <a:moveTo>
                    <a:pt x="10" y="0"/>
                  </a:moveTo>
                  <a:lnTo>
                    <a:pt x="0" y="2"/>
                  </a:lnTo>
                  <a:lnTo>
                    <a:pt x="7" y="6"/>
                  </a:lnTo>
                  <a:lnTo>
                    <a:pt x="10"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2"/>
            <p:cNvSpPr/>
            <p:nvPr/>
          </p:nvSpPr>
          <p:spPr>
            <a:xfrm>
              <a:off x="1225" y="4326"/>
              <a:ext cx="10" cy="6"/>
            </a:xfrm>
            <a:custGeom>
              <a:rect b="b" l="l" r="r" t="t"/>
              <a:pathLst>
                <a:path extrusionOk="0" h="6" w="10">
                  <a:moveTo>
                    <a:pt x="10" y="0"/>
                  </a:moveTo>
                  <a:lnTo>
                    <a:pt x="0" y="2"/>
                  </a:lnTo>
                  <a:lnTo>
                    <a:pt x="7" y="6"/>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2"/>
            <p:cNvSpPr/>
            <p:nvPr/>
          </p:nvSpPr>
          <p:spPr>
            <a:xfrm>
              <a:off x="1225" y="4328"/>
              <a:ext cx="7" cy="4"/>
            </a:xfrm>
            <a:custGeom>
              <a:rect b="b" l="l" r="r" t="t"/>
              <a:pathLst>
                <a:path extrusionOk="0" h="4" w="7">
                  <a:moveTo>
                    <a:pt x="0" y="0"/>
                  </a:moveTo>
                  <a:lnTo>
                    <a:pt x="2" y="4"/>
                  </a:lnTo>
                  <a:lnTo>
                    <a:pt x="7" y="4"/>
                  </a:lnTo>
                  <a:lnTo>
                    <a:pt x="7" y="4"/>
                  </a:lnTo>
                  <a:lnTo>
                    <a:pt x="0" y="0"/>
                  </a:lnTo>
                  <a:close/>
                </a:path>
              </a:pathLst>
            </a:cu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2"/>
            <p:cNvSpPr/>
            <p:nvPr/>
          </p:nvSpPr>
          <p:spPr>
            <a:xfrm>
              <a:off x="1225" y="4328"/>
              <a:ext cx="7" cy="4"/>
            </a:xfrm>
            <a:custGeom>
              <a:rect b="b" l="l" r="r" t="t"/>
              <a:pathLst>
                <a:path extrusionOk="0" h="4" w="7">
                  <a:moveTo>
                    <a:pt x="0" y="0"/>
                  </a:moveTo>
                  <a:lnTo>
                    <a:pt x="2" y="4"/>
                  </a:lnTo>
                  <a:lnTo>
                    <a:pt x="7" y="4"/>
                  </a:lnTo>
                  <a:lnTo>
                    <a:pt x="7"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2"/>
            <p:cNvSpPr/>
            <p:nvPr/>
          </p:nvSpPr>
          <p:spPr>
            <a:xfrm>
              <a:off x="1223" y="4328"/>
              <a:ext cx="4" cy="4"/>
            </a:xfrm>
            <a:custGeom>
              <a:rect b="b" l="l" r="r" t="t"/>
              <a:pathLst>
                <a:path extrusionOk="0" h="4" w="4">
                  <a:moveTo>
                    <a:pt x="2" y="0"/>
                  </a:moveTo>
                  <a:lnTo>
                    <a:pt x="0" y="4"/>
                  </a:lnTo>
                  <a:lnTo>
                    <a:pt x="4" y="4"/>
                  </a:lnTo>
                  <a:lnTo>
                    <a:pt x="2" y="0"/>
                  </a:lnTo>
                  <a:close/>
                </a:path>
              </a:pathLst>
            </a:custGeom>
            <a:solidFill>
              <a:srgbClr val="498D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2"/>
            <p:cNvSpPr/>
            <p:nvPr/>
          </p:nvSpPr>
          <p:spPr>
            <a:xfrm>
              <a:off x="1223" y="4328"/>
              <a:ext cx="4" cy="4"/>
            </a:xfrm>
            <a:custGeom>
              <a:rect b="b" l="l" r="r" t="t"/>
              <a:pathLst>
                <a:path extrusionOk="0" h="4" w="4">
                  <a:moveTo>
                    <a:pt x="2" y="0"/>
                  </a:moveTo>
                  <a:lnTo>
                    <a:pt x="0" y="4"/>
                  </a:lnTo>
                  <a:lnTo>
                    <a:pt x="4" y="4"/>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2"/>
            <p:cNvSpPr/>
            <p:nvPr/>
          </p:nvSpPr>
          <p:spPr>
            <a:xfrm>
              <a:off x="1117" y="4164"/>
              <a:ext cx="65" cy="81"/>
            </a:xfrm>
            <a:custGeom>
              <a:rect b="b" l="l" r="r" t="t"/>
              <a:pathLst>
                <a:path extrusionOk="0" h="81" w="65">
                  <a:moveTo>
                    <a:pt x="50" y="0"/>
                  </a:moveTo>
                  <a:lnTo>
                    <a:pt x="0" y="19"/>
                  </a:lnTo>
                  <a:lnTo>
                    <a:pt x="2" y="81"/>
                  </a:lnTo>
                  <a:lnTo>
                    <a:pt x="65" y="43"/>
                  </a:lnTo>
                  <a:lnTo>
                    <a:pt x="50"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2"/>
            <p:cNvSpPr/>
            <p:nvPr/>
          </p:nvSpPr>
          <p:spPr>
            <a:xfrm>
              <a:off x="1117" y="4164"/>
              <a:ext cx="65" cy="81"/>
            </a:xfrm>
            <a:custGeom>
              <a:rect b="b" l="l" r="r" t="t"/>
              <a:pathLst>
                <a:path extrusionOk="0" h="81" w="65">
                  <a:moveTo>
                    <a:pt x="50" y="0"/>
                  </a:moveTo>
                  <a:lnTo>
                    <a:pt x="0" y="19"/>
                  </a:lnTo>
                  <a:lnTo>
                    <a:pt x="2" y="81"/>
                  </a:lnTo>
                  <a:lnTo>
                    <a:pt x="65" y="43"/>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2"/>
            <p:cNvSpPr/>
            <p:nvPr/>
          </p:nvSpPr>
          <p:spPr>
            <a:xfrm>
              <a:off x="1119" y="4207"/>
              <a:ext cx="106" cy="121"/>
            </a:xfrm>
            <a:custGeom>
              <a:rect b="b" l="l" r="r" t="t"/>
              <a:pathLst>
                <a:path extrusionOk="0" h="121" w="106">
                  <a:moveTo>
                    <a:pt x="63" y="0"/>
                  </a:moveTo>
                  <a:lnTo>
                    <a:pt x="0" y="38"/>
                  </a:lnTo>
                  <a:lnTo>
                    <a:pt x="2" y="107"/>
                  </a:lnTo>
                  <a:lnTo>
                    <a:pt x="106" y="121"/>
                  </a:lnTo>
                  <a:lnTo>
                    <a:pt x="63"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2"/>
            <p:cNvSpPr/>
            <p:nvPr/>
          </p:nvSpPr>
          <p:spPr>
            <a:xfrm>
              <a:off x="1119" y="4207"/>
              <a:ext cx="106" cy="121"/>
            </a:xfrm>
            <a:custGeom>
              <a:rect b="b" l="l" r="r" t="t"/>
              <a:pathLst>
                <a:path extrusionOk="0" h="121" w="106">
                  <a:moveTo>
                    <a:pt x="63" y="0"/>
                  </a:moveTo>
                  <a:lnTo>
                    <a:pt x="0" y="38"/>
                  </a:lnTo>
                  <a:lnTo>
                    <a:pt x="2" y="107"/>
                  </a:lnTo>
                  <a:lnTo>
                    <a:pt x="106" y="1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close/>
                </a:path>
              </a:pathLst>
            </a:custGeom>
            <a:solidFill>
              <a:srgbClr val="45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2"/>
            <p:cNvSpPr/>
            <p:nvPr/>
          </p:nvSpPr>
          <p:spPr>
            <a:xfrm>
              <a:off x="1122" y="4318"/>
              <a:ext cx="11" cy="14"/>
            </a:xfrm>
            <a:custGeom>
              <a:rect b="b" l="l" r="r" t="t"/>
              <a:pathLst>
                <a:path extrusionOk="0" h="14" w="11">
                  <a:moveTo>
                    <a:pt x="0" y="0"/>
                  </a:moveTo>
                  <a:lnTo>
                    <a:pt x="0" y="14"/>
                  </a:lnTo>
                  <a:lnTo>
                    <a:pt x="11" y="14"/>
                  </a:lnTo>
                  <a:lnTo>
                    <a:pt x="0"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2"/>
            <p:cNvSpPr/>
            <p:nvPr/>
          </p:nvSpPr>
          <p:spPr>
            <a:xfrm>
              <a:off x="1122" y="4318"/>
              <a:ext cx="11" cy="14"/>
            </a:xfrm>
            <a:custGeom>
              <a:rect b="b" l="l" r="r" t="t"/>
              <a:pathLst>
                <a:path extrusionOk="0" h="14" w="11">
                  <a:moveTo>
                    <a:pt x="0" y="0"/>
                  </a:moveTo>
                  <a:lnTo>
                    <a:pt x="0" y="14"/>
                  </a:lnTo>
                  <a:lnTo>
                    <a:pt x="11"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2"/>
            <p:cNvSpPr/>
            <p:nvPr/>
          </p:nvSpPr>
          <p:spPr>
            <a:xfrm>
              <a:off x="1091" y="4177"/>
              <a:ext cx="26" cy="21"/>
            </a:xfrm>
            <a:custGeom>
              <a:rect b="b" l="l" r="r" t="t"/>
              <a:pathLst>
                <a:path extrusionOk="0" h="21" w="26">
                  <a:moveTo>
                    <a:pt x="3" y="0"/>
                  </a:moveTo>
                  <a:lnTo>
                    <a:pt x="0" y="21"/>
                  </a:lnTo>
                  <a:lnTo>
                    <a:pt x="26" y="6"/>
                  </a:lnTo>
                  <a:lnTo>
                    <a:pt x="3"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
            <p:cNvSpPr/>
            <p:nvPr/>
          </p:nvSpPr>
          <p:spPr>
            <a:xfrm>
              <a:off x="1091" y="4177"/>
              <a:ext cx="26" cy="21"/>
            </a:xfrm>
            <a:custGeom>
              <a:rect b="b" l="l" r="r" t="t"/>
              <a:pathLst>
                <a:path extrusionOk="0" h="21" w="26">
                  <a:moveTo>
                    <a:pt x="3" y="0"/>
                  </a:moveTo>
                  <a:lnTo>
                    <a:pt x="0" y="21"/>
                  </a:lnTo>
                  <a:lnTo>
                    <a:pt x="26"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2"/>
            <p:cNvSpPr/>
            <p:nvPr/>
          </p:nvSpPr>
          <p:spPr>
            <a:xfrm>
              <a:off x="974" y="4144"/>
              <a:ext cx="120" cy="80"/>
            </a:xfrm>
            <a:custGeom>
              <a:rect b="b" l="l" r="r" t="t"/>
              <a:pathLst>
                <a:path extrusionOk="0" h="80" w="120">
                  <a:moveTo>
                    <a:pt x="0" y="0"/>
                  </a:moveTo>
                  <a:lnTo>
                    <a:pt x="68" y="80"/>
                  </a:lnTo>
                  <a:lnTo>
                    <a:pt x="117" y="54"/>
                  </a:lnTo>
                  <a:lnTo>
                    <a:pt x="120" y="33"/>
                  </a:lnTo>
                  <a:lnTo>
                    <a:pt x="0" y="0"/>
                  </a:lnTo>
                  <a:close/>
                </a:path>
              </a:pathLst>
            </a:custGeom>
            <a:solidFill>
              <a:srgbClr val="44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
            <p:cNvSpPr/>
            <p:nvPr/>
          </p:nvSpPr>
          <p:spPr>
            <a:xfrm>
              <a:off x="974" y="4144"/>
              <a:ext cx="120" cy="80"/>
            </a:xfrm>
            <a:custGeom>
              <a:rect b="b" l="l" r="r" t="t"/>
              <a:pathLst>
                <a:path extrusionOk="0" h="80" w="120">
                  <a:moveTo>
                    <a:pt x="0" y="0"/>
                  </a:moveTo>
                  <a:lnTo>
                    <a:pt x="68" y="80"/>
                  </a:lnTo>
                  <a:lnTo>
                    <a:pt x="117" y="54"/>
                  </a:lnTo>
                  <a:lnTo>
                    <a:pt x="120"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close/>
                </a:path>
              </a:pathLst>
            </a:custGeom>
            <a:solidFill>
              <a:srgbClr val="3F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2"/>
            <p:cNvSpPr/>
            <p:nvPr/>
          </p:nvSpPr>
          <p:spPr>
            <a:xfrm>
              <a:off x="803" y="4271"/>
              <a:ext cx="123" cy="61"/>
            </a:xfrm>
            <a:custGeom>
              <a:rect b="b" l="l" r="r" t="t"/>
              <a:pathLst>
                <a:path extrusionOk="0" h="61" w="123">
                  <a:moveTo>
                    <a:pt x="1" y="0"/>
                  </a:moveTo>
                  <a:lnTo>
                    <a:pt x="0" y="61"/>
                  </a:lnTo>
                  <a:lnTo>
                    <a:pt x="41" y="61"/>
                  </a:lnTo>
                  <a:lnTo>
                    <a:pt x="123" y="16"/>
                  </a:lnTo>
                  <a:lnTo>
                    <a:pt x="1"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2"/>
            <p:cNvSpPr/>
            <p:nvPr/>
          </p:nvSpPr>
          <p:spPr>
            <a:xfrm>
              <a:off x="803" y="4271"/>
              <a:ext cx="123" cy="61"/>
            </a:xfrm>
            <a:custGeom>
              <a:rect b="b" l="l" r="r" t="t"/>
              <a:pathLst>
                <a:path extrusionOk="0" h="61" w="123">
                  <a:moveTo>
                    <a:pt x="1" y="0"/>
                  </a:moveTo>
                  <a:lnTo>
                    <a:pt x="0" y="61"/>
                  </a:lnTo>
                  <a:lnTo>
                    <a:pt x="41" y="61"/>
                  </a:lnTo>
                  <a:lnTo>
                    <a:pt x="123" y="1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2"/>
            <p:cNvSpPr/>
            <p:nvPr/>
          </p:nvSpPr>
          <p:spPr>
            <a:xfrm>
              <a:off x="1042" y="4198"/>
              <a:ext cx="49" cy="71"/>
            </a:xfrm>
            <a:custGeom>
              <a:rect b="b" l="l" r="r" t="t"/>
              <a:pathLst>
                <a:path extrusionOk="0" h="71" w="49">
                  <a:moveTo>
                    <a:pt x="49" y="0"/>
                  </a:moveTo>
                  <a:lnTo>
                    <a:pt x="0" y="26"/>
                  </a:lnTo>
                  <a:lnTo>
                    <a:pt x="38" y="71"/>
                  </a:lnTo>
                  <a:lnTo>
                    <a:pt x="4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2"/>
            <p:cNvSpPr/>
            <p:nvPr/>
          </p:nvSpPr>
          <p:spPr>
            <a:xfrm>
              <a:off x="1042" y="4198"/>
              <a:ext cx="49" cy="71"/>
            </a:xfrm>
            <a:custGeom>
              <a:rect b="b" l="l" r="r" t="t"/>
              <a:pathLst>
                <a:path extrusionOk="0" h="71" w="49">
                  <a:moveTo>
                    <a:pt x="49" y="0"/>
                  </a:moveTo>
                  <a:lnTo>
                    <a:pt x="0" y="26"/>
                  </a:lnTo>
                  <a:lnTo>
                    <a:pt x="38" y="71"/>
                  </a:lnTo>
                  <a:lnTo>
                    <a:pt x="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2"/>
            <p:cNvSpPr/>
            <p:nvPr/>
          </p:nvSpPr>
          <p:spPr>
            <a:xfrm>
              <a:off x="998" y="4224"/>
              <a:ext cx="82" cy="45"/>
            </a:xfrm>
            <a:custGeom>
              <a:rect b="b" l="l" r="r" t="t"/>
              <a:pathLst>
                <a:path extrusionOk="0" h="45" w="82">
                  <a:moveTo>
                    <a:pt x="44" y="0"/>
                  </a:moveTo>
                  <a:lnTo>
                    <a:pt x="0" y="24"/>
                  </a:lnTo>
                  <a:lnTo>
                    <a:pt x="82" y="45"/>
                  </a:lnTo>
                  <a:lnTo>
                    <a:pt x="44"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2"/>
            <p:cNvSpPr/>
            <p:nvPr/>
          </p:nvSpPr>
          <p:spPr>
            <a:xfrm>
              <a:off x="998" y="4224"/>
              <a:ext cx="82" cy="45"/>
            </a:xfrm>
            <a:custGeom>
              <a:rect b="b" l="l" r="r" t="t"/>
              <a:pathLst>
                <a:path extrusionOk="0" h="45" w="82">
                  <a:moveTo>
                    <a:pt x="44" y="0"/>
                  </a:moveTo>
                  <a:lnTo>
                    <a:pt x="0" y="24"/>
                  </a:lnTo>
                  <a:lnTo>
                    <a:pt x="82" y="45"/>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2"/>
            <p:cNvSpPr/>
            <p:nvPr/>
          </p:nvSpPr>
          <p:spPr>
            <a:xfrm>
              <a:off x="926" y="4248"/>
              <a:ext cx="154" cy="49"/>
            </a:xfrm>
            <a:custGeom>
              <a:rect b="b" l="l" r="r" t="t"/>
              <a:pathLst>
                <a:path extrusionOk="0" h="49" w="154">
                  <a:moveTo>
                    <a:pt x="72" y="0"/>
                  </a:moveTo>
                  <a:lnTo>
                    <a:pt x="0" y="39"/>
                  </a:lnTo>
                  <a:lnTo>
                    <a:pt x="73" y="49"/>
                  </a:lnTo>
                  <a:lnTo>
                    <a:pt x="154" y="21"/>
                  </a:lnTo>
                  <a:lnTo>
                    <a:pt x="7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2"/>
            <p:cNvSpPr/>
            <p:nvPr/>
          </p:nvSpPr>
          <p:spPr>
            <a:xfrm>
              <a:off x="926" y="4248"/>
              <a:ext cx="154" cy="49"/>
            </a:xfrm>
            <a:custGeom>
              <a:rect b="b" l="l" r="r" t="t"/>
              <a:pathLst>
                <a:path extrusionOk="0" h="49" w="154">
                  <a:moveTo>
                    <a:pt x="72" y="0"/>
                  </a:moveTo>
                  <a:lnTo>
                    <a:pt x="0" y="39"/>
                  </a:lnTo>
                  <a:lnTo>
                    <a:pt x="73" y="49"/>
                  </a:lnTo>
                  <a:lnTo>
                    <a:pt x="154" y="21"/>
                  </a:lnTo>
                  <a:lnTo>
                    <a:pt x="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2"/>
            <p:cNvSpPr/>
            <p:nvPr/>
          </p:nvSpPr>
          <p:spPr>
            <a:xfrm>
              <a:off x="999" y="4269"/>
              <a:ext cx="81" cy="39"/>
            </a:xfrm>
            <a:custGeom>
              <a:rect b="b" l="l" r="r" t="t"/>
              <a:pathLst>
                <a:path extrusionOk="0" h="39" w="81">
                  <a:moveTo>
                    <a:pt x="81" y="0"/>
                  </a:moveTo>
                  <a:lnTo>
                    <a:pt x="0" y="28"/>
                  </a:lnTo>
                  <a:lnTo>
                    <a:pt x="77" y="39"/>
                  </a:lnTo>
                  <a:lnTo>
                    <a:pt x="81" y="0"/>
                  </a:lnTo>
                  <a:close/>
                </a:path>
              </a:pathLst>
            </a:custGeom>
            <a:solidFill>
              <a:srgbClr val="44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2"/>
            <p:cNvSpPr/>
            <p:nvPr/>
          </p:nvSpPr>
          <p:spPr>
            <a:xfrm>
              <a:off x="999" y="4269"/>
              <a:ext cx="81" cy="39"/>
            </a:xfrm>
            <a:custGeom>
              <a:rect b="b" l="l" r="r" t="t"/>
              <a:pathLst>
                <a:path extrusionOk="0" h="39" w="81">
                  <a:moveTo>
                    <a:pt x="81" y="0"/>
                  </a:moveTo>
                  <a:lnTo>
                    <a:pt x="0" y="28"/>
                  </a:lnTo>
                  <a:lnTo>
                    <a:pt x="77" y="3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2"/>
            <p:cNvSpPr/>
            <p:nvPr/>
          </p:nvSpPr>
          <p:spPr>
            <a:xfrm>
              <a:off x="1080" y="4245"/>
              <a:ext cx="41" cy="69"/>
            </a:xfrm>
            <a:custGeom>
              <a:rect b="b" l="l" r="r" t="t"/>
              <a:pathLst>
                <a:path extrusionOk="0" h="69" w="41">
                  <a:moveTo>
                    <a:pt x="39" y="0"/>
                  </a:moveTo>
                  <a:lnTo>
                    <a:pt x="0" y="24"/>
                  </a:lnTo>
                  <a:lnTo>
                    <a:pt x="37" y="68"/>
                  </a:lnTo>
                  <a:lnTo>
                    <a:pt x="41" y="69"/>
                  </a:lnTo>
                  <a:lnTo>
                    <a:pt x="3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2"/>
            <p:cNvSpPr/>
            <p:nvPr/>
          </p:nvSpPr>
          <p:spPr>
            <a:xfrm>
              <a:off x="1080" y="4245"/>
              <a:ext cx="41" cy="69"/>
            </a:xfrm>
            <a:custGeom>
              <a:rect b="b" l="l" r="r" t="t"/>
              <a:pathLst>
                <a:path extrusionOk="0" h="69" w="41">
                  <a:moveTo>
                    <a:pt x="39" y="0"/>
                  </a:moveTo>
                  <a:lnTo>
                    <a:pt x="0" y="24"/>
                  </a:lnTo>
                  <a:lnTo>
                    <a:pt x="37" y="68"/>
                  </a:lnTo>
                  <a:lnTo>
                    <a:pt x="41" y="69"/>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2"/>
            <p:cNvSpPr/>
            <p:nvPr/>
          </p:nvSpPr>
          <p:spPr>
            <a:xfrm>
              <a:off x="1076" y="4269"/>
              <a:ext cx="41" cy="44"/>
            </a:xfrm>
            <a:custGeom>
              <a:rect b="b" l="l" r="r" t="t"/>
              <a:pathLst>
                <a:path extrusionOk="0" h="44" w="41">
                  <a:moveTo>
                    <a:pt x="4" y="0"/>
                  </a:moveTo>
                  <a:lnTo>
                    <a:pt x="4" y="0"/>
                  </a:lnTo>
                  <a:lnTo>
                    <a:pt x="0" y="39"/>
                  </a:lnTo>
                  <a:lnTo>
                    <a:pt x="41" y="44"/>
                  </a:lnTo>
                  <a:lnTo>
                    <a:pt x="4" y="0"/>
                  </a:lnTo>
                  <a:close/>
                </a:path>
              </a:pathLst>
            </a:custGeom>
            <a:solidFill>
              <a:srgbClr val="468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2"/>
            <p:cNvSpPr/>
            <p:nvPr/>
          </p:nvSpPr>
          <p:spPr>
            <a:xfrm>
              <a:off x="1076" y="4269"/>
              <a:ext cx="41" cy="44"/>
            </a:xfrm>
            <a:custGeom>
              <a:rect b="b" l="l" r="r" t="t"/>
              <a:pathLst>
                <a:path extrusionOk="0" h="44" w="41">
                  <a:moveTo>
                    <a:pt x="4" y="0"/>
                  </a:moveTo>
                  <a:lnTo>
                    <a:pt x="4" y="0"/>
                  </a:lnTo>
                  <a:lnTo>
                    <a:pt x="0" y="39"/>
                  </a:lnTo>
                  <a:lnTo>
                    <a:pt x="41" y="4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2"/>
            <p:cNvSpPr/>
            <p:nvPr/>
          </p:nvSpPr>
          <p:spPr>
            <a:xfrm>
              <a:off x="844" y="4287"/>
              <a:ext cx="155" cy="45"/>
            </a:xfrm>
            <a:custGeom>
              <a:rect b="b" l="l" r="r" t="t"/>
              <a:pathLst>
                <a:path extrusionOk="0" h="45" w="155">
                  <a:moveTo>
                    <a:pt x="82" y="0"/>
                  </a:moveTo>
                  <a:lnTo>
                    <a:pt x="0" y="45"/>
                  </a:lnTo>
                  <a:lnTo>
                    <a:pt x="55" y="45"/>
                  </a:lnTo>
                  <a:lnTo>
                    <a:pt x="155" y="10"/>
                  </a:lnTo>
                  <a:lnTo>
                    <a:pt x="82"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2"/>
            <p:cNvSpPr/>
            <p:nvPr/>
          </p:nvSpPr>
          <p:spPr>
            <a:xfrm>
              <a:off x="844" y="4287"/>
              <a:ext cx="155" cy="45"/>
            </a:xfrm>
            <a:custGeom>
              <a:rect b="b" l="l" r="r" t="t"/>
              <a:pathLst>
                <a:path extrusionOk="0" h="45" w="155">
                  <a:moveTo>
                    <a:pt x="82" y="0"/>
                  </a:moveTo>
                  <a:lnTo>
                    <a:pt x="0" y="45"/>
                  </a:lnTo>
                  <a:lnTo>
                    <a:pt x="55" y="45"/>
                  </a:lnTo>
                  <a:lnTo>
                    <a:pt x="155" y="10"/>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2"/>
            <p:cNvSpPr/>
            <p:nvPr/>
          </p:nvSpPr>
          <p:spPr>
            <a:xfrm>
              <a:off x="899" y="4297"/>
              <a:ext cx="177" cy="35"/>
            </a:xfrm>
            <a:custGeom>
              <a:rect b="b" l="l" r="r" t="t"/>
              <a:pathLst>
                <a:path extrusionOk="0" h="35" w="177">
                  <a:moveTo>
                    <a:pt x="100" y="0"/>
                  </a:moveTo>
                  <a:lnTo>
                    <a:pt x="0" y="35"/>
                  </a:lnTo>
                  <a:lnTo>
                    <a:pt x="175" y="35"/>
                  </a:lnTo>
                  <a:lnTo>
                    <a:pt x="177" y="11"/>
                  </a:lnTo>
                  <a:lnTo>
                    <a:pt x="100" y="0"/>
                  </a:lnTo>
                  <a:close/>
                </a:path>
              </a:pathLst>
            </a:custGeom>
            <a:solidFill>
              <a:srgbClr val="44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2"/>
            <p:cNvSpPr/>
            <p:nvPr/>
          </p:nvSpPr>
          <p:spPr>
            <a:xfrm>
              <a:off x="899" y="4297"/>
              <a:ext cx="177" cy="35"/>
            </a:xfrm>
            <a:custGeom>
              <a:rect b="b" l="l" r="r" t="t"/>
              <a:pathLst>
                <a:path extrusionOk="0" h="35" w="177">
                  <a:moveTo>
                    <a:pt x="100" y="0"/>
                  </a:moveTo>
                  <a:lnTo>
                    <a:pt x="0" y="35"/>
                  </a:lnTo>
                  <a:lnTo>
                    <a:pt x="175" y="35"/>
                  </a:lnTo>
                  <a:lnTo>
                    <a:pt x="177" y="11"/>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2"/>
            <p:cNvSpPr/>
            <p:nvPr/>
          </p:nvSpPr>
          <p:spPr>
            <a:xfrm>
              <a:off x="1117" y="4313"/>
              <a:ext cx="5" cy="5"/>
            </a:xfrm>
            <a:custGeom>
              <a:rect b="b" l="l" r="r" t="t"/>
              <a:pathLst>
                <a:path extrusionOk="0" h="5" w="5">
                  <a:moveTo>
                    <a:pt x="0" y="0"/>
                  </a:moveTo>
                  <a:lnTo>
                    <a:pt x="5" y="5"/>
                  </a:lnTo>
                  <a:lnTo>
                    <a:pt x="4" y="1"/>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2"/>
            <p:cNvSpPr/>
            <p:nvPr/>
          </p:nvSpPr>
          <p:spPr>
            <a:xfrm>
              <a:off x="1117" y="4313"/>
              <a:ext cx="5" cy="5"/>
            </a:xfrm>
            <a:custGeom>
              <a:rect b="b" l="l" r="r" t="t"/>
              <a:pathLst>
                <a:path extrusionOk="0" h="5" w="5">
                  <a:moveTo>
                    <a:pt x="0" y="0"/>
                  </a:moveTo>
                  <a:lnTo>
                    <a:pt x="5" y="5"/>
                  </a:lnTo>
                  <a:lnTo>
                    <a:pt x="4"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2"/>
            <p:cNvSpPr/>
            <p:nvPr/>
          </p:nvSpPr>
          <p:spPr>
            <a:xfrm>
              <a:off x="1397" y="4072"/>
              <a:ext cx="3" cy="3"/>
            </a:xfrm>
            <a:custGeom>
              <a:rect b="b" l="l" r="r" t="t"/>
              <a:pathLst>
                <a:path extrusionOk="0" h="3" w="3">
                  <a:moveTo>
                    <a:pt x="2" y="0"/>
                  </a:moveTo>
                  <a:lnTo>
                    <a:pt x="2" y="0"/>
                  </a:lnTo>
                  <a:lnTo>
                    <a:pt x="0" y="3"/>
                  </a:lnTo>
                  <a:lnTo>
                    <a:pt x="3" y="1"/>
                  </a:lnTo>
                  <a:lnTo>
                    <a:pt x="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2"/>
            <p:cNvSpPr/>
            <p:nvPr/>
          </p:nvSpPr>
          <p:spPr>
            <a:xfrm>
              <a:off x="1397" y="4072"/>
              <a:ext cx="3" cy="3"/>
            </a:xfrm>
            <a:custGeom>
              <a:rect b="b" l="l" r="r" t="t"/>
              <a:pathLst>
                <a:path extrusionOk="0" h="3" w="3">
                  <a:moveTo>
                    <a:pt x="2" y="0"/>
                  </a:moveTo>
                  <a:lnTo>
                    <a:pt x="2" y="0"/>
                  </a:lnTo>
                  <a:lnTo>
                    <a:pt x="0" y="3"/>
                  </a:lnTo>
                  <a:lnTo>
                    <a:pt x="3" y="1"/>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2"/>
            <p:cNvSpPr/>
            <p:nvPr/>
          </p:nvSpPr>
          <p:spPr>
            <a:xfrm>
              <a:off x="1306" y="4073"/>
              <a:ext cx="100" cy="144"/>
            </a:xfrm>
            <a:custGeom>
              <a:rect b="b" l="l" r="r" t="t"/>
              <a:pathLst>
                <a:path extrusionOk="0" h="144" w="100">
                  <a:moveTo>
                    <a:pt x="94" y="0"/>
                  </a:moveTo>
                  <a:lnTo>
                    <a:pt x="91" y="2"/>
                  </a:lnTo>
                  <a:lnTo>
                    <a:pt x="0" y="144"/>
                  </a:lnTo>
                  <a:lnTo>
                    <a:pt x="100" y="6"/>
                  </a:lnTo>
                  <a:lnTo>
                    <a:pt x="94" y="0"/>
                  </a:lnTo>
                  <a:close/>
                </a:path>
              </a:pathLst>
            </a:custGeom>
            <a:solidFill>
              <a:srgbClr val="3E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2"/>
            <p:cNvSpPr/>
            <p:nvPr/>
          </p:nvSpPr>
          <p:spPr>
            <a:xfrm>
              <a:off x="1306" y="4073"/>
              <a:ext cx="100" cy="144"/>
            </a:xfrm>
            <a:custGeom>
              <a:rect b="b" l="l" r="r" t="t"/>
              <a:pathLst>
                <a:path extrusionOk="0" h="144" w="100">
                  <a:moveTo>
                    <a:pt x="94" y="0"/>
                  </a:moveTo>
                  <a:lnTo>
                    <a:pt x="91" y="2"/>
                  </a:lnTo>
                  <a:lnTo>
                    <a:pt x="0" y="144"/>
                  </a:lnTo>
                  <a:lnTo>
                    <a:pt x="100" y="6"/>
                  </a:lnTo>
                  <a:lnTo>
                    <a:pt x="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2"/>
            <p:cNvSpPr/>
            <p:nvPr/>
          </p:nvSpPr>
          <p:spPr>
            <a:xfrm>
              <a:off x="1232" y="4332"/>
              <a:ext cx="1" cy="1"/>
            </a:xfrm>
            <a:prstGeom prst="rect">
              <a:avLst/>
            </a:pr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p2"/>
            <p:cNvSpPr/>
            <p:nvPr/>
          </p:nvSpPr>
          <p:spPr>
            <a:xfrm>
              <a:off x="1232" y="4332"/>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2"/>
            <p:cNvSpPr/>
            <p:nvPr/>
          </p:nvSpPr>
          <p:spPr>
            <a:xfrm>
              <a:off x="2104" y="4156"/>
              <a:ext cx="35" cy="89"/>
            </a:xfrm>
            <a:custGeom>
              <a:rect b="b" l="l" r="r" t="t"/>
              <a:pathLst>
                <a:path extrusionOk="0" h="89" w="35">
                  <a:moveTo>
                    <a:pt x="0" y="0"/>
                  </a:moveTo>
                  <a:lnTo>
                    <a:pt x="13" y="86"/>
                  </a:lnTo>
                  <a:lnTo>
                    <a:pt x="32" y="89"/>
                  </a:lnTo>
                  <a:lnTo>
                    <a:pt x="35" y="84"/>
                  </a:lnTo>
                  <a:lnTo>
                    <a:pt x="0"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2"/>
            <p:cNvSpPr/>
            <p:nvPr/>
          </p:nvSpPr>
          <p:spPr>
            <a:xfrm>
              <a:off x="2104" y="4156"/>
              <a:ext cx="35" cy="89"/>
            </a:xfrm>
            <a:custGeom>
              <a:rect b="b" l="l" r="r" t="t"/>
              <a:pathLst>
                <a:path extrusionOk="0" h="89" w="35">
                  <a:moveTo>
                    <a:pt x="0" y="0"/>
                  </a:moveTo>
                  <a:lnTo>
                    <a:pt x="13" y="86"/>
                  </a:lnTo>
                  <a:lnTo>
                    <a:pt x="32" y="89"/>
                  </a:lnTo>
                  <a:lnTo>
                    <a:pt x="35" y="8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2"/>
            <p:cNvSpPr/>
            <p:nvPr/>
          </p:nvSpPr>
          <p:spPr>
            <a:xfrm>
              <a:off x="2136" y="4240"/>
              <a:ext cx="5" cy="6"/>
            </a:xfrm>
            <a:custGeom>
              <a:rect b="b" l="l" r="r" t="t"/>
              <a:pathLst>
                <a:path extrusionOk="0" h="6" w="5">
                  <a:moveTo>
                    <a:pt x="3" y="0"/>
                  </a:moveTo>
                  <a:lnTo>
                    <a:pt x="0" y="5"/>
                  </a:lnTo>
                  <a:lnTo>
                    <a:pt x="5" y="6"/>
                  </a:lnTo>
                  <a:lnTo>
                    <a:pt x="3"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2"/>
            <p:cNvSpPr/>
            <p:nvPr/>
          </p:nvSpPr>
          <p:spPr>
            <a:xfrm>
              <a:off x="2136" y="4240"/>
              <a:ext cx="5" cy="6"/>
            </a:xfrm>
            <a:custGeom>
              <a:rect b="b" l="l" r="r" t="t"/>
              <a:pathLst>
                <a:path extrusionOk="0" h="6" w="5">
                  <a:moveTo>
                    <a:pt x="3" y="0"/>
                  </a:moveTo>
                  <a:lnTo>
                    <a:pt x="0" y="5"/>
                  </a:lnTo>
                  <a:lnTo>
                    <a:pt x="5"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2"/>
            <p:cNvSpPr/>
            <p:nvPr/>
          </p:nvSpPr>
          <p:spPr>
            <a:xfrm>
              <a:off x="1943" y="4185"/>
              <a:ext cx="121" cy="50"/>
            </a:xfrm>
            <a:custGeom>
              <a:rect b="b" l="l" r="r" t="t"/>
              <a:pathLst>
                <a:path extrusionOk="0" h="50" w="121">
                  <a:moveTo>
                    <a:pt x="15" y="0"/>
                  </a:moveTo>
                  <a:lnTo>
                    <a:pt x="0" y="35"/>
                  </a:lnTo>
                  <a:lnTo>
                    <a:pt x="121" y="50"/>
                  </a:lnTo>
                  <a:lnTo>
                    <a:pt x="15" y="0"/>
                  </a:lnTo>
                  <a:close/>
                </a:path>
              </a:pathLst>
            </a:custGeom>
            <a:solidFill>
              <a:srgbClr val="599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2"/>
            <p:cNvSpPr/>
            <p:nvPr/>
          </p:nvSpPr>
          <p:spPr>
            <a:xfrm>
              <a:off x="1943" y="4185"/>
              <a:ext cx="121" cy="50"/>
            </a:xfrm>
            <a:custGeom>
              <a:rect b="b" l="l" r="r" t="t"/>
              <a:pathLst>
                <a:path extrusionOk="0" h="50" w="121">
                  <a:moveTo>
                    <a:pt x="15" y="0"/>
                  </a:moveTo>
                  <a:lnTo>
                    <a:pt x="0" y="35"/>
                  </a:lnTo>
                  <a:lnTo>
                    <a:pt x="121" y="50"/>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2"/>
            <p:cNvSpPr/>
            <p:nvPr/>
          </p:nvSpPr>
          <p:spPr>
            <a:xfrm>
              <a:off x="2064" y="4235"/>
              <a:ext cx="56" cy="28"/>
            </a:xfrm>
            <a:custGeom>
              <a:rect b="b" l="l" r="r" t="t"/>
              <a:pathLst>
                <a:path extrusionOk="0" h="28" w="56">
                  <a:moveTo>
                    <a:pt x="0" y="0"/>
                  </a:moveTo>
                  <a:lnTo>
                    <a:pt x="56" y="28"/>
                  </a:lnTo>
                  <a:lnTo>
                    <a:pt x="53" y="7"/>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2"/>
            <p:cNvSpPr/>
            <p:nvPr/>
          </p:nvSpPr>
          <p:spPr>
            <a:xfrm>
              <a:off x="2064" y="4235"/>
              <a:ext cx="56" cy="28"/>
            </a:xfrm>
            <a:custGeom>
              <a:rect b="b" l="l" r="r" t="t"/>
              <a:pathLst>
                <a:path extrusionOk="0" h="28" w="56">
                  <a:moveTo>
                    <a:pt x="0" y="0"/>
                  </a:moveTo>
                  <a:lnTo>
                    <a:pt x="56" y="28"/>
                  </a:lnTo>
                  <a:lnTo>
                    <a:pt x="53" y="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2"/>
            <p:cNvSpPr/>
            <p:nvPr/>
          </p:nvSpPr>
          <p:spPr>
            <a:xfrm>
              <a:off x="2117" y="4242"/>
              <a:ext cx="19" cy="21"/>
            </a:xfrm>
            <a:custGeom>
              <a:rect b="b" l="l" r="r" t="t"/>
              <a:pathLst>
                <a:path extrusionOk="0" h="21" w="19">
                  <a:moveTo>
                    <a:pt x="0" y="0"/>
                  </a:moveTo>
                  <a:lnTo>
                    <a:pt x="3" y="21"/>
                  </a:lnTo>
                  <a:lnTo>
                    <a:pt x="19" y="3"/>
                  </a:lnTo>
                  <a:lnTo>
                    <a:pt x="0" y="0"/>
                  </a:lnTo>
                  <a:close/>
                </a:path>
              </a:pathLst>
            </a:custGeom>
            <a:solidFill>
              <a:srgbClr val="498A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2"/>
            <p:cNvSpPr/>
            <p:nvPr/>
          </p:nvSpPr>
          <p:spPr>
            <a:xfrm>
              <a:off x="2117" y="4242"/>
              <a:ext cx="19" cy="21"/>
            </a:xfrm>
            <a:custGeom>
              <a:rect b="b" l="l" r="r" t="t"/>
              <a:pathLst>
                <a:path extrusionOk="0" h="21" w="19">
                  <a:moveTo>
                    <a:pt x="0" y="0"/>
                  </a:moveTo>
                  <a:lnTo>
                    <a:pt x="3" y="21"/>
                  </a:lnTo>
                  <a:lnTo>
                    <a:pt x="19"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2"/>
            <p:cNvSpPr/>
            <p:nvPr/>
          </p:nvSpPr>
          <p:spPr>
            <a:xfrm>
              <a:off x="2120" y="4245"/>
              <a:ext cx="26" cy="18"/>
            </a:xfrm>
            <a:custGeom>
              <a:rect b="b" l="l" r="r" t="t"/>
              <a:pathLst>
                <a:path extrusionOk="0" h="18" w="26">
                  <a:moveTo>
                    <a:pt x="16" y="0"/>
                  </a:moveTo>
                  <a:lnTo>
                    <a:pt x="0" y="18"/>
                  </a:lnTo>
                  <a:lnTo>
                    <a:pt x="26" y="11"/>
                  </a:lnTo>
                  <a:lnTo>
                    <a:pt x="21" y="1"/>
                  </a:lnTo>
                  <a:lnTo>
                    <a:pt x="1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2"/>
            <p:cNvSpPr/>
            <p:nvPr/>
          </p:nvSpPr>
          <p:spPr>
            <a:xfrm>
              <a:off x="2120" y="4245"/>
              <a:ext cx="26" cy="18"/>
            </a:xfrm>
            <a:custGeom>
              <a:rect b="b" l="l" r="r" t="t"/>
              <a:pathLst>
                <a:path extrusionOk="0" h="18" w="26">
                  <a:moveTo>
                    <a:pt x="16" y="0"/>
                  </a:moveTo>
                  <a:lnTo>
                    <a:pt x="0" y="18"/>
                  </a:lnTo>
                  <a:lnTo>
                    <a:pt x="26" y="11"/>
                  </a:lnTo>
                  <a:lnTo>
                    <a:pt x="21" y="1"/>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2"/>
            <p:cNvSpPr/>
            <p:nvPr/>
          </p:nvSpPr>
          <p:spPr>
            <a:xfrm>
              <a:off x="2120" y="4256"/>
              <a:ext cx="34" cy="18"/>
            </a:xfrm>
            <a:custGeom>
              <a:rect b="b" l="l" r="r" t="t"/>
              <a:pathLst>
                <a:path extrusionOk="0" h="18" w="34">
                  <a:moveTo>
                    <a:pt x="26" y="0"/>
                  </a:moveTo>
                  <a:lnTo>
                    <a:pt x="0" y="7"/>
                  </a:lnTo>
                  <a:lnTo>
                    <a:pt x="34" y="18"/>
                  </a:lnTo>
                  <a:lnTo>
                    <a:pt x="26" y="0"/>
                  </a:lnTo>
                  <a:close/>
                </a:path>
              </a:pathLst>
            </a:custGeom>
            <a:solidFill>
              <a:srgbClr val="5A96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2"/>
            <p:cNvSpPr/>
            <p:nvPr/>
          </p:nvSpPr>
          <p:spPr>
            <a:xfrm>
              <a:off x="2120" y="4256"/>
              <a:ext cx="34" cy="18"/>
            </a:xfrm>
            <a:custGeom>
              <a:rect b="b" l="l" r="r" t="t"/>
              <a:pathLst>
                <a:path extrusionOk="0" h="18" w="34">
                  <a:moveTo>
                    <a:pt x="26" y="0"/>
                  </a:moveTo>
                  <a:lnTo>
                    <a:pt x="0" y="7"/>
                  </a:lnTo>
                  <a:lnTo>
                    <a:pt x="34" y="18"/>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2"/>
            <p:cNvSpPr/>
            <p:nvPr/>
          </p:nvSpPr>
          <p:spPr>
            <a:xfrm>
              <a:off x="2120" y="4263"/>
              <a:ext cx="58" cy="69"/>
            </a:xfrm>
            <a:custGeom>
              <a:rect b="b" l="l" r="r" t="t"/>
              <a:pathLst>
                <a:path extrusionOk="0" h="69" w="58">
                  <a:moveTo>
                    <a:pt x="0" y="0"/>
                  </a:moveTo>
                  <a:lnTo>
                    <a:pt x="15" y="69"/>
                  </a:lnTo>
                  <a:lnTo>
                    <a:pt x="58" y="69"/>
                  </a:lnTo>
                  <a:lnTo>
                    <a:pt x="34" y="11"/>
                  </a:lnTo>
                  <a:lnTo>
                    <a:pt x="0" y="0"/>
                  </a:lnTo>
                  <a:close/>
                </a:path>
              </a:pathLst>
            </a:custGeom>
            <a:solidFill>
              <a:srgbClr val="5894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2"/>
            <p:cNvSpPr/>
            <p:nvPr/>
          </p:nvSpPr>
          <p:spPr>
            <a:xfrm>
              <a:off x="2120" y="4263"/>
              <a:ext cx="58" cy="69"/>
            </a:xfrm>
            <a:custGeom>
              <a:rect b="b" l="l" r="r" t="t"/>
              <a:pathLst>
                <a:path extrusionOk="0" h="69" w="58">
                  <a:moveTo>
                    <a:pt x="0" y="0"/>
                  </a:moveTo>
                  <a:lnTo>
                    <a:pt x="15" y="69"/>
                  </a:lnTo>
                  <a:lnTo>
                    <a:pt x="58" y="69"/>
                  </a:lnTo>
                  <a:lnTo>
                    <a:pt x="34" y="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2"/>
            <p:cNvSpPr/>
            <p:nvPr/>
          </p:nvSpPr>
          <p:spPr>
            <a:xfrm>
              <a:off x="2031" y="4263"/>
              <a:ext cx="104" cy="69"/>
            </a:xfrm>
            <a:custGeom>
              <a:rect b="b" l="l" r="r" t="t"/>
              <a:pathLst>
                <a:path extrusionOk="0" h="69" w="104">
                  <a:moveTo>
                    <a:pt x="89" y="0"/>
                  </a:moveTo>
                  <a:lnTo>
                    <a:pt x="89" y="0"/>
                  </a:lnTo>
                  <a:lnTo>
                    <a:pt x="0" y="69"/>
                  </a:lnTo>
                  <a:lnTo>
                    <a:pt x="104" y="69"/>
                  </a:lnTo>
                  <a:lnTo>
                    <a:pt x="89"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2"/>
            <p:cNvSpPr/>
            <p:nvPr/>
          </p:nvSpPr>
          <p:spPr>
            <a:xfrm>
              <a:off x="2031" y="4263"/>
              <a:ext cx="104" cy="69"/>
            </a:xfrm>
            <a:custGeom>
              <a:rect b="b" l="l" r="r" t="t"/>
              <a:pathLst>
                <a:path extrusionOk="0" h="69" w="104">
                  <a:moveTo>
                    <a:pt x="89" y="0"/>
                  </a:moveTo>
                  <a:lnTo>
                    <a:pt x="89" y="0"/>
                  </a:lnTo>
                  <a:lnTo>
                    <a:pt x="0" y="69"/>
                  </a:lnTo>
                  <a:lnTo>
                    <a:pt x="104" y="69"/>
                  </a:lnTo>
                  <a:lnTo>
                    <a:pt x="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2"/>
            <p:cNvSpPr/>
            <p:nvPr/>
          </p:nvSpPr>
          <p:spPr>
            <a:xfrm>
              <a:off x="2338" y="3955"/>
              <a:ext cx="40" cy="30"/>
            </a:xfrm>
            <a:custGeom>
              <a:rect b="b" l="l" r="r" t="t"/>
              <a:pathLst>
                <a:path extrusionOk="0" h="30" w="40">
                  <a:moveTo>
                    <a:pt x="40" y="0"/>
                  </a:moveTo>
                  <a:lnTo>
                    <a:pt x="0" y="6"/>
                  </a:lnTo>
                  <a:lnTo>
                    <a:pt x="14" y="30"/>
                  </a:lnTo>
                  <a:lnTo>
                    <a:pt x="40" y="0"/>
                  </a:lnTo>
                  <a:close/>
                </a:path>
              </a:pathLst>
            </a:custGeom>
            <a:solidFill>
              <a:srgbClr val="45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2"/>
            <p:cNvSpPr/>
            <p:nvPr/>
          </p:nvSpPr>
          <p:spPr>
            <a:xfrm>
              <a:off x="2338" y="3955"/>
              <a:ext cx="40" cy="30"/>
            </a:xfrm>
            <a:custGeom>
              <a:rect b="b" l="l" r="r" t="t"/>
              <a:pathLst>
                <a:path extrusionOk="0" h="30" w="40">
                  <a:moveTo>
                    <a:pt x="40" y="0"/>
                  </a:moveTo>
                  <a:lnTo>
                    <a:pt x="0" y="6"/>
                  </a:lnTo>
                  <a:lnTo>
                    <a:pt x="14" y="30"/>
                  </a:lnTo>
                  <a:lnTo>
                    <a:pt x="4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2"/>
            <p:cNvSpPr/>
            <p:nvPr/>
          </p:nvSpPr>
          <p:spPr>
            <a:xfrm>
              <a:off x="2352" y="3942"/>
              <a:ext cx="108" cy="125"/>
            </a:xfrm>
            <a:custGeom>
              <a:rect b="b" l="l" r="r" t="t"/>
              <a:pathLst>
                <a:path extrusionOk="0" h="125" w="108">
                  <a:moveTo>
                    <a:pt x="108" y="0"/>
                  </a:moveTo>
                  <a:lnTo>
                    <a:pt x="26" y="13"/>
                  </a:lnTo>
                  <a:lnTo>
                    <a:pt x="0" y="43"/>
                  </a:lnTo>
                  <a:lnTo>
                    <a:pt x="47" y="125"/>
                  </a:lnTo>
                  <a:lnTo>
                    <a:pt x="108"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2"/>
            <p:cNvSpPr/>
            <p:nvPr/>
          </p:nvSpPr>
          <p:spPr>
            <a:xfrm>
              <a:off x="2352" y="3942"/>
              <a:ext cx="108" cy="125"/>
            </a:xfrm>
            <a:custGeom>
              <a:rect b="b" l="l" r="r" t="t"/>
              <a:pathLst>
                <a:path extrusionOk="0" h="125" w="108">
                  <a:moveTo>
                    <a:pt x="108" y="0"/>
                  </a:moveTo>
                  <a:lnTo>
                    <a:pt x="26" y="13"/>
                  </a:lnTo>
                  <a:lnTo>
                    <a:pt x="0" y="43"/>
                  </a:lnTo>
                  <a:lnTo>
                    <a:pt x="47" y="125"/>
                  </a:lnTo>
                  <a:lnTo>
                    <a:pt x="1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2"/>
            <p:cNvSpPr/>
            <p:nvPr/>
          </p:nvSpPr>
          <p:spPr>
            <a:xfrm>
              <a:off x="2040" y="4001"/>
              <a:ext cx="64" cy="155"/>
            </a:xfrm>
            <a:custGeom>
              <a:rect b="b" l="l" r="r" t="t"/>
              <a:pathLst>
                <a:path extrusionOk="0" h="155" w="64">
                  <a:moveTo>
                    <a:pt x="39" y="0"/>
                  </a:moveTo>
                  <a:lnTo>
                    <a:pt x="0" y="6"/>
                  </a:lnTo>
                  <a:lnTo>
                    <a:pt x="64" y="155"/>
                  </a:lnTo>
                  <a:lnTo>
                    <a:pt x="39" y="0"/>
                  </a:lnTo>
                  <a:close/>
                </a:path>
              </a:pathLst>
            </a:custGeom>
            <a:solidFill>
              <a:srgbClr val="4C8F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2"/>
            <p:cNvSpPr/>
            <p:nvPr/>
          </p:nvSpPr>
          <p:spPr>
            <a:xfrm>
              <a:off x="2040" y="4001"/>
              <a:ext cx="64" cy="155"/>
            </a:xfrm>
            <a:custGeom>
              <a:rect b="b" l="l" r="r" t="t"/>
              <a:pathLst>
                <a:path extrusionOk="0" h="155" w="64">
                  <a:moveTo>
                    <a:pt x="39" y="0"/>
                  </a:moveTo>
                  <a:lnTo>
                    <a:pt x="0" y="6"/>
                  </a:lnTo>
                  <a:lnTo>
                    <a:pt x="64" y="155"/>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close/>
                </a:path>
              </a:pathLst>
            </a:custGeom>
            <a:solidFill>
              <a:srgbClr val="5492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2"/>
            <p:cNvSpPr/>
            <p:nvPr/>
          </p:nvSpPr>
          <p:spPr>
            <a:xfrm>
              <a:off x="2171" y="4206"/>
              <a:ext cx="160" cy="60"/>
            </a:xfrm>
            <a:custGeom>
              <a:rect b="b" l="l" r="r" t="t"/>
              <a:pathLst>
                <a:path extrusionOk="0" h="60" w="160">
                  <a:moveTo>
                    <a:pt x="160" y="0"/>
                  </a:moveTo>
                  <a:lnTo>
                    <a:pt x="0" y="43"/>
                  </a:lnTo>
                  <a:lnTo>
                    <a:pt x="131" y="60"/>
                  </a:lnTo>
                  <a:lnTo>
                    <a:pt x="160" y="0"/>
                  </a:lnTo>
                  <a:close/>
                </a:path>
              </a:pathLst>
            </a:custGeom>
            <a:solidFill>
              <a:srgbClr val="69A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2"/>
            <p:cNvSpPr/>
            <p:nvPr/>
          </p:nvSpPr>
          <p:spPr>
            <a:xfrm>
              <a:off x="2171" y="4206"/>
              <a:ext cx="160" cy="60"/>
            </a:xfrm>
            <a:custGeom>
              <a:rect b="b" l="l" r="r" t="t"/>
              <a:pathLst>
                <a:path extrusionOk="0" h="60" w="160">
                  <a:moveTo>
                    <a:pt x="160" y="0"/>
                  </a:moveTo>
                  <a:lnTo>
                    <a:pt x="0" y="43"/>
                  </a:lnTo>
                  <a:lnTo>
                    <a:pt x="131" y="60"/>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2"/>
            <p:cNvSpPr/>
            <p:nvPr/>
          </p:nvSpPr>
          <p:spPr>
            <a:xfrm>
              <a:off x="2141" y="4246"/>
              <a:ext cx="30" cy="10"/>
            </a:xfrm>
            <a:custGeom>
              <a:rect b="b" l="l" r="r" t="t"/>
              <a:pathLst>
                <a:path extrusionOk="0" h="10" w="30">
                  <a:moveTo>
                    <a:pt x="0" y="0"/>
                  </a:moveTo>
                  <a:lnTo>
                    <a:pt x="5" y="10"/>
                  </a:lnTo>
                  <a:lnTo>
                    <a:pt x="30" y="3"/>
                  </a:lnTo>
                  <a:lnTo>
                    <a:pt x="0" y="0"/>
                  </a:lnTo>
                  <a:close/>
                </a:path>
              </a:pathLst>
            </a:custGeom>
            <a:solidFill>
              <a:srgbClr val="4B8A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p2"/>
            <p:cNvSpPr/>
            <p:nvPr/>
          </p:nvSpPr>
          <p:spPr>
            <a:xfrm>
              <a:off x="2141" y="4246"/>
              <a:ext cx="30" cy="10"/>
            </a:xfrm>
            <a:custGeom>
              <a:rect b="b" l="l" r="r" t="t"/>
              <a:pathLst>
                <a:path extrusionOk="0" h="10" w="30">
                  <a:moveTo>
                    <a:pt x="0" y="0"/>
                  </a:moveTo>
                  <a:lnTo>
                    <a:pt x="5" y="10"/>
                  </a:lnTo>
                  <a:lnTo>
                    <a:pt x="3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18" name="Google Shape;418;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2"/>
          <p:cNvSpPr/>
          <p:nvPr/>
        </p:nvSpPr>
        <p:spPr>
          <a:xfrm>
            <a:off x="3419475" y="6784975"/>
            <a:ext cx="198438" cy="92075"/>
          </a:xfrm>
          <a:custGeom>
            <a:rect b="b" l="l" r="r" t="t"/>
            <a:pathLst>
              <a:path extrusionOk="0" h="58" w="125">
                <a:moveTo>
                  <a:pt x="0" y="0"/>
                </a:moveTo>
                <a:lnTo>
                  <a:pt x="24" y="58"/>
                </a:lnTo>
                <a:lnTo>
                  <a:pt x="117" y="58"/>
                </a:lnTo>
                <a:lnTo>
                  <a:pt x="125" y="42"/>
                </a:lnTo>
                <a:lnTo>
                  <a:pt x="0" y="0"/>
                </a:lnTo>
                <a:close/>
              </a:path>
            </a:pathLst>
          </a:custGeom>
          <a:solidFill>
            <a:srgbClr val="5B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2"/>
          <p:cNvSpPr/>
          <p:nvPr/>
        </p:nvSpPr>
        <p:spPr>
          <a:xfrm>
            <a:off x="3419475" y="6784975"/>
            <a:ext cx="198438" cy="92075"/>
          </a:xfrm>
          <a:custGeom>
            <a:rect b="b" l="l" r="r" t="t"/>
            <a:pathLst>
              <a:path extrusionOk="0" h="58" w="125">
                <a:moveTo>
                  <a:pt x="0" y="0"/>
                </a:moveTo>
                <a:lnTo>
                  <a:pt x="24" y="58"/>
                </a:lnTo>
                <a:lnTo>
                  <a:pt x="117" y="58"/>
                </a:lnTo>
                <a:lnTo>
                  <a:pt x="125"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close/>
              </a:path>
            </a:pathLst>
          </a:custGeom>
          <a:solidFill>
            <a:srgbClr val="45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2"/>
          <p:cNvSpPr/>
          <p:nvPr/>
        </p:nvSpPr>
        <p:spPr>
          <a:xfrm>
            <a:off x="3700463" y="6456363"/>
            <a:ext cx="201613" cy="220663"/>
          </a:xfrm>
          <a:custGeom>
            <a:rect b="b" l="l" r="r" t="t"/>
            <a:pathLst>
              <a:path extrusionOk="0" h="139" w="127">
                <a:moveTo>
                  <a:pt x="68" y="0"/>
                </a:moveTo>
                <a:lnTo>
                  <a:pt x="0" y="139"/>
                </a:lnTo>
                <a:lnTo>
                  <a:pt x="127" y="105"/>
                </a:lnTo>
                <a:lnTo>
                  <a:pt x="68"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2"/>
          <p:cNvSpPr/>
          <p:nvPr/>
        </p:nvSpPr>
        <p:spPr>
          <a:xfrm>
            <a:off x="3700463" y="6456363"/>
            <a:ext cx="201613" cy="220663"/>
          </a:xfrm>
          <a:custGeom>
            <a:rect b="b" l="l" r="r" t="t"/>
            <a:pathLst>
              <a:path extrusionOk="0" h="139" w="127">
                <a:moveTo>
                  <a:pt x="68" y="0"/>
                </a:moveTo>
                <a:lnTo>
                  <a:pt x="0" y="139"/>
                </a:lnTo>
                <a:lnTo>
                  <a:pt x="127" y="105"/>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2"/>
          <p:cNvSpPr/>
          <p:nvPr/>
        </p:nvSpPr>
        <p:spPr>
          <a:xfrm>
            <a:off x="3605213" y="6851650"/>
            <a:ext cx="90488" cy="25400"/>
          </a:xfrm>
          <a:custGeom>
            <a:rect b="b" l="l" r="r" t="t"/>
            <a:pathLst>
              <a:path extrusionOk="0" h="16" w="57">
                <a:moveTo>
                  <a:pt x="8" y="0"/>
                </a:moveTo>
                <a:lnTo>
                  <a:pt x="0" y="16"/>
                </a:lnTo>
                <a:lnTo>
                  <a:pt x="57" y="16"/>
                </a:lnTo>
                <a:lnTo>
                  <a:pt x="8" y="0"/>
                </a:lnTo>
                <a:close/>
              </a:path>
            </a:pathLst>
          </a:custGeom>
          <a:solidFill>
            <a:srgbClr val="5A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2"/>
          <p:cNvSpPr/>
          <p:nvPr/>
        </p:nvSpPr>
        <p:spPr>
          <a:xfrm>
            <a:off x="3605213" y="6851650"/>
            <a:ext cx="90488" cy="25400"/>
          </a:xfrm>
          <a:custGeom>
            <a:rect b="b" l="l" r="r" t="t"/>
            <a:pathLst>
              <a:path extrusionOk="0" h="16" w="57">
                <a:moveTo>
                  <a:pt x="8" y="0"/>
                </a:moveTo>
                <a:lnTo>
                  <a:pt x="0" y="16"/>
                </a:lnTo>
                <a:lnTo>
                  <a:pt x="57" y="1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2"/>
          <p:cNvSpPr/>
          <p:nvPr/>
        </p:nvSpPr>
        <p:spPr>
          <a:xfrm>
            <a:off x="4202113" y="6854825"/>
            <a:ext cx="31750" cy="22225"/>
          </a:xfrm>
          <a:custGeom>
            <a:rect b="b" l="l" r="r" t="t"/>
            <a:pathLst>
              <a:path extrusionOk="0" h="14" w="20">
                <a:moveTo>
                  <a:pt x="12" y="0"/>
                </a:moveTo>
                <a:lnTo>
                  <a:pt x="0" y="14"/>
                </a:lnTo>
                <a:lnTo>
                  <a:pt x="20" y="14"/>
                </a:lnTo>
                <a:lnTo>
                  <a:pt x="12" y="0"/>
                </a:lnTo>
                <a:close/>
              </a:path>
            </a:pathLst>
          </a:custGeom>
          <a:solidFill>
            <a:srgbClr val="659D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2"/>
          <p:cNvSpPr/>
          <p:nvPr/>
        </p:nvSpPr>
        <p:spPr>
          <a:xfrm>
            <a:off x="4202113" y="6854825"/>
            <a:ext cx="31750" cy="22225"/>
          </a:xfrm>
          <a:custGeom>
            <a:rect b="b" l="l" r="r" t="t"/>
            <a:pathLst>
              <a:path extrusionOk="0" h="14" w="20">
                <a:moveTo>
                  <a:pt x="12" y="0"/>
                </a:moveTo>
                <a:lnTo>
                  <a:pt x="0" y="14"/>
                </a:lnTo>
                <a:lnTo>
                  <a:pt x="20" y="14"/>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2"/>
          <p:cNvSpPr/>
          <p:nvPr/>
        </p:nvSpPr>
        <p:spPr>
          <a:xfrm>
            <a:off x="4013200" y="6697663"/>
            <a:ext cx="139700" cy="122238"/>
          </a:xfrm>
          <a:custGeom>
            <a:rect b="b" l="l" r="r" t="t"/>
            <a:pathLst>
              <a:path extrusionOk="0" h="77" w="88">
                <a:moveTo>
                  <a:pt x="79" y="0"/>
                </a:moveTo>
                <a:lnTo>
                  <a:pt x="0" y="77"/>
                </a:lnTo>
                <a:lnTo>
                  <a:pt x="88" y="18"/>
                </a:lnTo>
                <a:lnTo>
                  <a:pt x="79"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2"/>
          <p:cNvSpPr/>
          <p:nvPr/>
        </p:nvSpPr>
        <p:spPr>
          <a:xfrm>
            <a:off x="4013200" y="6697663"/>
            <a:ext cx="139700" cy="122238"/>
          </a:xfrm>
          <a:custGeom>
            <a:rect b="b" l="l" r="r" t="t"/>
            <a:pathLst>
              <a:path extrusionOk="0" h="77" w="88">
                <a:moveTo>
                  <a:pt x="79" y="0"/>
                </a:moveTo>
                <a:lnTo>
                  <a:pt x="0" y="77"/>
                </a:lnTo>
                <a:lnTo>
                  <a:pt x="88" y="18"/>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2"/>
          <p:cNvSpPr/>
          <p:nvPr/>
        </p:nvSpPr>
        <p:spPr>
          <a:xfrm>
            <a:off x="3929063" y="6819900"/>
            <a:ext cx="84138" cy="57150"/>
          </a:xfrm>
          <a:custGeom>
            <a:rect b="b" l="l" r="r" t="t"/>
            <a:pathLst>
              <a:path extrusionOk="0" h="36" w="53">
                <a:moveTo>
                  <a:pt x="53" y="0"/>
                </a:moveTo>
                <a:lnTo>
                  <a:pt x="0" y="36"/>
                </a:lnTo>
                <a:lnTo>
                  <a:pt x="45" y="36"/>
                </a:lnTo>
                <a:lnTo>
                  <a:pt x="53" y="0"/>
                </a:lnTo>
                <a:close/>
              </a:path>
            </a:pathLst>
          </a:custGeom>
          <a:solidFill>
            <a:srgbClr val="75A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2"/>
          <p:cNvSpPr/>
          <p:nvPr/>
        </p:nvSpPr>
        <p:spPr>
          <a:xfrm>
            <a:off x="3929063" y="6819900"/>
            <a:ext cx="84138" cy="57150"/>
          </a:xfrm>
          <a:custGeom>
            <a:rect b="b" l="l" r="r" t="t"/>
            <a:pathLst>
              <a:path extrusionOk="0" h="36" w="53">
                <a:moveTo>
                  <a:pt x="53" y="0"/>
                </a:moveTo>
                <a:lnTo>
                  <a:pt x="0" y="36"/>
                </a:lnTo>
                <a:lnTo>
                  <a:pt x="45" y="36"/>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2"/>
          <p:cNvSpPr/>
          <p:nvPr/>
        </p:nvSpPr>
        <p:spPr>
          <a:xfrm>
            <a:off x="4000500" y="6819900"/>
            <a:ext cx="55563" cy="57150"/>
          </a:xfrm>
          <a:custGeom>
            <a:rect b="b" l="l" r="r" t="t"/>
            <a:pathLst>
              <a:path extrusionOk="0" h="36" w="35">
                <a:moveTo>
                  <a:pt x="8" y="0"/>
                </a:moveTo>
                <a:lnTo>
                  <a:pt x="8" y="0"/>
                </a:lnTo>
                <a:lnTo>
                  <a:pt x="0" y="36"/>
                </a:lnTo>
                <a:lnTo>
                  <a:pt x="35" y="36"/>
                </a:lnTo>
                <a:lnTo>
                  <a:pt x="8"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2"/>
          <p:cNvSpPr/>
          <p:nvPr/>
        </p:nvSpPr>
        <p:spPr>
          <a:xfrm>
            <a:off x="4000500" y="6819900"/>
            <a:ext cx="55563" cy="57150"/>
          </a:xfrm>
          <a:custGeom>
            <a:rect b="b" l="l" r="r" t="t"/>
            <a:pathLst>
              <a:path extrusionOk="0" h="36" w="35">
                <a:moveTo>
                  <a:pt x="8" y="0"/>
                </a:moveTo>
                <a:lnTo>
                  <a:pt x="8" y="0"/>
                </a:lnTo>
                <a:lnTo>
                  <a:pt x="0" y="36"/>
                </a:lnTo>
                <a:lnTo>
                  <a:pt x="35" y="3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2"/>
          <p:cNvSpPr/>
          <p:nvPr/>
        </p:nvSpPr>
        <p:spPr>
          <a:xfrm>
            <a:off x="4035425" y="5792788"/>
            <a:ext cx="500063" cy="577850"/>
          </a:xfrm>
          <a:custGeom>
            <a:rect b="b" l="l" r="r" t="t"/>
            <a:pathLst>
              <a:path extrusionOk="0" h="364" w="315">
                <a:moveTo>
                  <a:pt x="315" y="0"/>
                </a:moveTo>
                <a:lnTo>
                  <a:pt x="0" y="232"/>
                </a:lnTo>
                <a:lnTo>
                  <a:pt x="254" y="364"/>
                </a:lnTo>
                <a:lnTo>
                  <a:pt x="315" y="0"/>
                </a:lnTo>
                <a:close/>
              </a:path>
            </a:pathLst>
          </a:custGeom>
          <a:solidFill>
            <a:srgbClr val="68AF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2"/>
          <p:cNvSpPr/>
          <p:nvPr/>
        </p:nvSpPr>
        <p:spPr>
          <a:xfrm>
            <a:off x="4035425" y="5792788"/>
            <a:ext cx="500063" cy="577850"/>
          </a:xfrm>
          <a:custGeom>
            <a:rect b="b" l="l" r="r" t="t"/>
            <a:pathLst>
              <a:path extrusionOk="0" h="364" w="315">
                <a:moveTo>
                  <a:pt x="315" y="0"/>
                </a:moveTo>
                <a:lnTo>
                  <a:pt x="0" y="232"/>
                </a:lnTo>
                <a:lnTo>
                  <a:pt x="254" y="364"/>
                </a:lnTo>
                <a:lnTo>
                  <a:pt x="3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2"/>
          <p:cNvSpPr/>
          <p:nvPr/>
        </p:nvSpPr>
        <p:spPr>
          <a:xfrm>
            <a:off x="4075113" y="6507163"/>
            <a:ext cx="263525" cy="190500"/>
          </a:xfrm>
          <a:custGeom>
            <a:rect b="b" l="l" r="r" t="t"/>
            <a:pathLst>
              <a:path extrusionOk="0" h="120" w="166">
                <a:moveTo>
                  <a:pt x="166" y="0"/>
                </a:moveTo>
                <a:lnTo>
                  <a:pt x="0" y="44"/>
                </a:lnTo>
                <a:lnTo>
                  <a:pt x="40" y="120"/>
                </a:lnTo>
                <a:lnTo>
                  <a:pt x="166"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2"/>
          <p:cNvSpPr/>
          <p:nvPr/>
        </p:nvSpPr>
        <p:spPr>
          <a:xfrm>
            <a:off x="4075113" y="6507163"/>
            <a:ext cx="263525" cy="190500"/>
          </a:xfrm>
          <a:custGeom>
            <a:rect b="b" l="l" r="r" t="t"/>
            <a:pathLst>
              <a:path extrusionOk="0" h="120" w="166">
                <a:moveTo>
                  <a:pt x="166" y="0"/>
                </a:moveTo>
                <a:lnTo>
                  <a:pt x="0" y="44"/>
                </a:lnTo>
                <a:lnTo>
                  <a:pt x="40" y="120"/>
                </a:lnTo>
                <a:lnTo>
                  <a:pt x="1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close/>
              </a:path>
            </a:pathLst>
          </a:custGeom>
          <a:solidFill>
            <a:srgbClr val="639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close/>
              </a:path>
            </a:pathLst>
          </a:custGeom>
          <a:solidFill>
            <a:srgbClr val="649C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2"/>
          <p:cNvSpPr/>
          <p:nvPr/>
        </p:nvSpPr>
        <p:spPr>
          <a:xfrm>
            <a:off x="4338638" y="6418263"/>
            <a:ext cx="92075" cy="88900"/>
          </a:xfrm>
          <a:custGeom>
            <a:rect b="b" l="l" r="r" t="t"/>
            <a:pathLst>
              <a:path extrusionOk="0" h="56" w="58">
                <a:moveTo>
                  <a:pt x="58" y="0"/>
                </a:moveTo>
                <a:lnTo>
                  <a:pt x="0" y="56"/>
                </a:lnTo>
                <a:lnTo>
                  <a:pt x="51" y="42"/>
                </a:lnTo>
                <a:lnTo>
                  <a:pt x="58" y="0"/>
                </a:lnTo>
                <a:close/>
              </a:path>
            </a:pathLst>
          </a:custGeom>
          <a:solidFill>
            <a:srgbClr val="3C70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2"/>
          <p:cNvSpPr/>
          <p:nvPr/>
        </p:nvSpPr>
        <p:spPr>
          <a:xfrm>
            <a:off x="4338638" y="6418263"/>
            <a:ext cx="92075" cy="88900"/>
          </a:xfrm>
          <a:custGeom>
            <a:rect b="b" l="l" r="r" t="t"/>
            <a:pathLst>
              <a:path extrusionOk="0" h="56" w="58">
                <a:moveTo>
                  <a:pt x="58" y="0"/>
                </a:moveTo>
                <a:lnTo>
                  <a:pt x="0" y="56"/>
                </a:lnTo>
                <a:lnTo>
                  <a:pt x="51" y="42"/>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2"/>
          <p:cNvSpPr/>
          <p:nvPr/>
        </p:nvSpPr>
        <p:spPr>
          <a:xfrm>
            <a:off x="4591050" y="5927725"/>
            <a:ext cx="144463" cy="338138"/>
          </a:xfrm>
          <a:custGeom>
            <a:rect b="b" l="l" r="r" t="t"/>
            <a:pathLst>
              <a:path extrusionOk="0" h="213" w="91">
                <a:moveTo>
                  <a:pt x="17" y="0"/>
                </a:moveTo>
                <a:lnTo>
                  <a:pt x="0" y="213"/>
                </a:lnTo>
                <a:lnTo>
                  <a:pt x="91" y="126"/>
                </a:lnTo>
                <a:lnTo>
                  <a:pt x="17" y="0"/>
                </a:lnTo>
                <a:close/>
              </a:path>
            </a:pathLst>
          </a:custGeom>
          <a:solidFill>
            <a:srgbClr val="DC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2"/>
          <p:cNvSpPr/>
          <p:nvPr/>
        </p:nvSpPr>
        <p:spPr>
          <a:xfrm>
            <a:off x="4591050" y="5927725"/>
            <a:ext cx="144463" cy="338138"/>
          </a:xfrm>
          <a:custGeom>
            <a:rect b="b" l="l" r="r" t="t"/>
            <a:pathLst>
              <a:path extrusionOk="0" h="213" w="91">
                <a:moveTo>
                  <a:pt x="17" y="0"/>
                </a:moveTo>
                <a:lnTo>
                  <a:pt x="0" y="213"/>
                </a:lnTo>
                <a:lnTo>
                  <a:pt x="91" y="126"/>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2"/>
          <p:cNvSpPr/>
          <p:nvPr/>
        </p:nvSpPr>
        <p:spPr>
          <a:xfrm>
            <a:off x="4430713" y="6370638"/>
            <a:ext cx="34925" cy="47625"/>
          </a:xfrm>
          <a:custGeom>
            <a:rect b="b" l="l" r="r" t="t"/>
            <a:pathLst>
              <a:path extrusionOk="0" h="30" w="22">
                <a:moveTo>
                  <a:pt x="5" y="0"/>
                </a:moveTo>
                <a:lnTo>
                  <a:pt x="0" y="30"/>
                </a:lnTo>
                <a:lnTo>
                  <a:pt x="22" y="9"/>
                </a:lnTo>
                <a:lnTo>
                  <a:pt x="5"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2"/>
          <p:cNvSpPr/>
          <p:nvPr/>
        </p:nvSpPr>
        <p:spPr>
          <a:xfrm>
            <a:off x="4430713" y="6370638"/>
            <a:ext cx="34925" cy="47625"/>
          </a:xfrm>
          <a:custGeom>
            <a:rect b="b" l="l" r="r" t="t"/>
            <a:pathLst>
              <a:path extrusionOk="0" h="30" w="22">
                <a:moveTo>
                  <a:pt x="5" y="0"/>
                </a:moveTo>
                <a:lnTo>
                  <a:pt x="0" y="30"/>
                </a:lnTo>
                <a:lnTo>
                  <a:pt x="22" y="9"/>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close/>
              </a:path>
            </a:pathLst>
          </a:custGeom>
          <a:solidFill>
            <a:srgbClr val="8CC0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2"/>
          <p:cNvSpPr/>
          <p:nvPr/>
        </p:nvSpPr>
        <p:spPr>
          <a:xfrm>
            <a:off x="4465638" y="6265863"/>
            <a:ext cx="125413" cy="176213"/>
          </a:xfrm>
          <a:custGeom>
            <a:rect b="b" l="l" r="r" t="t"/>
            <a:pathLst>
              <a:path extrusionOk="0" h="111" w="79">
                <a:moveTo>
                  <a:pt x="79" y="0"/>
                </a:moveTo>
                <a:lnTo>
                  <a:pt x="0" y="75"/>
                </a:lnTo>
                <a:lnTo>
                  <a:pt x="70" y="111"/>
                </a:lnTo>
                <a:lnTo>
                  <a:pt x="79"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2"/>
          <p:cNvSpPr/>
          <p:nvPr/>
        </p:nvSpPr>
        <p:spPr>
          <a:xfrm>
            <a:off x="4465638" y="6265863"/>
            <a:ext cx="125413" cy="176213"/>
          </a:xfrm>
          <a:custGeom>
            <a:rect b="b" l="l" r="r" t="t"/>
            <a:pathLst>
              <a:path extrusionOk="0" h="111" w="79">
                <a:moveTo>
                  <a:pt x="79" y="0"/>
                </a:moveTo>
                <a:lnTo>
                  <a:pt x="0" y="75"/>
                </a:lnTo>
                <a:lnTo>
                  <a:pt x="70" y="11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2"/>
          <p:cNvSpPr/>
          <p:nvPr/>
        </p:nvSpPr>
        <p:spPr>
          <a:xfrm>
            <a:off x="4576763" y="6243638"/>
            <a:ext cx="533400" cy="512763"/>
          </a:xfrm>
          <a:custGeom>
            <a:rect b="b" l="l" r="r" t="t"/>
            <a:pathLst>
              <a:path extrusionOk="0" h="323" w="336">
                <a:moveTo>
                  <a:pt x="144" y="0"/>
                </a:moveTo>
                <a:lnTo>
                  <a:pt x="0" y="125"/>
                </a:lnTo>
                <a:lnTo>
                  <a:pt x="336" y="323"/>
                </a:lnTo>
                <a:lnTo>
                  <a:pt x="144" y="0"/>
                </a:lnTo>
                <a:close/>
              </a:path>
            </a:pathLst>
          </a:custGeom>
          <a:solidFill>
            <a:srgbClr val="619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2"/>
          <p:cNvSpPr/>
          <p:nvPr/>
        </p:nvSpPr>
        <p:spPr>
          <a:xfrm>
            <a:off x="4576763" y="6243638"/>
            <a:ext cx="533400" cy="512763"/>
          </a:xfrm>
          <a:custGeom>
            <a:rect b="b" l="l" r="r" t="t"/>
            <a:pathLst>
              <a:path extrusionOk="0" h="323" w="336">
                <a:moveTo>
                  <a:pt x="144" y="0"/>
                </a:moveTo>
                <a:lnTo>
                  <a:pt x="0" y="125"/>
                </a:lnTo>
                <a:lnTo>
                  <a:pt x="336" y="323"/>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close/>
              </a:path>
            </a:pathLst>
          </a:custGeom>
          <a:solidFill>
            <a:srgbClr val="6DA3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close/>
              </a:path>
            </a:pathLst>
          </a:custGeom>
          <a:solidFill>
            <a:srgbClr val="669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2"/>
          <p:cNvSpPr/>
          <p:nvPr/>
        </p:nvSpPr>
        <p:spPr>
          <a:xfrm>
            <a:off x="4419600" y="6384925"/>
            <a:ext cx="157163" cy="100013"/>
          </a:xfrm>
          <a:custGeom>
            <a:rect b="b" l="l" r="r" t="t"/>
            <a:pathLst>
              <a:path extrusionOk="0" h="63" w="99">
                <a:moveTo>
                  <a:pt x="29" y="0"/>
                </a:moveTo>
                <a:lnTo>
                  <a:pt x="7" y="21"/>
                </a:lnTo>
                <a:lnTo>
                  <a:pt x="0" y="63"/>
                </a:lnTo>
                <a:lnTo>
                  <a:pt x="99" y="36"/>
                </a:lnTo>
                <a:lnTo>
                  <a:pt x="29" y="0"/>
                </a:lnTo>
                <a:close/>
              </a:path>
            </a:pathLst>
          </a:custGeom>
          <a:solidFill>
            <a:srgbClr val="3D719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2"/>
          <p:cNvSpPr/>
          <p:nvPr/>
        </p:nvSpPr>
        <p:spPr>
          <a:xfrm>
            <a:off x="4419600" y="6384925"/>
            <a:ext cx="157163" cy="100013"/>
          </a:xfrm>
          <a:custGeom>
            <a:rect b="b" l="l" r="r" t="t"/>
            <a:pathLst>
              <a:path extrusionOk="0" h="63" w="99">
                <a:moveTo>
                  <a:pt x="29" y="0"/>
                </a:moveTo>
                <a:lnTo>
                  <a:pt x="7" y="21"/>
                </a:lnTo>
                <a:lnTo>
                  <a:pt x="0" y="63"/>
                </a:lnTo>
                <a:lnTo>
                  <a:pt x="99" y="36"/>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2"/>
          <p:cNvSpPr/>
          <p:nvPr/>
        </p:nvSpPr>
        <p:spPr>
          <a:xfrm>
            <a:off x="4406900" y="6442075"/>
            <a:ext cx="169863" cy="114300"/>
          </a:xfrm>
          <a:custGeom>
            <a:rect b="b" l="l" r="r" t="t"/>
            <a:pathLst>
              <a:path extrusionOk="0" h="72" w="107">
                <a:moveTo>
                  <a:pt x="107" y="0"/>
                </a:moveTo>
                <a:lnTo>
                  <a:pt x="8" y="27"/>
                </a:lnTo>
                <a:lnTo>
                  <a:pt x="0" y="72"/>
                </a:lnTo>
                <a:lnTo>
                  <a:pt x="107" y="0"/>
                </a:lnTo>
                <a:close/>
              </a:path>
            </a:pathLst>
          </a:custGeom>
          <a:solidFill>
            <a:srgbClr val="4479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2"/>
          <p:cNvSpPr/>
          <p:nvPr/>
        </p:nvSpPr>
        <p:spPr>
          <a:xfrm>
            <a:off x="4406900" y="6442075"/>
            <a:ext cx="169863" cy="114300"/>
          </a:xfrm>
          <a:custGeom>
            <a:rect b="b" l="l" r="r" t="t"/>
            <a:pathLst>
              <a:path extrusionOk="0" h="72" w="107">
                <a:moveTo>
                  <a:pt x="107" y="0"/>
                </a:moveTo>
                <a:lnTo>
                  <a:pt x="8" y="27"/>
                </a:lnTo>
                <a:lnTo>
                  <a:pt x="0" y="72"/>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2"/>
          <p:cNvSpPr/>
          <p:nvPr/>
        </p:nvSpPr>
        <p:spPr>
          <a:xfrm>
            <a:off x="5113338" y="6813550"/>
            <a:ext cx="68263" cy="63500"/>
          </a:xfrm>
          <a:custGeom>
            <a:rect b="b" l="l" r="r" t="t"/>
            <a:pathLst>
              <a:path extrusionOk="0" h="40" w="43">
                <a:moveTo>
                  <a:pt x="19" y="0"/>
                </a:moveTo>
                <a:lnTo>
                  <a:pt x="0" y="40"/>
                </a:lnTo>
                <a:lnTo>
                  <a:pt x="43" y="40"/>
                </a:lnTo>
                <a:lnTo>
                  <a:pt x="19" y="0"/>
                </a:lnTo>
                <a:close/>
              </a:path>
            </a:pathLst>
          </a:custGeom>
          <a:solidFill>
            <a:srgbClr val="53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2"/>
          <p:cNvSpPr/>
          <p:nvPr/>
        </p:nvSpPr>
        <p:spPr>
          <a:xfrm>
            <a:off x="5113338" y="6813550"/>
            <a:ext cx="68263" cy="63500"/>
          </a:xfrm>
          <a:custGeom>
            <a:rect b="b" l="l" r="r" t="t"/>
            <a:pathLst>
              <a:path extrusionOk="0" h="40" w="43">
                <a:moveTo>
                  <a:pt x="19" y="0"/>
                </a:moveTo>
                <a:lnTo>
                  <a:pt x="0" y="40"/>
                </a:lnTo>
                <a:lnTo>
                  <a:pt x="43" y="40"/>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close/>
              </a:path>
            </a:pathLst>
          </a:custGeom>
          <a:solidFill>
            <a:srgbClr val="79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close/>
              </a:path>
            </a:pathLst>
          </a:custGeom>
          <a:solidFill>
            <a:srgbClr val="6BB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2"/>
          <p:cNvSpPr/>
          <p:nvPr/>
        </p:nvSpPr>
        <p:spPr>
          <a:xfrm>
            <a:off x="5564188" y="6805613"/>
            <a:ext cx="117475" cy="71438"/>
          </a:xfrm>
          <a:custGeom>
            <a:rect b="b" l="l" r="r" t="t"/>
            <a:pathLst>
              <a:path extrusionOk="0" h="45" w="74">
                <a:moveTo>
                  <a:pt x="51" y="0"/>
                </a:moveTo>
                <a:lnTo>
                  <a:pt x="0" y="45"/>
                </a:lnTo>
                <a:lnTo>
                  <a:pt x="74" y="45"/>
                </a:lnTo>
                <a:lnTo>
                  <a:pt x="51" y="0"/>
                </a:lnTo>
                <a:close/>
              </a:path>
            </a:pathLst>
          </a:custGeom>
          <a:solidFill>
            <a:srgbClr val="5192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2"/>
          <p:cNvSpPr/>
          <p:nvPr/>
        </p:nvSpPr>
        <p:spPr>
          <a:xfrm>
            <a:off x="5564188" y="6805613"/>
            <a:ext cx="117475" cy="71438"/>
          </a:xfrm>
          <a:custGeom>
            <a:rect b="b" l="l" r="r" t="t"/>
            <a:pathLst>
              <a:path extrusionOk="0" h="45" w="74">
                <a:moveTo>
                  <a:pt x="51" y="0"/>
                </a:moveTo>
                <a:lnTo>
                  <a:pt x="0" y="45"/>
                </a:lnTo>
                <a:lnTo>
                  <a:pt x="74" y="4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2"/>
          <p:cNvSpPr/>
          <p:nvPr/>
        </p:nvSpPr>
        <p:spPr>
          <a:xfrm>
            <a:off x="6318250" y="6478588"/>
            <a:ext cx="630238" cy="398463"/>
          </a:xfrm>
          <a:custGeom>
            <a:rect b="b" l="l" r="r" t="t"/>
            <a:pathLst>
              <a:path extrusionOk="0" h="251" w="397">
                <a:moveTo>
                  <a:pt x="397" y="0"/>
                </a:moveTo>
                <a:lnTo>
                  <a:pt x="0" y="251"/>
                </a:lnTo>
                <a:lnTo>
                  <a:pt x="382" y="251"/>
                </a:lnTo>
                <a:lnTo>
                  <a:pt x="397" y="0"/>
                </a:lnTo>
                <a:close/>
              </a:path>
            </a:pathLst>
          </a:custGeom>
          <a:solidFill>
            <a:srgbClr val="5F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2"/>
          <p:cNvSpPr/>
          <p:nvPr/>
        </p:nvSpPr>
        <p:spPr>
          <a:xfrm>
            <a:off x="6318250" y="6478588"/>
            <a:ext cx="630238" cy="398463"/>
          </a:xfrm>
          <a:custGeom>
            <a:rect b="b" l="l" r="r" t="t"/>
            <a:pathLst>
              <a:path extrusionOk="0" h="251" w="397">
                <a:moveTo>
                  <a:pt x="397" y="0"/>
                </a:moveTo>
                <a:lnTo>
                  <a:pt x="0" y="251"/>
                </a:lnTo>
                <a:lnTo>
                  <a:pt x="382" y="251"/>
                </a:lnTo>
                <a:lnTo>
                  <a:pt x="3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2"/>
          <p:cNvSpPr/>
          <p:nvPr/>
        </p:nvSpPr>
        <p:spPr>
          <a:xfrm>
            <a:off x="5898379" y="5603059"/>
            <a:ext cx="1093788" cy="976313"/>
          </a:xfrm>
          <a:custGeom>
            <a:rect b="b" l="l" r="r" t="t"/>
            <a:pathLst>
              <a:path extrusionOk="0" h="615" w="689">
                <a:moveTo>
                  <a:pt x="689" y="0"/>
                </a:moveTo>
                <a:lnTo>
                  <a:pt x="44" y="237"/>
                </a:lnTo>
                <a:lnTo>
                  <a:pt x="0" y="615"/>
                </a:lnTo>
                <a:lnTo>
                  <a:pt x="689" y="0"/>
                </a:lnTo>
                <a:close/>
              </a:path>
            </a:pathLst>
          </a:custGeom>
          <a:solidFill>
            <a:srgbClr val="6D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2"/>
          <p:cNvSpPr/>
          <p:nvPr/>
        </p:nvSpPr>
        <p:spPr>
          <a:xfrm>
            <a:off x="5907088" y="5594350"/>
            <a:ext cx="1093788" cy="976313"/>
          </a:xfrm>
          <a:custGeom>
            <a:rect b="b" l="l" r="r" t="t"/>
            <a:pathLst>
              <a:path extrusionOk="0" h="615" w="689">
                <a:moveTo>
                  <a:pt x="689" y="0"/>
                </a:moveTo>
                <a:lnTo>
                  <a:pt x="44" y="237"/>
                </a:lnTo>
                <a:lnTo>
                  <a:pt x="0" y="615"/>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2"/>
          <p:cNvSpPr/>
          <p:nvPr/>
        </p:nvSpPr>
        <p:spPr>
          <a:xfrm>
            <a:off x="5365750" y="6162675"/>
            <a:ext cx="92075" cy="136525"/>
          </a:xfrm>
          <a:custGeom>
            <a:rect b="b" l="l" r="r" t="t"/>
            <a:pathLst>
              <a:path extrusionOk="0" h="86" w="58">
                <a:moveTo>
                  <a:pt x="58" y="0"/>
                </a:moveTo>
                <a:lnTo>
                  <a:pt x="2" y="20"/>
                </a:lnTo>
                <a:lnTo>
                  <a:pt x="0" y="53"/>
                </a:lnTo>
                <a:lnTo>
                  <a:pt x="17" y="86"/>
                </a:lnTo>
                <a:lnTo>
                  <a:pt x="58" y="0"/>
                </a:lnTo>
                <a:close/>
              </a:path>
            </a:pathLst>
          </a:custGeom>
          <a:solidFill>
            <a:srgbClr val="87BE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2"/>
          <p:cNvSpPr/>
          <p:nvPr/>
        </p:nvSpPr>
        <p:spPr>
          <a:xfrm>
            <a:off x="5365750" y="6162675"/>
            <a:ext cx="92075" cy="136525"/>
          </a:xfrm>
          <a:custGeom>
            <a:rect b="b" l="l" r="r" t="t"/>
            <a:pathLst>
              <a:path extrusionOk="0" h="86" w="58">
                <a:moveTo>
                  <a:pt x="58" y="0"/>
                </a:moveTo>
                <a:lnTo>
                  <a:pt x="2" y="20"/>
                </a:lnTo>
                <a:lnTo>
                  <a:pt x="0" y="53"/>
                </a:lnTo>
                <a:lnTo>
                  <a:pt x="17" y="86"/>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2"/>
          <p:cNvSpPr/>
          <p:nvPr/>
        </p:nvSpPr>
        <p:spPr>
          <a:xfrm>
            <a:off x="5357813" y="6246813"/>
            <a:ext cx="34925" cy="122238"/>
          </a:xfrm>
          <a:custGeom>
            <a:rect b="b" l="l" r="r" t="t"/>
            <a:pathLst>
              <a:path extrusionOk="0" h="77" w="22">
                <a:moveTo>
                  <a:pt x="5" y="0"/>
                </a:moveTo>
                <a:lnTo>
                  <a:pt x="0" y="77"/>
                </a:lnTo>
                <a:lnTo>
                  <a:pt x="22" y="33"/>
                </a:lnTo>
                <a:lnTo>
                  <a:pt x="5" y="0"/>
                </a:lnTo>
                <a:close/>
              </a:path>
            </a:pathLst>
          </a:custGeom>
          <a:solidFill>
            <a:srgbClr val="5F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2"/>
          <p:cNvSpPr/>
          <p:nvPr/>
        </p:nvSpPr>
        <p:spPr>
          <a:xfrm>
            <a:off x="5357813" y="6246813"/>
            <a:ext cx="34925" cy="122238"/>
          </a:xfrm>
          <a:custGeom>
            <a:rect b="b" l="l" r="r" t="t"/>
            <a:pathLst>
              <a:path extrusionOk="0" h="77" w="22">
                <a:moveTo>
                  <a:pt x="5" y="0"/>
                </a:moveTo>
                <a:lnTo>
                  <a:pt x="0" y="77"/>
                </a:lnTo>
                <a:lnTo>
                  <a:pt x="22" y="33"/>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2"/>
          <p:cNvSpPr/>
          <p:nvPr/>
        </p:nvSpPr>
        <p:spPr>
          <a:xfrm>
            <a:off x="5384029" y="5988006"/>
            <a:ext cx="584200" cy="835025"/>
          </a:xfrm>
          <a:custGeom>
            <a:rect b="b" l="l" r="r" t="t"/>
            <a:pathLst>
              <a:path extrusionOk="0" h="526" w="368">
                <a:moveTo>
                  <a:pt x="368" y="0"/>
                </a:moveTo>
                <a:lnTo>
                  <a:pt x="41" y="121"/>
                </a:lnTo>
                <a:lnTo>
                  <a:pt x="0" y="207"/>
                </a:lnTo>
                <a:lnTo>
                  <a:pt x="159" y="526"/>
                </a:lnTo>
                <a:lnTo>
                  <a:pt x="324" y="378"/>
                </a:lnTo>
                <a:lnTo>
                  <a:pt x="368" y="0"/>
                </a:lnTo>
                <a:close/>
              </a:path>
            </a:pathLst>
          </a:custGeom>
          <a:solidFill>
            <a:srgbClr val="61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2"/>
          <p:cNvSpPr/>
          <p:nvPr/>
        </p:nvSpPr>
        <p:spPr>
          <a:xfrm>
            <a:off x="5392738" y="5970588"/>
            <a:ext cx="584200" cy="835025"/>
          </a:xfrm>
          <a:custGeom>
            <a:rect b="b" l="l" r="r" t="t"/>
            <a:pathLst>
              <a:path extrusionOk="0" h="526" w="368">
                <a:moveTo>
                  <a:pt x="368" y="0"/>
                </a:moveTo>
                <a:lnTo>
                  <a:pt x="41" y="121"/>
                </a:lnTo>
                <a:lnTo>
                  <a:pt x="0" y="207"/>
                </a:lnTo>
                <a:lnTo>
                  <a:pt x="159" y="526"/>
                </a:lnTo>
                <a:lnTo>
                  <a:pt x="324" y="378"/>
                </a:lnTo>
                <a:lnTo>
                  <a:pt x="3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close/>
              </a:path>
            </a:pathLst>
          </a:custGeom>
          <a:solidFill>
            <a:srgbClr val="4C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2"/>
          <p:cNvSpPr/>
          <p:nvPr/>
        </p:nvSpPr>
        <p:spPr>
          <a:xfrm>
            <a:off x="4618038" y="5834063"/>
            <a:ext cx="284163" cy="293688"/>
          </a:xfrm>
          <a:custGeom>
            <a:rect b="b" l="l" r="r" t="t"/>
            <a:pathLst>
              <a:path extrusionOk="0" h="185" w="179">
                <a:moveTo>
                  <a:pt x="4" y="0"/>
                </a:moveTo>
                <a:lnTo>
                  <a:pt x="0" y="59"/>
                </a:lnTo>
                <a:lnTo>
                  <a:pt x="74" y="185"/>
                </a:lnTo>
                <a:lnTo>
                  <a:pt x="179" y="84"/>
                </a:lnTo>
                <a:lnTo>
                  <a:pt x="4" y="0"/>
                </a:lnTo>
                <a:close/>
              </a:path>
            </a:pathLst>
          </a:custGeom>
          <a:solidFill>
            <a:srgbClr val="CFEF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2"/>
          <p:cNvSpPr/>
          <p:nvPr/>
        </p:nvSpPr>
        <p:spPr>
          <a:xfrm>
            <a:off x="4618038" y="5834063"/>
            <a:ext cx="284163" cy="293688"/>
          </a:xfrm>
          <a:custGeom>
            <a:rect b="b" l="l" r="r" t="t"/>
            <a:pathLst>
              <a:path extrusionOk="0" h="185" w="179">
                <a:moveTo>
                  <a:pt x="4" y="0"/>
                </a:moveTo>
                <a:lnTo>
                  <a:pt x="0" y="59"/>
                </a:lnTo>
                <a:lnTo>
                  <a:pt x="74" y="185"/>
                </a:lnTo>
                <a:lnTo>
                  <a:pt x="179" y="8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2"/>
          <p:cNvSpPr/>
          <p:nvPr/>
        </p:nvSpPr>
        <p:spPr>
          <a:xfrm>
            <a:off x="4535488" y="5792788"/>
            <a:ext cx="88900" cy="134938"/>
          </a:xfrm>
          <a:custGeom>
            <a:rect b="b" l="l" r="r" t="t"/>
            <a:pathLst>
              <a:path extrusionOk="0" h="85" w="56">
                <a:moveTo>
                  <a:pt x="0" y="0"/>
                </a:moveTo>
                <a:lnTo>
                  <a:pt x="52" y="85"/>
                </a:lnTo>
                <a:lnTo>
                  <a:pt x="56" y="26"/>
                </a:lnTo>
                <a:lnTo>
                  <a:pt x="0" y="0"/>
                </a:lnTo>
                <a:close/>
              </a:path>
            </a:pathLst>
          </a:custGeom>
          <a:solidFill>
            <a:srgbClr val="65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2"/>
          <p:cNvSpPr/>
          <p:nvPr/>
        </p:nvSpPr>
        <p:spPr>
          <a:xfrm>
            <a:off x="4535488" y="5792788"/>
            <a:ext cx="88900" cy="134938"/>
          </a:xfrm>
          <a:custGeom>
            <a:rect b="b" l="l" r="r" t="t"/>
            <a:pathLst>
              <a:path extrusionOk="0" h="85" w="56">
                <a:moveTo>
                  <a:pt x="0" y="0"/>
                </a:moveTo>
                <a:lnTo>
                  <a:pt x="52" y="85"/>
                </a:lnTo>
                <a:lnTo>
                  <a:pt x="56"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2"/>
          <p:cNvSpPr/>
          <p:nvPr/>
        </p:nvSpPr>
        <p:spPr>
          <a:xfrm>
            <a:off x="4735513" y="5967413"/>
            <a:ext cx="633413" cy="279400"/>
          </a:xfrm>
          <a:custGeom>
            <a:rect b="b" l="l" r="r" t="t"/>
            <a:pathLst>
              <a:path extrusionOk="0" h="176" w="399">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2"/>
          <p:cNvSpPr/>
          <p:nvPr/>
        </p:nvSpPr>
        <p:spPr>
          <a:xfrm>
            <a:off x="4735513" y="5967413"/>
            <a:ext cx="633413" cy="279400"/>
          </a:xfrm>
          <a:custGeom>
            <a:rect b="b" l="l" r="r" t="t"/>
            <a:pathLst>
              <a:path extrusionOk="0" h="176" w="399">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8" name="Google Shape;508;p2"/>
          <p:cNvSpPr/>
          <p:nvPr/>
        </p:nvSpPr>
        <p:spPr>
          <a:xfrm>
            <a:off x="5110163" y="6756400"/>
            <a:ext cx="47625" cy="57150"/>
          </a:xfrm>
          <a:custGeom>
            <a:rect b="b" l="l" r="r" t="t"/>
            <a:pathLst>
              <a:path extrusionOk="0" h="36" w="30">
                <a:moveTo>
                  <a:pt x="0" y="0"/>
                </a:moveTo>
                <a:lnTo>
                  <a:pt x="21" y="36"/>
                </a:lnTo>
                <a:lnTo>
                  <a:pt x="30" y="18"/>
                </a:lnTo>
                <a:lnTo>
                  <a:pt x="0" y="0"/>
                </a:lnTo>
                <a:close/>
              </a:path>
            </a:pathLst>
          </a:custGeom>
          <a:solidFill>
            <a:srgbClr val="68A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2"/>
          <p:cNvSpPr/>
          <p:nvPr/>
        </p:nvSpPr>
        <p:spPr>
          <a:xfrm>
            <a:off x="5110163" y="6756400"/>
            <a:ext cx="47625" cy="57150"/>
          </a:xfrm>
          <a:custGeom>
            <a:rect b="b" l="l" r="r" t="t"/>
            <a:pathLst>
              <a:path extrusionOk="0" h="36" w="30">
                <a:moveTo>
                  <a:pt x="0" y="0"/>
                </a:moveTo>
                <a:lnTo>
                  <a:pt x="21" y="36"/>
                </a:lnTo>
                <a:lnTo>
                  <a:pt x="30" y="1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0" name="Google Shape;510;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close/>
              </a:path>
            </a:pathLst>
          </a:custGeom>
          <a:solidFill>
            <a:srgbClr val="4B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1" name="Google Shape;511;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2"/>
          <p:cNvSpPr/>
          <p:nvPr/>
        </p:nvSpPr>
        <p:spPr>
          <a:xfrm>
            <a:off x="5143500" y="6784975"/>
            <a:ext cx="169863" cy="92075"/>
          </a:xfrm>
          <a:custGeom>
            <a:rect b="b" l="l" r="r" t="t"/>
            <a:pathLst>
              <a:path extrusionOk="0" h="58" w="107">
                <a:moveTo>
                  <a:pt x="9" y="0"/>
                </a:moveTo>
                <a:lnTo>
                  <a:pt x="0" y="18"/>
                </a:lnTo>
                <a:lnTo>
                  <a:pt x="24" y="58"/>
                </a:lnTo>
                <a:lnTo>
                  <a:pt x="107" y="58"/>
                </a:lnTo>
                <a:lnTo>
                  <a:pt x="9" y="0"/>
                </a:lnTo>
                <a:close/>
              </a:path>
            </a:pathLst>
          </a:custGeom>
          <a:solidFill>
            <a:srgbClr val="5194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2"/>
          <p:cNvSpPr/>
          <p:nvPr/>
        </p:nvSpPr>
        <p:spPr>
          <a:xfrm>
            <a:off x="5143500" y="6784975"/>
            <a:ext cx="169863" cy="92075"/>
          </a:xfrm>
          <a:custGeom>
            <a:rect b="b" l="l" r="r" t="t"/>
            <a:pathLst>
              <a:path extrusionOk="0" h="58" w="107">
                <a:moveTo>
                  <a:pt x="9" y="0"/>
                </a:moveTo>
                <a:lnTo>
                  <a:pt x="0" y="18"/>
                </a:lnTo>
                <a:lnTo>
                  <a:pt x="24" y="58"/>
                </a:lnTo>
                <a:lnTo>
                  <a:pt x="107" y="58"/>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2"/>
          <p:cNvSpPr/>
          <p:nvPr/>
        </p:nvSpPr>
        <p:spPr>
          <a:xfrm>
            <a:off x="7237413" y="5759450"/>
            <a:ext cx="419100" cy="307975"/>
          </a:xfrm>
          <a:custGeom>
            <a:rect b="b" l="l" r="r" t="t"/>
            <a:pathLst>
              <a:path extrusionOk="0" h="194" w="264">
                <a:moveTo>
                  <a:pt x="0" y="0"/>
                </a:moveTo>
                <a:lnTo>
                  <a:pt x="229" y="194"/>
                </a:lnTo>
                <a:lnTo>
                  <a:pt x="264" y="183"/>
                </a:lnTo>
                <a:lnTo>
                  <a:pt x="0" y="0"/>
                </a:lnTo>
                <a:close/>
              </a:path>
            </a:pathLst>
          </a:custGeom>
          <a:solidFill>
            <a:srgbClr val="E3F4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2"/>
          <p:cNvSpPr/>
          <p:nvPr/>
        </p:nvSpPr>
        <p:spPr>
          <a:xfrm>
            <a:off x="7237413" y="5759450"/>
            <a:ext cx="419100" cy="307975"/>
          </a:xfrm>
          <a:custGeom>
            <a:rect b="b" l="l" r="r" t="t"/>
            <a:pathLst>
              <a:path extrusionOk="0" h="194" w="264">
                <a:moveTo>
                  <a:pt x="0" y="0"/>
                </a:moveTo>
                <a:lnTo>
                  <a:pt x="229" y="194"/>
                </a:lnTo>
                <a:lnTo>
                  <a:pt x="264" y="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close/>
              </a:path>
            </a:pathLst>
          </a:custGeom>
          <a:solidFill>
            <a:srgbClr val="73B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close/>
              </a:path>
            </a:pathLst>
          </a:custGeom>
          <a:solidFill>
            <a:srgbClr val="5B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close/>
              </a:path>
            </a:pathLst>
          </a:custGeom>
          <a:solidFill>
            <a:srgbClr val="BDDA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2" name="Google Shape;522;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close/>
              </a:path>
            </a:pathLst>
          </a:custGeom>
          <a:solidFill>
            <a:srgbClr val="A6CE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2"/>
          <p:cNvSpPr/>
          <p:nvPr/>
        </p:nvSpPr>
        <p:spPr>
          <a:xfrm>
            <a:off x="7031038" y="6067425"/>
            <a:ext cx="569913" cy="809625"/>
          </a:xfrm>
          <a:custGeom>
            <a:rect b="b" l="l" r="r" t="t"/>
            <a:pathLst>
              <a:path extrusionOk="0" h="510" w="359">
                <a:moveTo>
                  <a:pt x="359" y="0"/>
                </a:moveTo>
                <a:lnTo>
                  <a:pt x="0" y="510"/>
                </a:lnTo>
                <a:lnTo>
                  <a:pt x="194" y="510"/>
                </a:lnTo>
                <a:lnTo>
                  <a:pt x="359" y="0"/>
                </a:lnTo>
                <a:close/>
              </a:path>
            </a:pathLst>
          </a:custGeom>
          <a:solidFill>
            <a:srgbClr val="87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2"/>
          <p:cNvSpPr/>
          <p:nvPr/>
        </p:nvSpPr>
        <p:spPr>
          <a:xfrm>
            <a:off x="7031038" y="6067425"/>
            <a:ext cx="569913" cy="809625"/>
          </a:xfrm>
          <a:custGeom>
            <a:rect b="b" l="l" r="r" t="t"/>
            <a:pathLst>
              <a:path extrusionOk="0" h="510" w="359">
                <a:moveTo>
                  <a:pt x="359" y="0"/>
                </a:moveTo>
                <a:lnTo>
                  <a:pt x="0" y="510"/>
                </a:lnTo>
                <a:lnTo>
                  <a:pt x="194" y="510"/>
                </a:lnTo>
                <a:lnTo>
                  <a:pt x="3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2"/>
          <p:cNvSpPr/>
          <p:nvPr/>
        </p:nvSpPr>
        <p:spPr>
          <a:xfrm>
            <a:off x="688975" y="6757988"/>
            <a:ext cx="176213" cy="119063"/>
          </a:xfrm>
          <a:custGeom>
            <a:rect b="b" l="l" r="r" t="t"/>
            <a:pathLst>
              <a:path extrusionOk="0" h="75" w="111">
                <a:moveTo>
                  <a:pt x="0" y="0"/>
                </a:moveTo>
                <a:lnTo>
                  <a:pt x="14" y="75"/>
                </a:lnTo>
                <a:lnTo>
                  <a:pt x="111" y="75"/>
                </a:lnTo>
                <a:lnTo>
                  <a:pt x="58" y="15"/>
                </a:lnTo>
                <a:lnTo>
                  <a:pt x="0" y="0"/>
                </a:lnTo>
                <a:close/>
              </a:path>
            </a:pathLst>
          </a:custGeom>
          <a:solidFill>
            <a:srgbClr val="45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2"/>
          <p:cNvSpPr/>
          <p:nvPr/>
        </p:nvSpPr>
        <p:spPr>
          <a:xfrm>
            <a:off x="688975" y="6757988"/>
            <a:ext cx="176213" cy="119063"/>
          </a:xfrm>
          <a:custGeom>
            <a:rect b="b" l="l" r="r" t="t"/>
            <a:pathLst>
              <a:path extrusionOk="0" h="75" w="111">
                <a:moveTo>
                  <a:pt x="0" y="0"/>
                </a:moveTo>
                <a:lnTo>
                  <a:pt x="14" y="75"/>
                </a:lnTo>
                <a:lnTo>
                  <a:pt x="111" y="75"/>
                </a:lnTo>
                <a:lnTo>
                  <a:pt x="58"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2"/>
          <p:cNvSpPr/>
          <p:nvPr/>
        </p:nvSpPr>
        <p:spPr>
          <a:xfrm>
            <a:off x="781050" y="6781800"/>
            <a:ext cx="357188" cy="95250"/>
          </a:xfrm>
          <a:custGeom>
            <a:rect b="b" l="l" r="r" t="t"/>
            <a:pathLst>
              <a:path extrusionOk="0" h="60" w="225">
                <a:moveTo>
                  <a:pt x="0" y="0"/>
                </a:moveTo>
                <a:lnTo>
                  <a:pt x="53" y="60"/>
                </a:lnTo>
                <a:lnTo>
                  <a:pt x="225" y="60"/>
                </a:lnTo>
                <a:lnTo>
                  <a:pt x="0" y="0"/>
                </a:lnTo>
                <a:close/>
              </a:path>
            </a:pathLst>
          </a:custGeom>
          <a:solidFill>
            <a:srgbClr val="40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2"/>
          <p:cNvSpPr/>
          <p:nvPr/>
        </p:nvSpPr>
        <p:spPr>
          <a:xfrm>
            <a:off x="781050" y="6781800"/>
            <a:ext cx="357188" cy="95250"/>
          </a:xfrm>
          <a:custGeom>
            <a:rect b="b" l="l" r="r" t="t"/>
            <a:pathLst>
              <a:path extrusionOk="0" h="60" w="225">
                <a:moveTo>
                  <a:pt x="0" y="0"/>
                </a:moveTo>
                <a:lnTo>
                  <a:pt x="53" y="60"/>
                </a:lnTo>
                <a:lnTo>
                  <a:pt x="225" y="6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2" name="Google Shape;532;p2"/>
          <p:cNvSpPr/>
          <p:nvPr/>
        </p:nvSpPr>
        <p:spPr>
          <a:xfrm>
            <a:off x="446088" y="6835775"/>
            <a:ext cx="20638" cy="41275"/>
          </a:xfrm>
          <a:custGeom>
            <a:rect b="b" l="l" r="r" t="t"/>
            <a:pathLst>
              <a:path extrusionOk="0" h="26" w="13">
                <a:moveTo>
                  <a:pt x="13" y="0"/>
                </a:moveTo>
                <a:lnTo>
                  <a:pt x="11" y="1"/>
                </a:lnTo>
                <a:lnTo>
                  <a:pt x="0" y="26"/>
                </a:lnTo>
                <a:lnTo>
                  <a:pt x="11" y="26"/>
                </a:lnTo>
                <a:lnTo>
                  <a:pt x="13" y="0"/>
                </a:lnTo>
                <a:close/>
              </a:path>
            </a:pathLst>
          </a:custGeom>
          <a:solidFill>
            <a:srgbClr val="64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3" name="Google Shape;533;p2"/>
          <p:cNvSpPr/>
          <p:nvPr/>
        </p:nvSpPr>
        <p:spPr>
          <a:xfrm>
            <a:off x="446088" y="6835775"/>
            <a:ext cx="20638" cy="41275"/>
          </a:xfrm>
          <a:custGeom>
            <a:rect b="b" l="l" r="r" t="t"/>
            <a:pathLst>
              <a:path extrusionOk="0" h="26" w="13">
                <a:moveTo>
                  <a:pt x="13" y="0"/>
                </a:moveTo>
                <a:lnTo>
                  <a:pt x="11" y="1"/>
                </a:lnTo>
                <a:lnTo>
                  <a:pt x="0" y="26"/>
                </a:lnTo>
                <a:lnTo>
                  <a:pt x="11" y="2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6" name="Google Shape;536;p2"/>
          <p:cNvSpPr/>
          <p:nvPr/>
        </p:nvSpPr>
        <p:spPr>
          <a:xfrm>
            <a:off x="463550" y="6829425"/>
            <a:ext cx="4763" cy="7938"/>
          </a:xfrm>
          <a:custGeom>
            <a:rect b="b" l="l" r="r" t="t"/>
            <a:pathLst>
              <a:path extrusionOk="0" h="5" w="3">
                <a:moveTo>
                  <a:pt x="3" y="0"/>
                </a:moveTo>
                <a:lnTo>
                  <a:pt x="0" y="5"/>
                </a:lnTo>
                <a:lnTo>
                  <a:pt x="2" y="4"/>
                </a:lnTo>
                <a:lnTo>
                  <a:pt x="3"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7" name="Google Shape;537;p2"/>
          <p:cNvSpPr/>
          <p:nvPr/>
        </p:nvSpPr>
        <p:spPr>
          <a:xfrm>
            <a:off x="463550" y="6829425"/>
            <a:ext cx="4763" cy="7938"/>
          </a:xfrm>
          <a:custGeom>
            <a:rect b="b" l="l" r="r" t="t"/>
            <a:pathLst>
              <a:path extrusionOk="0" h="5" w="3">
                <a:moveTo>
                  <a:pt x="3" y="0"/>
                </a:moveTo>
                <a:lnTo>
                  <a:pt x="0" y="5"/>
                </a:lnTo>
                <a:lnTo>
                  <a:pt x="2" y="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2"/>
          <p:cNvSpPr/>
          <p:nvPr/>
        </p:nvSpPr>
        <p:spPr>
          <a:xfrm>
            <a:off x="466725" y="6711950"/>
            <a:ext cx="149225" cy="123825"/>
          </a:xfrm>
          <a:custGeom>
            <a:rect b="b" l="l" r="r" t="t"/>
            <a:pathLst>
              <a:path extrusionOk="0" h="78" w="94">
                <a:moveTo>
                  <a:pt x="33" y="0"/>
                </a:moveTo>
                <a:lnTo>
                  <a:pt x="1" y="74"/>
                </a:lnTo>
                <a:lnTo>
                  <a:pt x="0" y="78"/>
                </a:lnTo>
                <a:lnTo>
                  <a:pt x="94" y="16"/>
                </a:lnTo>
                <a:lnTo>
                  <a:pt x="33"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9" name="Google Shape;539;p2"/>
          <p:cNvSpPr/>
          <p:nvPr/>
        </p:nvSpPr>
        <p:spPr>
          <a:xfrm>
            <a:off x="466725" y="6711950"/>
            <a:ext cx="149225" cy="123825"/>
          </a:xfrm>
          <a:custGeom>
            <a:rect b="b" l="l" r="r" t="t"/>
            <a:pathLst>
              <a:path extrusionOk="0" h="78" w="94">
                <a:moveTo>
                  <a:pt x="33" y="0"/>
                </a:moveTo>
                <a:lnTo>
                  <a:pt x="1" y="74"/>
                </a:lnTo>
                <a:lnTo>
                  <a:pt x="0" y="78"/>
                </a:lnTo>
                <a:lnTo>
                  <a:pt x="94" y="1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0" name="Google Shape;540;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1" name="Google Shape;541;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p2"/>
          <p:cNvSpPr/>
          <p:nvPr/>
        </p:nvSpPr>
        <p:spPr>
          <a:xfrm>
            <a:off x="681038" y="6656388"/>
            <a:ext cx="47625" cy="28575"/>
          </a:xfrm>
          <a:custGeom>
            <a:rect b="b" l="l" r="r" t="t"/>
            <a:pathLst>
              <a:path extrusionOk="0" h="18" w="30">
                <a:moveTo>
                  <a:pt x="30" y="0"/>
                </a:moveTo>
                <a:lnTo>
                  <a:pt x="0" y="8"/>
                </a:lnTo>
                <a:lnTo>
                  <a:pt x="8" y="18"/>
                </a:lnTo>
                <a:lnTo>
                  <a:pt x="30" y="0"/>
                </a:lnTo>
                <a:close/>
              </a:path>
            </a:pathLst>
          </a:custGeom>
          <a:solidFill>
            <a:srgbClr val="51A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2"/>
          <p:cNvSpPr/>
          <p:nvPr/>
        </p:nvSpPr>
        <p:spPr>
          <a:xfrm>
            <a:off x="681038" y="6656388"/>
            <a:ext cx="47625" cy="28575"/>
          </a:xfrm>
          <a:custGeom>
            <a:rect b="b" l="l" r="r" t="t"/>
            <a:pathLst>
              <a:path extrusionOk="0" h="18" w="30">
                <a:moveTo>
                  <a:pt x="30" y="0"/>
                </a:moveTo>
                <a:lnTo>
                  <a:pt x="0" y="8"/>
                </a:lnTo>
                <a:lnTo>
                  <a:pt x="8" y="18"/>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2"/>
          <p:cNvSpPr/>
          <p:nvPr/>
        </p:nvSpPr>
        <p:spPr>
          <a:xfrm>
            <a:off x="977900" y="6505575"/>
            <a:ext cx="304800" cy="158750"/>
          </a:xfrm>
          <a:custGeom>
            <a:rect b="b" l="l" r="r" t="t"/>
            <a:pathLst>
              <a:path extrusionOk="0" h="100" w="192">
                <a:moveTo>
                  <a:pt x="192" y="0"/>
                </a:moveTo>
                <a:lnTo>
                  <a:pt x="0" y="52"/>
                </a:lnTo>
                <a:lnTo>
                  <a:pt x="190" y="100"/>
                </a:lnTo>
                <a:lnTo>
                  <a:pt x="192"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2"/>
          <p:cNvSpPr/>
          <p:nvPr/>
        </p:nvSpPr>
        <p:spPr>
          <a:xfrm>
            <a:off x="977900" y="6505575"/>
            <a:ext cx="304800" cy="158750"/>
          </a:xfrm>
          <a:custGeom>
            <a:rect b="b" l="l" r="r" t="t"/>
            <a:pathLst>
              <a:path extrusionOk="0" h="100" w="192">
                <a:moveTo>
                  <a:pt x="192" y="0"/>
                </a:moveTo>
                <a:lnTo>
                  <a:pt x="0" y="52"/>
                </a:lnTo>
                <a:lnTo>
                  <a:pt x="190" y="100"/>
                </a:lnTo>
                <a:lnTo>
                  <a:pt x="1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2"/>
          <p:cNvSpPr/>
          <p:nvPr/>
        </p:nvSpPr>
        <p:spPr>
          <a:xfrm>
            <a:off x="677863" y="6684963"/>
            <a:ext cx="31750" cy="17463"/>
          </a:xfrm>
          <a:custGeom>
            <a:rect b="b" l="l" r="r" t="t"/>
            <a:pathLst>
              <a:path extrusionOk="0" h="11" w="20">
                <a:moveTo>
                  <a:pt x="10" y="0"/>
                </a:moveTo>
                <a:lnTo>
                  <a:pt x="0" y="8"/>
                </a:lnTo>
                <a:lnTo>
                  <a:pt x="20" y="11"/>
                </a:lnTo>
                <a:lnTo>
                  <a:pt x="10" y="0"/>
                </a:lnTo>
                <a:close/>
              </a:path>
            </a:pathLst>
          </a:custGeom>
          <a:solidFill>
            <a:srgbClr val="44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2"/>
          <p:cNvSpPr/>
          <p:nvPr/>
        </p:nvSpPr>
        <p:spPr>
          <a:xfrm>
            <a:off x="677863" y="6684963"/>
            <a:ext cx="31750" cy="17463"/>
          </a:xfrm>
          <a:custGeom>
            <a:rect b="b" l="l" r="r" t="t"/>
            <a:pathLst>
              <a:path extrusionOk="0" h="11" w="20">
                <a:moveTo>
                  <a:pt x="10" y="0"/>
                </a:moveTo>
                <a:lnTo>
                  <a:pt x="0" y="8"/>
                </a:lnTo>
                <a:lnTo>
                  <a:pt x="20" y="1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2"/>
          <p:cNvSpPr/>
          <p:nvPr/>
        </p:nvSpPr>
        <p:spPr>
          <a:xfrm>
            <a:off x="677863" y="6697663"/>
            <a:ext cx="103188" cy="84138"/>
          </a:xfrm>
          <a:custGeom>
            <a:rect b="b" l="l" r="r" t="t"/>
            <a:pathLst>
              <a:path extrusionOk="0" h="53" w="65">
                <a:moveTo>
                  <a:pt x="0" y="0"/>
                </a:moveTo>
                <a:lnTo>
                  <a:pt x="7" y="38"/>
                </a:lnTo>
                <a:lnTo>
                  <a:pt x="65" y="53"/>
                </a:lnTo>
                <a:lnTo>
                  <a:pt x="20" y="3"/>
                </a:lnTo>
                <a:lnTo>
                  <a:pt x="0" y="0"/>
                </a:lnTo>
                <a:close/>
              </a:path>
            </a:pathLst>
          </a:custGeom>
          <a:solidFill>
            <a:srgbClr val="44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2"/>
          <p:cNvSpPr/>
          <p:nvPr/>
        </p:nvSpPr>
        <p:spPr>
          <a:xfrm>
            <a:off x="677863" y="6697663"/>
            <a:ext cx="103188" cy="84138"/>
          </a:xfrm>
          <a:custGeom>
            <a:rect b="b" l="l" r="r" t="t"/>
            <a:pathLst>
              <a:path extrusionOk="0" h="53" w="65">
                <a:moveTo>
                  <a:pt x="0" y="0"/>
                </a:moveTo>
                <a:lnTo>
                  <a:pt x="7" y="38"/>
                </a:lnTo>
                <a:lnTo>
                  <a:pt x="65" y="53"/>
                </a:lnTo>
                <a:lnTo>
                  <a:pt x="2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close/>
              </a:path>
            </a:pathLst>
          </a:custGeom>
          <a:solidFill>
            <a:srgbClr val="40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2"/>
          <p:cNvSpPr/>
          <p:nvPr/>
        </p:nvSpPr>
        <p:spPr>
          <a:xfrm>
            <a:off x="615950" y="6697663"/>
            <a:ext cx="73025" cy="60325"/>
          </a:xfrm>
          <a:custGeom>
            <a:rect b="b" l="l" r="r" t="t"/>
            <a:pathLst>
              <a:path extrusionOk="0" h="38" w="46">
                <a:moveTo>
                  <a:pt x="39" y="0"/>
                </a:moveTo>
                <a:lnTo>
                  <a:pt x="0" y="25"/>
                </a:lnTo>
                <a:lnTo>
                  <a:pt x="46" y="38"/>
                </a:lnTo>
                <a:lnTo>
                  <a:pt x="39"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5" name="Google Shape;555;p2"/>
          <p:cNvSpPr/>
          <p:nvPr/>
        </p:nvSpPr>
        <p:spPr>
          <a:xfrm>
            <a:off x="615950" y="6697663"/>
            <a:ext cx="73025" cy="60325"/>
          </a:xfrm>
          <a:custGeom>
            <a:rect b="b" l="l" r="r" t="t"/>
            <a:pathLst>
              <a:path extrusionOk="0" h="38" w="46">
                <a:moveTo>
                  <a:pt x="39" y="0"/>
                </a:moveTo>
                <a:lnTo>
                  <a:pt x="0" y="25"/>
                </a:lnTo>
                <a:lnTo>
                  <a:pt x="46" y="38"/>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6" name="Google Shape;556;p2"/>
          <p:cNvSpPr/>
          <p:nvPr/>
        </p:nvSpPr>
        <p:spPr>
          <a:xfrm>
            <a:off x="519113" y="6684963"/>
            <a:ext cx="158750" cy="52388"/>
          </a:xfrm>
          <a:custGeom>
            <a:rect b="b" l="l" r="r" t="t"/>
            <a:pathLst>
              <a:path extrusionOk="0" h="33" w="100">
                <a:moveTo>
                  <a:pt x="65" y="0"/>
                </a:moveTo>
                <a:lnTo>
                  <a:pt x="0" y="17"/>
                </a:lnTo>
                <a:lnTo>
                  <a:pt x="61" y="33"/>
                </a:lnTo>
                <a:lnTo>
                  <a:pt x="100" y="8"/>
                </a:lnTo>
                <a:lnTo>
                  <a:pt x="65" y="0"/>
                </a:lnTo>
                <a:close/>
              </a:path>
            </a:pathLst>
          </a:custGeom>
          <a:solidFill>
            <a:srgbClr val="48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2"/>
          <p:cNvSpPr/>
          <p:nvPr/>
        </p:nvSpPr>
        <p:spPr>
          <a:xfrm>
            <a:off x="519113" y="6684963"/>
            <a:ext cx="158750" cy="52388"/>
          </a:xfrm>
          <a:custGeom>
            <a:rect b="b" l="l" r="r" t="t"/>
            <a:pathLst>
              <a:path extrusionOk="0" h="33" w="100">
                <a:moveTo>
                  <a:pt x="65" y="0"/>
                </a:moveTo>
                <a:lnTo>
                  <a:pt x="0" y="17"/>
                </a:lnTo>
                <a:lnTo>
                  <a:pt x="61" y="33"/>
                </a:lnTo>
                <a:lnTo>
                  <a:pt x="100" y="8"/>
                </a:lnTo>
                <a:lnTo>
                  <a:pt x="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2"/>
          <p:cNvSpPr/>
          <p:nvPr/>
        </p:nvSpPr>
        <p:spPr>
          <a:xfrm>
            <a:off x="403225" y="6837363"/>
            <a:ext cx="60325" cy="39688"/>
          </a:xfrm>
          <a:custGeom>
            <a:rect b="b" l="l" r="r" t="t"/>
            <a:pathLst>
              <a:path extrusionOk="0" h="25" w="38">
                <a:moveTo>
                  <a:pt x="38" y="0"/>
                </a:moveTo>
                <a:lnTo>
                  <a:pt x="0" y="25"/>
                </a:lnTo>
                <a:lnTo>
                  <a:pt x="27" y="25"/>
                </a:lnTo>
                <a:lnTo>
                  <a:pt x="38" y="0"/>
                </a:lnTo>
                <a:close/>
              </a:path>
            </a:pathLst>
          </a:custGeom>
          <a:solidFill>
            <a:srgbClr val="63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9" name="Google Shape;559;p2"/>
          <p:cNvSpPr/>
          <p:nvPr/>
        </p:nvSpPr>
        <p:spPr>
          <a:xfrm>
            <a:off x="403225" y="6837363"/>
            <a:ext cx="60325" cy="39688"/>
          </a:xfrm>
          <a:custGeom>
            <a:rect b="b" l="l" r="r" t="t"/>
            <a:pathLst>
              <a:path extrusionOk="0" h="25" w="38">
                <a:moveTo>
                  <a:pt x="38" y="0"/>
                </a:moveTo>
                <a:lnTo>
                  <a:pt x="0" y="25"/>
                </a:lnTo>
                <a:lnTo>
                  <a:pt x="27" y="2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2"/>
          <p:cNvSpPr/>
          <p:nvPr/>
        </p:nvSpPr>
        <p:spPr>
          <a:xfrm>
            <a:off x="1588" y="6543675"/>
            <a:ext cx="192088" cy="150813"/>
          </a:xfrm>
          <a:custGeom>
            <a:rect b="b" l="l" r="r" t="t"/>
            <a:pathLst>
              <a:path extrusionOk="0" h="95" w="121">
                <a:moveTo>
                  <a:pt x="0" y="0"/>
                </a:moveTo>
                <a:lnTo>
                  <a:pt x="0" y="95"/>
                </a:lnTo>
                <a:lnTo>
                  <a:pt x="121" y="39"/>
                </a:lnTo>
                <a:lnTo>
                  <a:pt x="0" y="0"/>
                </a:lnTo>
                <a:close/>
              </a:path>
            </a:pathLst>
          </a:custGeom>
          <a:solidFill>
            <a:srgbClr val="7FB3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2"/>
          <p:cNvSpPr/>
          <p:nvPr/>
        </p:nvSpPr>
        <p:spPr>
          <a:xfrm>
            <a:off x="1588" y="6543675"/>
            <a:ext cx="192088" cy="150813"/>
          </a:xfrm>
          <a:custGeom>
            <a:rect b="b" l="l" r="r" t="t"/>
            <a:pathLst>
              <a:path extrusionOk="0" h="95" w="121">
                <a:moveTo>
                  <a:pt x="0" y="0"/>
                </a:moveTo>
                <a:lnTo>
                  <a:pt x="0" y="95"/>
                </a:lnTo>
                <a:lnTo>
                  <a:pt x="121"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3" name="Google Shape;563;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2"/>
          <p:cNvSpPr/>
          <p:nvPr/>
        </p:nvSpPr>
        <p:spPr>
          <a:xfrm>
            <a:off x="468313" y="6699250"/>
            <a:ext cx="50800" cy="130175"/>
          </a:xfrm>
          <a:custGeom>
            <a:rect b="b" l="l" r="r" t="t"/>
            <a:pathLst>
              <a:path extrusionOk="0" h="82" w="32">
                <a:moveTo>
                  <a:pt x="7" y="0"/>
                </a:moveTo>
                <a:lnTo>
                  <a:pt x="0" y="82"/>
                </a:lnTo>
                <a:lnTo>
                  <a:pt x="32" y="8"/>
                </a:lnTo>
                <a:lnTo>
                  <a:pt x="7" y="0"/>
                </a:lnTo>
                <a:close/>
              </a:path>
            </a:pathLst>
          </a:custGeom>
          <a:solidFill>
            <a:srgbClr val="48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5" name="Google Shape;565;p2"/>
          <p:cNvSpPr/>
          <p:nvPr/>
        </p:nvSpPr>
        <p:spPr>
          <a:xfrm>
            <a:off x="468313" y="6699250"/>
            <a:ext cx="50800" cy="130175"/>
          </a:xfrm>
          <a:custGeom>
            <a:rect b="b" l="l" r="r" t="t"/>
            <a:pathLst>
              <a:path extrusionOk="0" h="82" w="32">
                <a:moveTo>
                  <a:pt x="7" y="0"/>
                </a:moveTo>
                <a:lnTo>
                  <a:pt x="0" y="82"/>
                </a:lnTo>
                <a:lnTo>
                  <a:pt x="32" y="8"/>
                </a:lnTo>
                <a:lnTo>
                  <a:pt x="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6" name="Google Shape;566;p2"/>
          <p:cNvSpPr txBox="1"/>
          <p:nvPr>
            <p:ph idx="1" type="subTitle"/>
          </p:nvPr>
        </p:nvSpPr>
        <p:spPr>
          <a:xfrm>
            <a:off x="2051050" y="1843088"/>
            <a:ext cx="7855511" cy="558799"/>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567" name="Google Shape;567;p2"/>
          <p:cNvSpPr txBox="1"/>
          <p:nvPr>
            <p:ph type="ctrTitle"/>
          </p:nvPr>
        </p:nvSpPr>
        <p:spPr>
          <a:xfrm>
            <a:off x="2051050" y="1144497"/>
            <a:ext cx="7855511" cy="69859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8" name="Google Shape;568;p2"/>
          <p:cNvSpPr txBox="1"/>
          <p:nvPr>
            <p:ph idx="2" type="body"/>
          </p:nvPr>
        </p:nvSpPr>
        <p:spPr>
          <a:xfrm>
            <a:off x="2051050" y="3606396"/>
            <a:ext cx="7855511"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9" name="Google Shape;569;p2"/>
          <p:cNvSpPr txBox="1"/>
          <p:nvPr>
            <p:ph idx="3" type="body"/>
          </p:nvPr>
        </p:nvSpPr>
        <p:spPr>
          <a:xfrm>
            <a:off x="2051050" y="3902667"/>
            <a:ext cx="7855511"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570" name="Shape 5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571" name="Shape 571"/>
        <p:cNvGrpSpPr/>
        <p:nvPr/>
      </p:nvGrpSpPr>
      <p:grpSpPr>
        <a:xfrm>
          <a:off x="0" y="0"/>
          <a:ext cx="0" cy="0"/>
          <a:chOff x="0" y="0"/>
          <a:chExt cx="0" cy="0"/>
        </a:xfrm>
      </p:grpSpPr>
      <p:sp>
        <p:nvSpPr>
          <p:cNvPr id="572" name="Google Shape;572;p4"/>
          <p:cNvSpPr txBox="1"/>
          <p:nvPr>
            <p:ph type="title"/>
          </p:nvPr>
        </p:nvSpPr>
        <p:spPr>
          <a:xfrm>
            <a:off x="3479800" y="1806348"/>
            <a:ext cx="5419185" cy="8953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3" name="Google Shape;573;p4"/>
          <p:cNvSpPr txBox="1"/>
          <p:nvPr>
            <p:ph idx="1" type="body"/>
          </p:nvPr>
        </p:nvSpPr>
        <p:spPr>
          <a:xfrm>
            <a:off x="3480916" y="2701698"/>
            <a:ext cx="5419185" cy="1015623"/>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574" name="Google Shape;574;p4"/>
          <p:cNvSpPr/>
          <p:nvPr/>
        </p:nvSpPr>
        <p:spPr>
          <a:xfrm>
            <a:off x="8753475"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4"/>
          <p:cNvSpPr/>
          <p:nvPr/>
        </p:nvSpPr>
        <p:spPr>
          <a:xfrm>
            <a:off x="8753475"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4"/>
          <p:cNvSpPr/>
          <p:nvPr/>
        </p:nvSpPr>
        <p:spPr>
          <a:xfrm>
            <a:off x="1444625"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4"/>
          <p:cNvSpPr/>
          <p:nvPr/>
        </p:nvSpPr>
        <p:spPr>
          <a:xfrm>
            <a:off x="1444625"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8" name="Google Shape;578;p4"/>
          <p:cNvSpPr/>
          <p:nvPr/>
        </p:nvSpPr>
        <p:spPr>
          <a:xfrm>
            <a:off x="7396162"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p4"/>
          <p:cNvSpPr/>
          <p:nvPr/>
        </p:nvSpPr>
        <p:spPr>
          <a:xfrm>
            <a:off x="7396162"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0" name="Google Shape;580;p4"/>
          <p:cNvSpPr/>
          <p:nvPr/>
        </p:nvSpPr>
        <p:spPr>
          <a:xfrm>
            <a:off x="1019175"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4"/>
          <p:cNvSpPr/>
          <p:nvPr/>
        </p:nvSpPr>
        <p:spPr>
          <a:xfrm>
            <a:off x="1019175"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4"/>
          <p:cNvSpPr/>
          <p:nvPr/>
        </p:nvSpPr>
        <p:spPr>
          <a:xfrm>
            <a:off x="9144000"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3" name="Google Shape;583;p4"/>
          <p:cNvSpPr/>
          <p:nvPr/>
        </p:nvSpPr>
        <p:spPr>
          <a:xfrm>
            <a:off x="9144000"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4"/>
          <p:cNvSpPr/>
          <p:nvPr/>
        </p:nvSpPr>
        <p:spPr>
          <a:xfrm>
            <a:off x="3973512"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4"/>
          <p:cNvSpPr/>
          <p:nvPr/>
        </p:nvSpPr>
        <p:spPr>
          <a:xfrm>
            <a:off x="3973512"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4"/>
          <p:cNvSpPr/>
          <p:nvPr/>
        </p:nvSpPr>
        <p:spPr>
          <a:xfrm>
            <a:off x="4865687"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p4"/>
          <p:cNvSpPr/>
          <p:nvPr/>
        </p:nvSpPr>
        <p:spPr>
          <a:xfrm>
            <a:off x="4865687"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p4"/>
          <p:cNvSpPr/>
          <p:nvPr/>
        </p:nvSpPr>
        <p:spPr>
          <a:xfrm>
            <a:off x="5738812"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p4"/>
          <p:cNvSpPr/>
          <p:nvPr/>
        </p:nvSpPr>
        <p:spPr>
          <a:xfrm>
            <a:off x="5738812"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4"/>
          <p:cNvSpPr/>
          <p:nvPr/>
        </p:nvSpPr>
        <p:spPr>
          <a:xfrm>
            <a:off x="9405937"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4"/>
          <p:cNvSpPr/>
          <p:nvPr/>
        </p:nvSpPr>
        <p:spPr>
          <a:xfrm>
            <a:off x="9405937"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4"/>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4"/>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4"/>
          <p:cNvSpPr/>
          <p:nvPr/>
        </p:nvSpPr>
        <p:spPr>
          <a:xfrm>
            <a:off x="3790950"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4"/>
          <p:cNvSpPr/>
          <p:nvPr/>
        </p:nvSpPr>
        <p:spPr>
          <a:xfrm>
            <a:off x="3790950"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4"/>
          <p:cNvSpPr/>
          <p:nvPr/>
        </p:nvSpPr>
        <p:spPr>
          <a:xfrm>
            <a:off x="1254125"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7" name="Google Shape;597;p4"/>
          <p:cNvSpPr/>
          <p:nvPr/>
        </p:nvSpPr>
        <p:spPr>
          <a:xfrm>
            <a:off x="1254125"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4"/>
          <p:cNvSpPr/>
          <p:nvPr/>
        </p:nvSpPr>
        <p:spPr>
          <a:xfrm>
            <a:off x="385762"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4"/>
          <p:cNvSpPr/>
          <p:nvPr/>
        </p:nvSpPr>
        <p:spPr>
          <a:xfrm>
            <a:off x="385762"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0" name="Google Shape;600;p4"/>
          <p:cNvSpPr/>
          <p:nvPr/>
        </p:nvSpPr>
        <p:spPr>
          <a:xfrm>
            <a:off x="3190875"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1" name="Google Shape;601;p4"/>
          <p:cNvSpPr/>
          <p:nvPr/>
        </p:nvSpPr>
        <p:spPr>
          <a:xfrm>
            <a:off x="3190875"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2" name="Google Shape;602;p4"/>
          <p:cNvSpPr/>
          <p:nvPr/>
        </p:nvSpPr>
        <p:spPr>
          <a:xfrm>
            <a:off x="1030287"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4"/>
          <p:cNvSpPr/>
          <p:nvPr/>
        </p:nvSpPr>
        <p:spPr>
          <a:xfrm>
            <a:off x="1030287"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4" name="Google Shape;604;p4"/>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4"/>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6" name="Google Shape;606;p4"/>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7" name="Google Shape;607;p4"/>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8" name="Google Shape;608;p4"/>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9" name="Google Shape;609;p4"/>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4"/>
          <p:cNvSpPr/>
          <p:nvPr/>
        </p:nvSpPr>
        <p:spPr>
          <a:xfrm>
            <a:off x="2266950"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4"/>
          <p:cNvSpPr/>
          <p:nvPr/>
        </p:nvSpPr>
        <p:spPr>
          <a:xfrm>
            <a:off x="2266950"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4"/>
          <p:cNvSpPr/>
          <p:nvPr/>
        </p:nvSpPr>
        <p:spPr>
          <a:xfrm>
            <a:off x="525462"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3" name="Google Shape;613;p4"/>
          <p:cNvSpPr/>
          <p:nvPr/>
        </p:nvSpPr>
        <p:spPr>
          <a:xfrm>
            <a:off x="525462"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4" name="Google Shape;614;p4"/>
          <p:cNvSpPr/>
          <p:nvPr/>
        </p:nvSpPr>
        <p:spPr>
          <a:xfrm>
            <a:off x="525462"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p4"/>
          <p:cNvSpPr/>
          <p:nvPr/>
        </p:nvSpPr>
        <p:spPr>
          <a:xfrm>
            <a:off x="525462"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6" name="Google Shape;616;p4"/>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4"/>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8" name="Google Shape;618;p4"/>
          <p:cNvSpPr/>
          <p:nvPr/>
        </p:nvSpPr>
        <p:spPr>
          <a:xfrm>
            <a:off x="3702050"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4"/>
          <p:cNvSpPr/>
          <p:nvPr/>
        </p:nvSpPr>
        <p:spPr>
          <a:xfrm>
            <a:off x="3702050"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4"/>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4"/>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4"/>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3" name="Google Shape;623;p4"/>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4"/>
          <p:cNvSpPr/>
          <p:nvPr/>
        </p:nvSpPr>
        <p:spPr>
          <a:xfrm>
            <a:off x="1938337"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4"/>
          <p:cNvSpPr/>
          <p:nvPr/>
        </p:nvSpPr>
        <p:spPr>
          <a:xfrm>
            <a:off x="1938337"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6" name="Google Shape;626;p4"/>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7" name="Google Shape;627;p4"/>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4"/>
          <p:cNvSpPr/>
          <p:nvPr/>
        </p:nvSpPr>
        <p:spPr>
          <a:xfrm>
            <a:off x="1779587"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p4"/>
          <p:cNvSpPr/>
          <p:nvPr/>
        </p:nvSpPr>
        <p:spPr>
          <a:xfrm>
            <a:off x="1779587"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0" name="Google Shape;630;p4"/>
          <p:cNvSpPr/>
          <p:nvPr/>
        </p:nvSpPr>
        <p:spPr>
          <a:xfrm>
            <a:off x="2519362"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1" name="Google Shape;631;p4"/>
          <p:cNvSpPr/>
          <p:nvPr/>
        </p:nvSpPr>
        <p:spPr>
          <a:xfrm>
            <a:off x="2519362"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2" name="Google Shape;632;p4"/>
          <p:cNvSpPr/>
          <p:nvPr/>
        </p:nvSpPr>
        <p:spPr>
          <a:xfrm>
            <a:off x="2447925"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4"/>
          <p:cNvSpPr/>
          <p:nvPr/>
        </p:nvSpPr>
        <p:spPr>
          <a:xfrm>
            <a:off x="2447925"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4"/>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4"/>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4"/>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7" name="Google Shape;637;p4"/>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8" name="Google Shape;638;p4"/>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4"/>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0" name="Google Shape;640;p4"/>
          <p:cNvSpPr/>
          <p:nvPr/>
        </p:nvSpPr>
        <p:spPr>
          <a:xfrm>
            <a:off x="2497137"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p4"/>
          <p:cNvSpPr/>
          <p:nvPr/>
        </p:nvSpPr>
        <p:spPr>
          <a:xfrm>
            <a:off x="2497137"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p4"/>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4"/>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4"/>
          <p:cNvSpPr/>
          <p:nvPr/>
        </p:nvSpPr>
        <p:spPr>
          <a:xfrm>
            <a:off x="2560637"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4"/>
          <p:cNvSpPr/>
          <p:nvPr/>
        </p:nvSpPr>
        <p:spPr>
          <a:xfrm>
            <a:off x="2560637"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4"/>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4"/>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4"/>
          <p:cNvSpPr/>
          <p:nvPr/>
        </p:nvSpPr>
        <p:spPr>
          <a:xfrm>
            <a:off x="3409950"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4"/>
          <p:cNvSpPr/>
          <p:nvPr/>
        </p:nvSpPr>
        <p:spPr>
          <a:xfrm>
            <a:off x="3409950"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4"/>
          <p:cNvSpPr/>
          <p:nvPr/>
        </p:nvSpPr>
        <p:spPr>
          <a:xfrm>
            <a:off x="3598862"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4"/>
          <p:cNvSpPr/>
          <p:nvPr/>
        </p:nvSpPr>
        <p:spPr>
          <a:xfrm>
            <a:off x="3598862"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4"/>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4"/>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4"/>
          <p:cNvSpPr/>
          <p:nvPr/>
        </p:nvSpPr>
        <p:spPr>
          <a:xfrm>
            <a:off x="3929062"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4"/>
          <p:cNvSpPr/>
          <p:nvPr/>
        </p:nvSpPr>
        <p:spPr>
          <a:xfrm>
            <a:off x="3929062"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4"/>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4"/>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4"/>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9" name="Google Shape;659;p4"/>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0" name="Google Shape;660;p4"/>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4"/>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4"/>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4"/>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4" name="Google Shape;664;p4"/>
          <p:cNvSpPr/>
          <p:nvPr/>
        </p:nvSpPr>
        <p:spPr>
          <a:xfrm>
            <a:off x="5208587"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p4"/>
          <p:cNvSpPr/>
          <p:nvPr/>
        </p:nvSpPr>
        <p:spPr>
          <a:xfrm>
            <a:off x="5208587"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6" name="Google Shape;666;p4"/>
          <p:cNvSpPr/>
          <p:nvPr/>
        </p:nvSpPr>
        <p:spPr>
          <a:xfrm>
            <a:off x="5608637"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7" name="Google Shape;667;p4"/>
          <p:cNvSpPr/>
          <p:nvPr/>
        </p:nvSpPr>
        <p:spPr>
          <a:xfrm>
            <a:off x="5608637"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8" name="Google Shape;668;p4"/>
          <p:cNvSpPr/>
          <p:nvPr/>
        </p:nvSpPr>
        <p:spPr>
          <a:xfrm>
            <a:off x="7569200"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9" name="Google Shape;669;p4"/>
          <p:cNvSpPr/>
          <p:nvPr/>
        </p:nvSpPr>
        <p:spPr>
          <a:xfrm>
            <a:off x="7569200"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0" name="Google Shape;670;p4"/>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1" name="Google Shape;671;p4"/>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4"/>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3" name="Google Shape;673;p4"/>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4" name="Google Shape;674;p4"/>
          <p:cNvSpPr/>
          <p:nvPr/>
        </p:nvSpPr>
        <p:spPr>
          <a:xfrm>
            <a:off x="7620000"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5" name="Google Shape;675;p4"/>
          <p:cNvSpPr/>
          <p:nvPr/>
        </p:nvSpPr>
        <p:spPr>
          <a:xfrm>
            <a:off x="7620000"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6" name="Google Shape;676;p4"/>
          <p:cNvSpPr/>
          <p:nvPr/>
        </p:nvSpPr>
        <p:spPr>
          <a:xfrm>
            <a:off x="1671637"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4"/>
          <p:cNvSpPr/>
          <p:nvPr/>
        </p:nvSpPr>
        <p:spPr>
          <a:xfrm>
            <a:off x="1671637"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4"/>
          <p:cNvSpPr/>
          <p:nvPr/>
        </p:nvSpPr>
        <p:spPr>
          <a:xfrm>
            <a:off x="1890712"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4"/>
          <p:cNvSpPr/>
          <p:nvPr/>
        </p:nvSpPr>
        <p:spPr>
          <a:xfrm>
            <a:off x="1890712"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4"/>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4"/>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4"/>
          <p:cNvSpPr/>
          <p:nvPr/>
        </p:nvSpPr>
        <p:spPr>
          <a:xfrm>
            <a:off x="10302875"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4"/>
          <p:cNvSpPr/>
          <p:nvPr/>
        </p:nvSpPr>
        <p:spPr>
          <a:xfrm>
            <a:off x="10302875"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4"/>
          <p:cNvSpPr/>
          <p:nvPr/>
        </p:nvSpPr>
        <p:spPr>
          <a:xfrm>
            <a:off x="11325225"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4"/>
          <p:cNvSpPr/>
          <p:nvPr/>
        </p:nvSpPr>
        <p:spPr>
          <a:xfrm>
            <a:off x="11325225"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4"/>
          <p:cNvSpPr/>
          <p:nvPr/>
        </p:nvSpPr>
        <p:spPr>
          <a:xfrm>
            <a:off x="9128125"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4"/>
          <p:cNvSpPr/>
          <p:nvPr/>
        </p:nvSpPr>
        <p:spPr>
          <a:xfrm>
            <a:off x="9128125"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8" name="Google Shape;688;p4"/>
          <p:cNvSpPr/>
          <p:nvPr/>
        </p:nvSpPr>
        <p:spPr>
          <a:xfrm>
            <a:off x="7950200"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p4"/>
          <p:cNvSpPr/>
          <p:nvPr/>
        </p:nvSpPr>
        <p:spPr>
          <a:xfrm>
            <a:off x="7950200"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4"/>
          <p:cNvSpPr/>
          <p:nvPr/>
        </p:nvSpPr>
        <p:spPr>
          <a:xfrm>
            <a:off x="8255000"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4"/>
          <p:cNvSpPr/>
          <p:nvPr/>
        </p:nvSpPr>
        <p:spPr>
          <a:xfrm>
            <a:off x="8255000"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2" name="Google Shape;692;p4"/>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3" name="Google Shape;693;p4"/>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4" name="Google Shape;694;p4"/>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5" name="Google Shape;695;p4"/>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6" name="Google Shape;696;p4"/>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7" name="Google Shape;697;p4"/>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8" name="Google Shape;698;p4"/>
          <p:cNvSpPr/>
          <p:nvPr/>
        </p:nvSpPr>
        <p:spPr>
          <a:xfrm>
            <a:off x="11687175"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9" name="Google Shape;699;p4"/>
          <p:cNvSpPr/>
          <p:nvPr/>
        </p:nvSpPr>
        <p:spPr>
          <a:xfrm>
            <a:off x="11687175"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0" name="Google Shape;700;p4"/>
          <p:cNvSpPr/>
          <p:nvPr/>
        </p:nvSpPr>
        <p:spPr>
          <a:xfrm>
            <a:off x="11793537"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1" name="Google Shape;701;p4"/>
          <p:cNvSpPr/>
          <p:nvPr/>
        </p:nvSpPr>
        <p:spPr>
          <a:xfrm>
            <a:off x="11793537"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4"/>
          <p:cNvSpPr/>
          <p:nvPr/>
        </p:nvSpPr>
        <p:spPr>
          <a:xfrm>
            <a:off x="12176125"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3" name="Google Shape;703;p4"/>
          <p:cNvSpPr/>
          <p:nvPr/>
        </p:nvSpPr>
        <p:spPr>
          <a:xfrm>
            <a:off x="12176125"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4" name="Google Shape;704;p4"/>
          <p:cNvSpPr/>
          <p:nvPr/>
        </p:nvSpPr>
        <p:spPr>
          <a:xfrm>
            <a:off x="10229850"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4"/>
          <p:cNvSpPr/>
          <p:nvPr/>
        </p:nvSpPr>
        <p:spPr>
          <a:xfrm>
            <a:off x="10229850"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4"/>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7" name="Google Shape;707;p4"/>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8" name="Google Shape;708;p4"/>
          <p:cNvSpPr/>
          <p:nvPr/>
        </p:nvSpPr>
        <p:spPr>
          <a:xfrm>
            <a:off x="7942262"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4"/>
          <p:cNvSpPr/>
          <p:nvPr/>
        </p:nvSpPr>
        <p:spPr>
          <a:xfrm>
            <a:off x="7942262"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0" name="Google Shape;710;p4"/>
          <p:cNvSpPr/>
          <p:nvPr/>
        </p:nvSpPr>
        <p:spPr>
          <a:xfrm>
            <a:off x="9188450"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1" name="Google Shape;711;p4"/>
          <p:cNvSpPr/>
          <p:nvPr/>
        </p:nvSpPr>
        <p:spPr>
          <a:xfrm>
            <a:off x="9188450"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2" name="Google Shape;712;p4"/>
          <p:cNvSpPr/>
          <p:nvPr/>
        </p:nvSpPr>
        <p:spPr>
          <a:xfrm>
            <a:off x="10302875"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p4"/>
          <p:cNvSpPr/>
          <p:nvPr/>
        </p:nvSpPr>
        <p:spPr>
          <a:xfrm>
            <a:off x="10302875"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4" name="Google Shape;714;p4"/>
          <p:cNvSpPr/>
          <p:nvPr/>
        </p:nvSpPr>
        <p:spPr>
          <a:xfrm>
            <a:off x="10302875"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5" name="Google Shape;715;p4"/>
          <p:cNvSpPr/>
          <p:nvPr/>
        </p:nvSpPr>
        <p:spPr>
          <a:xfrm>
            <a:off x="10302875"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6" name="Google Shape;716;p4"/>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7" name="Google Shape;717;p4"/>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8" name="Google Shape;718;p4"/>
          <p:cNvSpPr/>
          <p:nvPr/>
        </p:nvSpPr>
        <p:spPr>
          <a:xfrm>
            <a:off x="11639550"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9" name="Google Shape;719;p4"/>
          <p:cNvSpPr/>
          <p:nvPr/>
        </p:nvSpPr>
        <p:spPr>
          <a:xfrm>
            <a:off x="11639550"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0" name="Google Shape;720;p4"/>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1" name="Google Shape;721;p4"/>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2" name="Google Shape;722;p4"/>
          <p:cNvSpPr/>
          <p:nvPr/>
        </p:nvSpPr>
        <p:spPr>
          <a:xfrm>
            <a:off x="3192462"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3" name="Google Shape;723;p4"/>
          <p:cNvSpPr/>
          <p:nvPr/>
        </p:nvSpPr>
        <p:spPr>
          <a:xfrm>
            <a:off x="3192462"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4" name="Google Shape;724;p4"/>
          <p:cNvSpPr/>
          <p:nvPr/>
        </p:nvSpPr>
        <p:spPr>
          <a:xfrm>
            <a:off x="3192462"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5" name="Google Shape;725;p4"/>
          <p:cNvSpPr/>
          <p:nvPr/>
        </p:nvSpPr>
        <p:spPr>
          <a:xfrm>
            <a:off x="3192462"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6" name="Google Shape;726;p4"/>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7" name="Google Shape;727;p4"/>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8" name="Google Shape;728;p4"/>
          <p:cNvSpPr/>
          <p:nvPr/>
        </p:nvSpPr>
        <p:spPr>
          <a:xfrm>
            <a:off x="3249612"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9" name="Google Shape;729;p4"/>
          <p:cNvSpPr/>
          <p:nvPr/>
        </p:nvSpPr>
        <p:spPr>
          <a:xfrm>
            <a:off x="3249612"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0" name="Google Shape;730;p4"/>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4"/>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2" name="Google Shape;732;p4"/>
          <p:cNvSpPr/>
          <p:nvPr/>
        </p:nvSpPr>
        <p:spPr>
          <a:xfrm>
            <a:off x="3386137"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3" name="Google Shape;733;p4"/>
          <p:cNvSpPr/>
          <p:nvPr/>
        </p:nvSpPr>
        <p:spPr>
          <a:xfrm>
            <a:off x="3386137"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4" name="Google Shape;734;p4"/>
          <p:cNvSpPr/>
          <p:nvPr/>
        </p:nvSpPr>
        <p:spPr>
          <a:xfrm>
            <a:off x="3473450"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5" name="Google Shape;735;p4"/>
          <p:cNvSpPr/>
          <p:nvPr/>
        </p:nvSpPr>
        <p:spPr>
          <a:xfrm>
            <a:off x="3473450"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6" name="Google Shape;736;p4"/>
          <p:cNvSpPr/>
          <p:nvPr/>
        </p:nvSpPr>
        <p:spPr>
          <a:xfrm>
            <a:off x="3295650"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7" name="Google Shape;737;p4"/>
          <p:cNvSpPr/>
          <p:nvPr/>
        </p:nvSpPr>
        <p:spPr>
          <a:xfrm>
            <a:off x="3295650"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8" name="Google Shape;738;p4"/>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9" name="Google Shape;739;p4"/>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0" name="Google Shape;740;p4"/>
          <p:cNvSpPr/>
          <p:nvPr/>
        </p:nvSpPr>
        <p:spPr>
          <a:xfrm>
            <a:off x="3192462"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1" name="Google Shape;741;p4"/>
          <p:cNvSpPr/>
          <p:nvPr/>
        </p:nvSpPr>
        <p:spPr>
          <a:xfrm>
            <a:off x="3192462"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2" name="Google Shape;742;p4"/>
          <p:cNvSpPr/>
          <p:nvPr/>
        </p:nvSpPr>
        <p:spPr>
          <a:xfrm>
            <a:off x="3149600"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3" name="Google Shape;743;p4"/>
          <p:cNvSpPr/>
          <p:nvPr/>
        </p:nvSpPr>
        <p:spPr>
          <a:xfrm>
            <a:off x="3149600"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4" name="Google Shape;744;p4"/>
          <p:cNvSpPr/>
          <p:nvPr/>
        </p:nvSpPr>
        <p:spPr>
          <a:xfrm>
            <a:off x="3133725"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5" name="Google Shape;745;p4"/>
          <p:cNvSpPr/>
          <p:nvPr/>
        </p:nvSpPr>
        <p:spPr>
          <a:xfrm>
            <a:off x="3133725"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6" name="Google Shape;746;p4"/>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7" name="Google Shape;747;p4"/>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8" name="Google Shape;748;p4"/>
          <p:cNvSpPr/>
          <p:nvPr/>
        </p:nvSpPr>
        <p:spPr>
          <a:xfrm>
            <a:off x="3240087"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p4"/>
          <p:cNvSpPr/>
          <p:nvPr/>
        </p:nvSpPr>
        <p:spPr>
          <a:xfrm>
            <a:off x="3240087"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0" name="Google Shape;750;p4"/>
          <p:cNvSpPr/>
          <p:nvPr/>
        </p:nvSpPr>
        <p:spPr>
          <a:xfrm>
            <a:off x="3192462"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1" name="Google Shape;751;p4"/>
          <p:cNvSpPr/>
          <p:nvPr/>
        </p:nvSpPr>
        <p:spPr>
          <a:xfrm>
            <a:off x="3192462"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2" name="Google Shape;752;p4"/>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4"/>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4" name="Google Shape;754;p4"/>
          <p:cNvSpPr/>
          <p:nvPr/>
        </p:nvSpPr>
        <p:spPr>
          <a:xfrm>
            <a:off x="2989262"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5" name="Google Shape;755;p4"/>
          <p:cNvSpPr/>
          <p:nvPr/>
        </p:nvSpPr>
        <p:spPr>
          <a:xfrm>
            <a:off x="2989262"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6" name="Google Shape;756;p4"/>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7" name="Google Shape;757;p4"/>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8" name="Google Shape;758;p4"/>
          <p:cNvSpPr/>
          <p:nvPr/>
        </p:nvSpPr>
        <p:spPr>
          <a:xfrm>
            <a:off x="3084512"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9" name="Google Shape;759;p4"/>
          <p:cNvSpPr/>
          <p:nvPr/>
        </p:nvSpPr>
        <p:spPr>
          <a:xfrm>
            <a:off x="3084512"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0" name="Google Shape;760;p4"/>
          <p:cNvSpPr/>
          <p:nvPr/>
        </p:nvSpPr>
        <p:spPr>
          <a:xfrm>
            <a:off x="3089275"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1" name="Google Shape;761;p4"/>
          <p:cNvSpPr/>
          <p:nvPr/>
        </p:nvSpPr>
        <p:spPr>
          <a:xfrm>
            <a:off x="3089275"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2" name="Google Shape;762;p4"/>
          <p:cNvSpPr/>
          <p:nvPr/>
        </p:nvSpPr>
        <p:spPr>
          <a:xfrm>
            <a:off x="806450"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3" name="Google Shape;763;p4"/>
          <p:cNvSpPr/>
          <p:nvPr/>
        </p:nvSpPr>
        <p:spPr>
          <a:xfrm>
            <a:off x="806450"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4" name="Google Shape;764;p4"/>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5" name="Google Shape;765;p4"/>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6" name="Google Shape;766;p4"/>
          <p:cNvSpPr/>
          <p:nvPr/>
        </p:nvSpPr>
        <p:spPr>
          <a:xfrm>
            <a:off x="858837"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7" name="Google Shape;767;p4"/>
          <p:cNvSpPr/>
          <p:nvPr/>
        </p:nvSpPr>
        <p:spPr>
          <a:xfrm>
            <a:off x="858837"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8" name="Google Shape;768;p4"/>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9" name="Google Shape;769;p4"/>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0" name="Google Shape;770;p4"/>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1" name="Google Shape;771;p4"/>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2" name="Google Shape;772;p4"/>
          <p:cNvSpPr/>
          <p:nvPr/>
        </p:nvSpPr>
        <p:spPr>
          <a:xfrm>
            <a:off x="796925"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3" name="Google Shape;773;p4"/>
          <p:cNvSpPr/>
          <p:nvPr/>
        </p:nvSpPr>
        <p:spPr>
          <a:xfrm>
            <a:off x="796925"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4" name="Google Shape;774;p4"/>
          <p:cNvSpPr/>
          <p:nvPr/>
        </p:nvSpPr>
        <p:spPr>
          <a:xfrm>
            <a:off x="782637"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5" name="Google Shape;775;p4"/>
          <p:cNvSpPr/>
          <p:nvPr/>
        </p:nvSpPr>
        <p:spPr>
          <a:xfrm>
            <a:off x="782637"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6" name="Google Shape;776;p4"/>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7" name="Google Shape;777;p4"/>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8" name="Google Shape;778;p4"/>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9" name="Google Shape;779;p4"/>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0" name="Google Shape;780;p4"/>
          <p:cNvSpPr/>
          <p:nvPr/>
        </p:nvSpPr>
        <p:spPr>
          <a:xfrm>
            <a:off x="727075"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1" name="Google Shape;781;p4"/>
          <p:cNvSpPr/>
          <p:nvPr/>
        </p:nvSpPr>
        <p:spPr>
          <a:xfrm>
            <a:off x="727075"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2" name="Google Shape;782;p4"/>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3" name="Google Shape;783;p4"/>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4" name="Google Shape;784;p4"/>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5" name="Google Shape;785;p4"/>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6" name="Google Shape;786;p4"/>
          <p:cNvSpPr/>
          <p:nvPr/>
        </p:nvSpPr>
        <p:spPr>
          <a:xfrm>
            <a:off x="673100"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7" name="Google Shape;787;p4"/>
          <p:cNvSpPr/>
          <p:nvPr/>
        </p:nvSpPr>
        <p:spPr>
          <a:xfrm>
            <a:off x="673100"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8" name="Google Shape;788;p4"/>
          <p:cNvSpPr/>
          <p:nvPr/>
        </p:nvSpPr>
        <p:spPr>
          <a:xfrm>
            <a:off x="547687"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9" name="Google Shape;789;p4"/>
          <p:cNvSpPr/>
          <p:nvPr/>
        </p:nvSpPr>
        <p:spPr>
          <a:xfrm>
            <a:off x="547687"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0" name="Google Shape;790;p4"/>
          <p:cNvSpPr/>
          <p:nvPr/>
        </p:nvSpPr>
        <p:spPr>
          <a:xfrm>
            <a:off x="1428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1" name="Google Shape;791;p4"/>
          <p:cNvSpPr/>
          <p:nvPr/>
        </p:nvSpPr>
        <p:spPr>
          <a:xfrm>
            <a:off x="1428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2" name="Google Shape;792;p4"/>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3" name="Google Shape;793;p4"/>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4" name="Google Shape;794;p4"/>
          <p:cNvSpPr/>
          <p:nvPr/>
        </p:nvSpPr>
        <p:spPr>
          <a:xfrm>
            <a:off x="2752725"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5" name="Google Shape;795;p4"/>
          <p:cNvSpPr/>
          <p:nvPr/>
        </p:nvSpPr>
        <p:spPr>
          <a:xfrm>
            <a:off x="2752725"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6" name="Google Shape;796;p4"/>
          <p:cNvSpPr/>
          <p:nvPr/>
        </p:nvSpPr>
        <p:spPr>
          <a:xfrm>
            <a:off x="2652712"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7" name="Google Shape;797;p4"/>
          <p:cNvSpPr/>
          <p:nvPr/>
        </p:nvSpPr>
        <p:spPr>
          <a:xfrm>
            <a:off x="2652712"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8" name="Google Shape;798;p4"/>
          <p:cNvSpPr/>
          <p:nvPr/>
        </p:nvSpPr>
        <p:spPr>
          <a:xfrm>
            <a:off x="2636837"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9" name="Google Shape;799;p4"/>
          <p:cNvSpPr/>
          <p:nvPr/>
        </p:nvSpPr>
        <p:spPr>
          <a:xfrm>
            <a:off x="2636837"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0" name="Google Shape;800;p4"/>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4"/>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2" name="Google Shape;802;p4"/>
          <p:cNvSpPr/>
          <p:nvPr/>
        </p:nvSpPr>
        <p:spPr>
          <a:xfrm>
            <a:off x="2352675"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3" name="Google Shape;803;p4"/>
          <p:cNvSpPr/>
          <p:nvPr/>
        </p:nvSpPr>
        <p:spPr>
          <a:xfrm>
            <a:off x="2352675"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4" name="Google Shape;804;p4"/>
          <p:cNvSpPr/>
          <p:nvPr/>
        </p:nvSpPr>
        <p:spPr>
          <a:xfrm>
            <a:off x="2374900"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4"/>
          <p:cNvSpPr/>
          <p:nvPr/>
        </p:nvSpPr>
        <p:spPr>
          <a:xfrm>
            <a:off x="2374900"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6" name="Google Shape;806;p4"/>
          <p:cNvSpPr/>
          <p:nvPr/>
        </p:nvSpPr>
        <p:spPr>
          <a:xfrm>
            <a:off x="2365375"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7" name="Google Shape;807;p4"/>
          <p:cNvSpPr/>
          <p:nvPr/>
        </p:nvSpPr>
        <p:spPr>
          <a:xfrm>
            <a:off x="2365375"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8" name="Google Shape;808;p4"/>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p4"/>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0" name="Google Shape;810;p4"/>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1" name="Google Shape;811;p4"/>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2" name="Google Shape;812;p4"/>
          <p:cNvSpPr/>
          <p:nvPr/>
        </p:nvSpPr>
        <p:spPr>
          <a:xfrm>
            <a:off x="3746500"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4"/>
          <p:cNvSpPr/>
          <p:nvPr/>
        </p:nvSpPr>
        <p:spPr>
          <a:xfrm>
            <a:off x="3746500"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4" name="Google Shape;814;p4"/>
          <p:cNvSpPr/>
          <p:nvPr/>
        </p:nvSpPr>
        <p:spPr>
          <a:xfrm>
            <a:off x="4213225"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4"/>
          <p:cNvSpPr/>
          <p:nvPr/>
        </p:nvSpPr>
        <p:spPr>
          <a:xfrm>
            <a:off x="4213225"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4"/>
          <p:cNvSpPr/>
          <p:nvPr/>
        </p:nvSpPr>
        <p:spPr>
          <a:xfrm>
            <a:off x="3813175"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7" name="Google Shape;817;p4"/>
          <p:cNvSpPr/>
          <p:nvPr/>
        </p:nvSpPr>
        <p:spPr>
          <a:xfrm>
            <a:off x="3813175"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4"/>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9" name="Google Shape;819;p4"/>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0" name="Google Shape;820;p4"/>
          <p:cNvSpPr/>
          <p:nvPr/>
        </p:nvSpPr>
        <p:spPr>
          <a:xfrm>
            <a:off x="3752850"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p4"/>
          <p:cNvSpPr/>
          <p:nvPr/>
        </p:nvSpPr>
        <p:spPr>
          <a:xfrm>
            <a:off x="3752850"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2" name="Google Shape;822;p4"/>
          <p:cNvSpPr/>
          <p:nvPr/>
        </p:nvSpPr>
        <p:spPr>
          <a:xfrm>
            <a:off x="3803650"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3" name="Google Shape;823;p4"/>
          <p:cNvSpPr/>
          <p:nvPr/>
        </p:nvSpPr>
        <p:spPr>
          <a:xfrm>
            <a:off x="3803650"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4" name="Google Shape;824;p4"/>
          <p:cNvSpPr/>
          <p:nvPr/>
        </p:nvSpPr>
        <p:spPr>
          <a:xfrm>
            <a:off x="4275137"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4"/>
          <p:cNvSpPr/>
          <p:nvPr/>
        </p:nvSpPr>
        <p:spPr>
          <a:xfrm>
            <a:off x="4275137"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4"/>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7" name="Google Shape;827;p4"/>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8" name="Google Shape;828;p4"/>
          <p:cNvSpPr/>
          <p:nvPr/>
        </p:nvSpPr>
        <p:spPr>
          <a:xfrm>
            <a:off x="4706937"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9" name="Google Shape;829;p4"/>
          <p:cNvSpPr/>
          <p:nvPr/>
        </p:nvSpPr>
        <p:spPr>
          <a:xfrm>
            <a:off x="4706937"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0" name="Google Shape;830;p4"/>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1" name="Google Shape;831;p4"/>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4"/>
          <p:cNvSpPr/>
          <p:nvPr/>
        </p:nvSpPr>
        <p:spPr>
          <a:xfrm>
            <a:off x="4338637"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4"/>
          <p:cNvSpPr/>
          <p:nvPr/>
        </p:nvSpPr>
        <p:spPr>
          <a:xfrm>
            <a:off x="4338637"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4"/>
          <p:cNvSpPr/>
          <p:nvPr/>
        </p:nvSpPr>
        <p:spPr>
          <a:xfrm>
            <a:off x="4692650"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5" name="Google Shape;835;p4"/>
          <p:cNvSpPr/>
          <p:nvPr/>
        </p:nvSpPr>
        <p:spPr>
          <a:xfrm>
            <a:off x="4692650"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6" name="Google Shape;836;p4"/>
          <p:cNvSpPr/>
          <p:nvPr/>
        </p:nvSpPr>
        <p:spPr>
          <a:xfrm>
            <a:off x="4581525"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4"/>
          <p:cNvSpPr/>
          <p:nvPr/>
        </p:nvSpPr>
        <p:spPr>
          <a:xfrm>
            <a:off x="4581525"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4"/>
          <p:cNvSpPr/>
          <p:nvPr/>
        </p:nvSpPr>
        <p:spPr>
          <a:xfrm>
            <a:off x="4692650"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4"/>
          <p:cNvSpPr/>
          <p:nvPr/>
        </p:nvSpPr>
        <p:spPr>
          <a:xfrm>
            <a:off x="4692650"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0" name="Google Shape;840;p4"/>
          <p:cNvSpPr/>
          <p:nvPr/>
        </p:nvSpPr>
        <p:spPr>
          <a:xfrm>
            <a:off x="4692650"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1" name="Google Shape;841;p4"/>
          <p:cNvSpPr/>
          <p:nvPr/>
        </p:nvSpPr>
        <p:spPr>
          <a:xfrm>
            <a:off x="4692650"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2" name="Google Shape;842;p4"/>
          <p:cNvSpPr/>
          <p:nvPr/>
        </p:nvSpPr>
        <p:spPr>
          <a:xfrm>
            <a:off x="4687887"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3" name="Google Shape;843;p4"/>
          <p:cNvSpPr/>
          <p:nvPr/>
        </p:nvSpPr>
        <p:spPr>
          <a:xfrm>
            <a:off x="4687887"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4" name="Google Shape;844;p4"/>
          <p:cNvSpPr/>
          <p:nvPr/>
        </p:nvSpPr>
        <p:spPr>
          <a:xfrm>
            <a:off x="4683125"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p4"/>
          <p:cNvSpPr/>
          <p:nvPr/>
        </p:nvSpPr>
        <p:spPr>
          <a:xfrm>
            <a:off x="4683125"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6" name="Google Shape;846;p4"/>
          <p:cNvSpPr/>
          <p:nvPr/>
        </p:nvSpPr>
        <p:spPr>
          <a:xfrm>
            <a:off x="4513262"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7" name="Google Shape;847;p4"/>
          <p:cNvSpPr/>
          <p:nvPr/>
        </p:nvSpPr>
        <p:spPr>
          <a:xfrm>
            <a:off x="4513262"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8" name="Google Shape;848;p4"/>
          <p:cNvSpPr/>
          <p:nvPr/>
        </p:nvSpPr>
        <p:spPr>
          <a:xfrm>
            <a:off x="4668837"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9" name="Google Shape;849;p4"/>
          <p:cNvSpPr/>
          <p:nvPr/>
        </p:nvSpPr>
        <p:spPr>
          <a:xfrm>
            <a:off x="4668837"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4"/>
          <p:cNvSpPr/>
          <p:nvPr/>
        </p:nvSpPr>
        <p:spPr>
          <a:xfrm>
            <a:off x="4740275"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1" name="Google Shape;851;p4"/>
          <p:cNvSpPr/>
          <p:nvPr/>
        </p:nvSpPr>
        <p:spPr>
          <a:xfrm>
            <a:off x="4740275"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2" name="Google Shape;852;p4"/>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3" name="Google Shape;853;p4"/>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4" name="Google Shape;854;p4"/>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5" name="Google Shape;855;p4"/>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6" name="Google Shape;856;p4"/>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7" name="Google Shape;857;p4"/>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8" name="Google Shape;858;p4"/>
          <p:cNvSpPr/>
          <p:nvPr/>
        </p:nvSpPr>
        <p:spPr>
          <a:xfrm>
            <a:off x="5926137"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9" name="Google Shape;859;p4"/>
          <p:cNvSpPr/>
          <p:nvPr/>
        </p:nvSpPr>
        <p:spPr>
          <a:xfrm>
            <a:off x="5926137"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0" name="Google Shape;860;p4"/>
          <p:cNvSpPr/>
          <p:nvPr/>
        </p:nvSpPr>
        <p:spPr>
          <a:xfrm>
            <a:off x="6043612"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1" name="Google Shape;861;p4"/>
          <p:cNvSpPr/>
          <p:nvPr/>
        </p:nvSpPr>
        <p:spPr>
          <a:xfrm>
            <a:off x="6043612"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2" name="Google Shape;862;p4"/>
          <p:cNvSpPr/>
          <p:nvPr/>
        </p:nvSpPr>
        <p:spPr>
          <a:xfrm>
            <a:off x="5484812"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3" name="Google Shape;863;p4"/>
          <p:cNvSpPr/>
          <p:nvPr/>
        </p:nvSpPr>
        <p:spPr>
          <a:xfrm>
            <a:off x="5484812"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4" name="Google Shape;864;p4"/>
          <p:cNvSpPr/>
          <p:nvPr/>
        </p:nvSpPr>
        <p:spPr>
          <a:xfrm>
            <a:off x="5480050"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5" name="Google Shape;865;p4"/>
          <p:cNvSpPr/>
          <p:nvPr/>
        </p:nvSpPr>
        <p:spPr>
          <a:xfrm>
            <a:off x="5480050"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6" name="Google Shape;866;p4"/>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7" name="Google Shape;867;p4"/>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8" name="Google Shape;868;p4"/>
          <p:cNvSpPr/>
          <p:nvPr/>
        </p:nvSpPr>
        <p:spPr>
          <a:xfrm>
            <a:off x="5473700"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9" name="Google Shape;869;p4"/>
          <p:cNvSpPr/>
          <p:nvPr/>
        </p:nvSpPr>
        <p:spPr>
          <a:xfrm>
            <a:off x="5473700"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0" name="Google Shape;870;p4"/>
          <p:cNvSpPr/>
          <p:nvPr/>
        </p:nvSpPr>
        <p:spPr>
          <a:xfrm>
            <a:off x="4814887"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1" name="Google Shape;871;p4"/>
          <p:cNvSpPr/>
          <p:nvPr/>
        </p:nvSpPr>
        <p:spPr>
          <a:xfrm>
            <a:off x="4814887"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2" name="Google Shape;872;p4"/>
          <p:cNvSpPr/>
          <p:nvPr/>
        </p:nvSpPr>
        <p:spPr>
          <a:xfrm>
            <a:off x="4953000"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3" name="Google Shape;873;p4"/>
          <p:cNvSpPr/>
          <p:nvPr/>
        </p:nvSpPr>
        <p:spPr>
          <a:xfrm>
            <a:off x="4953000"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4"/>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4"/>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6" name="Google Shape;876;p4"/>
          <p:cNvSpPr/>
          <p:nvPr/>
        </p:nvSpPr>
        <p:spPr>
          <a:xfrm>
            <a:off x="5432425"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4"/>
          <p:cNvSpPr/>
          <p:nvPr/>
        </p:nvSpPr>
        <p:spPr>
          <a:xfrm>
            <a:off x="5432425"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8" name="Google Shape;878;p4"/>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9" name="Google Shape;879;p4"/>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0" name="Google Shape;880;p4"/>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1" name="Google Shape;881;p4"/>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4"/>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4"/>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4"/>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5" name="Google Shape;885;p4"/>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4"/>
          <p:cNvSpPr/>
          <p:nvPr/>
        </p:nvSpPr>
        <p:spPr>
          <a:xfrm>
            <a:off x="7935912"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p4"/>
          <p:cNvSpPr/>
          <p:nvPr/>
        </p:nvSpPr>
        <p:spPr>
          <a:xfrm>
            <a:off x="7935912"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4"/>
          <p:cNvSpPr/>
          <p:nvPr/>
        </p:nvSpPr>
        <p:spPr>
          <a:xfrm>
            <a:off x="1920875"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9" name="Google Shape;889;p4"/>
          <p:cNvSpPr/>
          <p:nvPr/>
        </p:nvSpPr>
        <p:spPr>
          <a:xfrm>
            <a:off x="1920875"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0" name="Google Shape;890;p4"/>
          <p:cNvSpPr/>
          <p:nvPr/>
        </p:nvSpPr>
        <p:spPr>
          <a:xfrm>
            <a:off x="1889125"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1" name="Google Shape;891;p4"/>
          <p:cNvSpPr/>
          <p:nvPr/>
        </p:nvSpPr>
        <p:spPr>
          <a:xfrm>
            <a:off x="1889125"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4"/>
          <p:cNvSpPr/>
          <p:nvPr/>
        </p:nvSpPr>
        <p:spPr>
          <a:xfrm>
            <a:off x="1849437"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4"/>
          <p:cNvSpPr/>
          <p:nvPr/>
        </p:nvSpPr>
        <p:spPr>
          <a:xfrm>
            <a:off x="1849437"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4"/>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5" name="Google Shape;895;p4"/>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6" name="Google Shape;896;p4"/>
          <p:cNvSpPr/>
          <p:nvPr/>
        </p:nvSpPr>
        <p:spPr>
          <a:xfrm>
            <a:off x="1076325"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4"/>
          <p:cNvSpPr/>
          <p:nvPr/>
        </p:nvSpPr>
        <p:spPr>
          <a:xfrm>
            <a:off x="1076325"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4"/>
          <p:cNvSpPr/>
          <p:nvPr/>
        </p:nvSpPr>
        <p:spPr>
          <a:xfrm>
            <a:off x="576262"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4"/>
          <p:cNvSpPr/>
          <p:nvPr/>
        </p:nvSpPr>
        <p:spPr>
          <a:xfrm>
            <a:off x="576262"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4"/>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1" name="Google Shape;901;p4"/>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2" name="Google Shape;902;p4"/>
          <p:cNvSpPr/>
          <p:nvPr/>
        </p:nvSpPr>
        <p:spPr>
          <a:xfrm>
            <a:off x="457200"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4"/>
          <p:cNvSpPr/>
          <p:nvPr/>
        </p:nvSpPr>
        <p:spPr>
          <a:xfrm>
            <a:off x="457200"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4"/>
          <p:cNvSpPr/>
          <p:nvPr/>
        </p:nvSpPr>
        <p:spPr>
          <a:xfrm>
            <a:off x="619125"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4"/>
          <p:cNvSpPr/>
          <p:nvPr/>
        </p:nvSpPr>
        <p:spPr>
          <a:xfrm>
            <a:off x="619125"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4"/>
          <p:cNvSpPr/>
          <p:nvPr/>
        </p:nvSpPr>
        <p:spPr>
          <a:xfrm>
            <a:off x="631825"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7" name="Google Shape;907;p4"/>
          <p:cNvSpPr/>
          <p:nvPr/>
        </p:nvSpPr>
        <p:spPr>
          <a:xfrm>
            <a:off x="631825"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8" name="Google Shape;908;p4"/>
          <p:cNvSpPr/>
          <p:nvPr/>
        </p:nvSpPr>
        <p:spPr>
          <a:xfrm>
            <a:off x="631825"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9" name="Google Shape;909;p4"/>
          <p:cNvSpPr/>
          <p:nvPr/>
        </p:nvSpPr>
        <p:spPr>
          <a:xfrm>
            <a:off x="631825"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0" name="Google Shape;910;p4"/>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1" name="Google Shape;911;p4"/>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2" name="Google Shape;912;p4"/>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3" name="Google Shape;913;p4"/>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4"/>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4"/>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6" name="Google Shape;916;p4"/>
          <p:cNvSpPr/>
          <p:nvPr/>
        </p:nvSpPr>
        <p:spPr>
          <a:xfrm>
            <a:off x="190500"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7" name="Google Shape;917;p4"/>
          <p:cNvSpPr/>
          <p:nvPr/>
        </p:nvSpPr>
        <p:spPr>
          <a:xfrm>
            <a:off x="190500"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8" name="Google Shape;918;p4"/>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9" name="Google Shape;919;p4"/>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页" type="titleOnly">
  <p:cSld name="TITLE_ONLY">
    <p:spTree>
      <p:nvGrpSpPr>
        <p:cNvPr id="920" name="Shape 920"/>
        <p:cNvGrpSpPr/>
        <p:nvPr/>
      </p:nvGrpSpPr>
      <p:grpSpPr>
        <a:xfrm>
          <a:off x="0" y="0"/>
          <a:ext cx="0" cy="0"/>
          <a:chOff x="0" y="0"/>
          <a:chExt cx="0" cy="0"/>
        </a:xfrm>
      </p:grpSpPr>
      <p:sp>
        <p:nvSpPr>
          <p:cNvPr id="921" name="Google Shape;921;p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2" name="Google Shape;922;p5"/>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3" name="Google Shape;923;p5"/>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4" name="Google Shape;924;p5"/>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末尾幻灯片" showMasterSp="0">
  <p:cSld name="末尾幻灯片">
    <p:spTree>
      <p:nvGrpSpPr>
        <p:cNvPr id="925" name="Shape 925"/>
        <p:cNvGrpSpPr/>
        <p:nvPr/>
      </p:nvGrpSpPr>
      <p:grpSpPr>
        <a:xfrm>
          <a:off x="0" y="0"/>
          <a:ext cx="0" cy="0"/>
          <a:chOff x="0" y="0"/>
          <a:chExt cx="0" cy="0"/>
        </a:xfrm>
      </p:grpSpPr>
      <p:sp>
        <p:nvSpPr>
          <p:cNvPr id="926" name="Google Shape;926;p6"/>
          <p:cNvSpPr/>
          <p:nvPr/>
        </p:nvSpPr>
        <p:spPr>
          <a:xfrm>
            <a:off x="8738961"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7" name="Google Shape;927;p6"/>
          <p:cNvSpPr/>
          <p:nvPr/>
        </p:nvSpPr>
        <p:spPr>
          <a:xfrm>
            <a:off x="8738961"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8" name="Google Shape;928;p6"/>
          <p:cNvSpPr/>
          <p:nvPr/>
        </p:nvSpPr>
        <p:spPr>
          <a:xfrm>
            <a:off x="1430111"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9" name="Google Shape;929;p6"/>
          <p:cNvSpPr/>
          <p:nvPr/>
        </p:nvSpPr>
        <p:spPr>
          <a:xfrm>
            <a:off x="1430111"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6"/>
          <p:cNvSpPr/>
          <p:nvPr/>
        </p:nvSpPr>
        <p:spPr>
          <a:xfrm>
            <a:off x="7381648"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6"/>
          <p:cNvSpPr/>
          <p:nvPr/>
        </p:nvSpPr>
        <p:spPr>
          <a:xfrm>
            <a:off x="7381648"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2" name="Google Shape;932;p6"/>
          <p:cNvSpPr/>
          <p:nvPr/>
        </p:nvSpPr>
        <p:spPr>
          <a:xfrm>
            <a:off x="1004661"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3" name="Google Shape;933;p6"/>
          <p:cNvSpPr/>
          <p:nvPr/>
        </p:nvSpPr>
        <p:spPr>
          <a:xfrm>
            <a:off x="1004661"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6"/>
          <p:cNvSpPr/>
          <p:nvPr/>
        </p:nvSpPr>
        <p:spPr>
          <a:xfrm>
            <a:off x="9129486"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6"/>
          <p:cNvSpPr/>
          <p:nvPr/>
        </p:nvSpPr>
        <p:spPr>
          <a:xfrm>
            <a:off x="9129486"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6" name="Google Shape;936;p6"/>
          <p:cNvSpPr/>
          <p:nvPr/>
        </p:nvSpPr>
        <p:spPr>
          <a:xfrm>
            <a:off x="3958998"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6"/>
          <p:cNvSpPr/>
          <p:nvPr/>
        </p:nvSpPr>
        <p:spPr>
          <a:xfrm>
            <a:off x="3958998"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8" name="Google Shape;938;p6"/>
          <p:cNvSpPr/>
          <p:nvPr/>
        </p:nvSpPr>
        <p:spPr>
          <a:xfrm>
            <a:off x="4851173"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6"/>
          <p:cNvSpPr/>
          <p:nvPr/>
        </p:nvSpPr>
        <p:spPr>
          <a:xfrm>
            <a:off x="4851173"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0" name="Google Shape;940;p6"/>
          <p:cNvSpPr/>
          <p:nvPr/>
        </p:nvSpPr>
        <p:spPr>
          <a:xfrm>
            <a:off x="5724298"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6"/>
          <p:cNvSpPr/>
          <p:nvPr/>
        </p:nvSpPr>
        <p:spPr>
          <a:xfrm>
            <a:off x="5724298"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2" name="Google Shape;942;p6"/>
          <p:cNvSpPr/>
          <p:nvPr/>
        </p:nvSpPr>
        <p:spPr>
          <a:xfrm>
            <a:off x="9391423"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3" name="Google Shape;943;p6"/>
          <p:cNvSpPr/>
          <p:nvPr/>
        </p:nvSpPr>
        <p:spPr>
          <a:xfrm>
            <a:off x="9391423"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4" name="Google Shape;944;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5" name="Google Shape;945;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6" name="Google Shape;946;p6"/>
          <p:cNvSpPr/>
          <p:nvPr/>
        </p:nvSpPr>
        <p:spPr>
          <a:xfrm>
            <a:off x="3776436"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7" name="Google Shape;947;p6"/>
          <p:cNvSpPr/>
          <p:nvPr/>
        </p:nvSpPr>
        <p:spPr>
          <a:xfrm>
            <a:off x="3776436"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8" name="Google Shape;948;p6"/>
          <p:cNvSpPr/>
          <p:nvPr/>
        </p:nvSpPr>
        <p:spPr>
          <a:xfrm>
            <a:off x="1239611"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9" name="Google Shape;949;p6"/>
          <p:cNvSpPr/>
          <p:nvPr/>
        </p:nvSpPr>
        <p:spPr>
          <a:xfrm>
            <a:off x="1239611"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0" name="Google Shape;950;p6"/>
          <p:cNvSpPr/>
          <p:nvPr/>
        </p:nvSpPr>
        <p:spPr>
          <a:xfrm>
            <a:off x="371248"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1" name="Google Shape;951;p6"/>
          <p:cNvSpPr/>
          <p:nvPr/>
        </p:nvSpPr>
        <p:spPr>
          <a:xfrm>
            <a:off x="371248"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2" name="Google Shape;952;p6"/>
          <p:cNvSpPr/>
          <p:nvPr/>
        </p:nvSpPr>
        <p:spPr>
          <a:xfrm>
            <a:off x="3176361"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3" name="Google Shape;953;p6"/>
          <p:cNvSpPr/>
          <p:nvPr/>
        </p:nvSpPr>
        <p:spPr>
          <a:xfrm>
            <a:off x="3176361"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4" name="Google Shape;954;p6"/>
          <p:cNvSpPr/>
          <p:nvPr/>
        </p:nvSpPr>
        <p:spPr>
          <a:xfrm>
            <a:off x="1015773"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5" name="Google Shape;955;p6"/>
          <p:cNvSpPr/>
          <p:nvPr/>
        </p:nvSpPr>
        <p:spPr>
          <a:xfrm>
            <a:off x="1015773"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6" name="Google Shape;956;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7" name="Google Shape;957;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8" name="Google Shape;958;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9" name="Google Shape;959;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0" name="Google Shape;960;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1" name="Google Shape;961;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2" name="Google Shape;962;p6"/>
          <p:cNvSpPr/>
          <p:nvPr/>
        </p:nvSpPr>
        <p:spPr>
          <a:xfrm>
            <a:off x="2252436"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3" name="Google Shape;963;p6"/>
          <p:cNvSpPr/>
          <p:nvPr/>
        </p:nvSpPr>
        <p:spPr>
          <a:xfrm>
            <a:off x="2252436"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4" name="Google Shape;964;p6"/>
          <p:cNvSpPr/>
          <p:nvPr/>
        </p:nvSpPr>
        <p:spPr>
          <a:xfrm>
            <a:off x="510948"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5" name="Google Shape;965;p6"/>
          <p:cNvSpPr/>
          <p:nvPr/>
        </p:nvSpPr>
        <p:spPr>
          <a:xfrm>
            <a:off x="510948"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6" name="Google Shape;966;p6"/>
          <p:cNvSpPr/>
          <p:nvPr/>
        </p:nvSpPr>
        <p:spPr>
          <a:xfrm>
            <a:off x="510948"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7" name="Google Shape;967;p6"/>
          <p:cNvSpPr/>
          <p:nvPr/>
        </p:nvSpPr>
        <p:spPr>
          <a:xfrm>
            <a:off x="510948"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8" name="Google Shape;968;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9" name="Google Shape;969;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0" name="Google Shape;970;p6"/>
          <p:cNvSpPr/>
          <p:nvPr/>
        </p:nvSpPr>
        <p:spPr>
          <a:xfrm>
            <a:off x="3687536"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1" name="Google Shape;971;p6"/>
          <p:cNvSpPr/>
          <p:nvPr/>
        </p:nvSpPr>
        <p:spPr>
          <a:xfrm>
            <a:off x="3687536"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2" name="Google Shape;972;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3" name="Google Shape;973;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4" name="Google Shape;974;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5" name="Google Shape;975;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6" name="Google Shape;976;p6"/>
          <p:cNvSpPr/>
          <p:nvPr/>
        </p:nvSpPr>
        <p:spPr>
          <a:xfrm>
            <a:off x="1923823"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7" name="Google Shape;977;p6"/>
          <p:cNvSpPr/>
          <p:nvPr/>
        </p:nvSpPr>
        <p:spPr>
          <a:xfrm>
            <a:off x="1923823"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8" name="Google Shape;978;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9" name="Google Shape;979;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0" name="Google Shape;980;p6"/>
          <p:cNvSpPr/>
          <p:nvPr/>
        </p:nvSpPr>
        <p:spPr>
          <a:xfrm>
            <a:off x="1765073"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1" name="Google Shape;981;p6"/>
          <p:cNvSpPr/>
          <p:nvPr/>
        </p:nvSpPr>
        <p:spPr>
          <a:xfrm>
            <a:off x="1765073"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2" name="Google Shape;982;p6"/>
          <p:cNvSpPr/>
          <p:nvPr/>
        </p:nvSpPr>
        <p:spPr>
          <a:xfrm>
            <a:off x="2504848"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3" name="Google Shape;983;p6"/>
          <p:cNvSpPr/>
          <p:nvPr/>
        </p:nvSpPr>
        <p:spPr>
          <a:xfrm>
            <a:off x="2504848"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4" name="Google Shape;984;p6"/>
          <p:cNvSpPr/>
          <p:nvPr/>
        </p:nvSpPr>
        <p:spPr>
          <a:xfrm>
            <a:off x="2433411"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5" name="Google Shape;985;p6"/>
          <p:cNvSpPr/>
          <p:nvPr/>
        </p:nvSpPr>
        <p:spPr>
          <a:xfrm>
            <a:off x="2433411"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6" name="Google Shape;986;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7" name="Google Shape;987;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8" name="Google Shape;988;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9" name="Google Shape;989;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0" name="Google Shape;990;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1" name="Google Shape;991;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2" name="Google Shape;992;p6"/>
          <p:cNvSpPr/>
          <p:nvPr/>
        </p:nvSpPr>
        <p:spPr>
          <a:xfrm>
            <a:off x="2482623"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3" name="Google Shape;993;p6"/>
          <p:cNvSpPr/>
          <p:nvPr/>
        </p:nvSpPr>
        <p:spPr>
          <a:xfrm>
            <a:off x="2482623"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4" name="Google Shape;994;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6" name="Google Shape;996;p6"/>
          <p:cNvSpPr/>
          <p:nvPr/>
        </p:nvSpPr>
        <p:spPr>
          <a:xfrm>
            <a:off x="2546123"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7" name="Google Shape;997;p6"/>
          <p:cNvSpPr/>
          <p:nvPr/>
        </p:nvSpPr>
        <p:spPr>
          <a:xfrm>
            <a:off x="2546123"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8" name="Google Shape;998;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9" name="Google Shape;999;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0" name="Google Shape;1000;p6"/>
          <p:cNvSpPr/>
          <p:nvPr/>
        </p:nvSpPr>
        <p:spPr>
          <a:xfrm>
            <a:off x="3395436"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1" name="Google Shape;1001;p6"/>
          <p:cNvSpPr/>
          <p:nvPr/>
        </p:nvSpPr>
        <p:spPr>
          <a:xfrm>
            <a:off x="3395436"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2" name="Google Shape;1002;p6"/>
          <p:cNvSpPr/>
          <p:nvPr/>
        </p:nvSpPr>
        <p:spPr>
          <a:xfrm>
            <a:off x="3584348"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3" name="Google Shape;1003;p6"/>
          <p:cNvSpPr/>
          <p:nvPr/>
        </p:nvSpPr>
        <p:spPr>
          <a:xfrm>
            <a:off x="3584348"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4" name="Google Shape;1004;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5" name="Google Shape;1005;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6" name="Google Shape;1006;p6"/>
          <p:cNvSpPr/>
          <p:nvPr/>
        </p:nvSpPr>
        <p:spPr>
          <a:xfrm>
            <a:off x="3914548"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7" name="Google Shape;1007;p6"/>
          <p:cNvSpPr/>
          <p:nvPr/>
        </p:nvSpPr>
        <p:spPr>
          <a:xfrm>
            <a:off x="3914548"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8" name="Google Shape;1008;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9" name="Google Shape;1009;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0" name="Google Shape;1010;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1" name="Google Shape;1011;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2" name="Google Shape;1012;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3" name="Google Shape;1013;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4" name="Google Shape;1014;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5" name="Google Shape;1015;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6" name="Google Shape;1016;p6"/>
          <p:cNvSpPr/>
          <p:nvPr/>
        </p:nvSpPr>
        <p:spPr>
          <a:xfrm>
            <a:off x="5194073"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7" name="Google Shape;1017;p6"/>
          <p:cNvSpPr/>
          <p:nvPr/>
        </p:nvSpPr>
        <p:spPr>
          <a:xfrm>
            <a:off x="5194073"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8" name="Google Shape;1018;p6"/>
          <p:cNvSpPr/>
          <p:nvPr/>
        </p:nvSpPr>
        <p:spPr>
          <a:xfrm>
            <a:off x="5594123"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9" name="Google Shape;1019;p6"/>
          <p:cNvSpPr/>
          <p:nvPr/>
        </p:nvSpPr>
        <p:spPr>
          <a:xfrm>
            <a:off x="5594123"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0" name="Google Shape;1020;p6"/>
          <p:cNvSpPr/>
          <p:nvPr/>
        </p:nvSpPr>
        <p:spPr>
          <a:xfrm>
            <a:off x="7554686"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1" name="Google Shape;1021;p6"/>
          <p:cNvSpPr/>
          <p:nvPr/>
        </p:nvSpPr>
        <p:spPr>
          <a:xfrm>
            <a:off x="7554686"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2" name="Google Shape;1022;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3" name="Google Shape;1023;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4" name="Google Shape;1024;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5" name="Google Shape;1025;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6" name="Google Shape;1026;p6"/>
          <p:cNvSpPr/>
          <p:nvPr/>
        </p:nvSpPr>
        <p:spPr>
          <a:xfrm>
            <a:off x="7605486"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7" name="Google Shape;1027;p6"/>
          <p:cNvSpPr/>
          <p:nvPr/>
        </p:nvSpPr>
        <p:spPr>
          <a:xfrm>
            <a:off x="7605486"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8" name="Google Shape;1028;p6"/>
          <p:cNvSpPr/>
          <p:nvPr/>
        </p:nvSpPr>
        <p:spPr>
          <a:xfrm>
            <a:off x="1657123"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9" name="Google Shape;1029;p6"/>
          <p:cNvSpPr/>
          <p:nvPr/>
        </p:nvSpPr>
        <p:spPr>
          <a:xfrm>
            <a:off x="1657123"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0" name="Google Shape;1030;p6"/>
          <p:cNvSpPr/>
          <p:nvPr/>
        </p:nvSpPr>
        <p:spPr>
          <a:xfrm>
            <a:off x="1876198"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p6"/>
          <p:cNvSpPr/>
          <p:nvPr/>
        </p:nvSpPr>
        <p:spPr>
          <a:xfrm>
            <a:off x="1876198"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2" name="Google Shape;1032;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3" name="Google Shape;1033;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4" name="Google Shape;1034;p6"/>
          <p:cNvSpPr/>
          <p:nvPr/>
        </p:nvSpPr>
        <p:spPr>
          <a:xfrm>
            <a:off x="10288361"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5" name="Google Shape;1035;p6"/>
          <p:cNvSpPr/>
          <p:nvPr/>
        </p:nvSpPr>
        <p:spPr>
          <a:xfrm>
            <a:off x="10288361"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6" name="Google Shape;1036;p6"/>
          <p:cNvSpPr/>
          <p:nvPr/>
        </p:nvSpPr>
        <p:spPr>
          <a:xfrm>
            <a:off x="11310711"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7" name="Google Shape;1037;p6"/>
          <p:cNvSpPr/>
          <p:nvPr/>
        </p:nvSpPr>
        <p:spPr>
          <a:xfrm>
            <a:off x="11310711"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8" name="Google Shape;1038;p6"/>
          <p:cNvSpPr/>
          <p:nvPr/>
        </p:nvSpPr>
        <p:spPr>
          <a:xfrm>
            <a:off x="9113611"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9" name="Google Shape;1039;p6"/>
          <p:cNvSpPr/>
          <p:nvPr/>
        </p:nvSpPr>
        <p:spPr>
          <a:xfrm>
            <a:off x="9113611"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0" name="Google Shape;1040;p6"/>
          <p:cNvSpPr/>
          <p:nvPr/>
        </p:nvSpPr>
        <p:spPr>
          <a:xfrm>
            <a:off x="7935686"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1" name="Google Shape;1041;p6"/>
          <p:cNvSpPr/>
          <p:nvPr/>
        </p:nvSpPr>
        <p:spPr>
          <a:xfrm>
            <a:off x="7935686"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2" name="Google Shape;1042;p6"/>
          <p:cNvSpPr/>
          <p:nvPr/>
        </p:nvSpPr>
        <p:spPr>
          <a:xfrm>
            <a:off x="8240486"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3" name="Google Shape;1043;p6"/>
          <p:cNvSpPr/>
          <p:nvPr/>
        </p:nvSpPr>
        <p:spPr>
          <a:xfrm>
            <a:off x="8240486"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4" name="Google Shape;1044;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5" name="Google Shape;1045;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6" name="Google Shape;1046;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7" name="Google Shape;1047;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8" name="Google Shape;1048;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0" name="Google Shape;1050;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1" name="Google Shape;1051;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2" name="Google Shape;1052;p6"/>
          <p:cNvSpPr/>
          <p:nvPr/>
        </p:nvSpPr>
        <p:spPr>
          <a:xfrm>
            <a:off x="11779023"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3" name="Google Shape;1053;p6"/>
          <p:cNvSpPr/>
          <p:nvPr/>
        </p:nvSpPr>
        <p:spPr>
          <a:xfrm>
            <a:off x="11779023"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4" name="Google Shape;1054;p6"/>
          <p:cNvSpPr/>
          <p:nvPr/>
        </p:nvSpPr>
        <p:spPr>
          <a:xfrm>
            <a:off x="12161611"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5" name="Google Shape;1055;p6"/>
          <p:cNvSpPr/>
          <p:nvPr/>
        </p:nvSpPr>
        <p:spPr>
          <a:xfrm>
            <a:off x="12161611"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6" name="Google Shape;1056;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7" name="Google Shape;1057;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8" name="Google Shape;1058;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9" name="Google Shape;1059;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0" name="Google Shape;1060;p6"/>
          <p:cNvSpPr/>
          <p:nvPr/>
        </p:nvSpPr>
        <p:spPr>
          <a:xfrm>
            <a:off x="7927748"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1" name="Google Shape;1061;p6"/>
          <p:cNvSpPr/>
          <p:nvPr/>
        </p:nvSpPr>
        <p:spPr>
          <a:xfrm>
            <a:off x="7927748"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2" name="Google Shape;1062;p6"/>
          <p:cNvSpPr/>
          <p:nvPr/>
        </p:nvSpPr>
        <p:spPr>
          <a:xfrm>
            <a:off x="9173936"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3" name="Google Shape;1063;p6"/>
          <p:cNvSpPr/>
          <p:nvPr/>
        </p:nvSpPr>
        <p:spPr>
          <a:xfrm>
            <a:off x="9173936"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4" name="Google Shape;1064;p6"/>
          <p:cNvSpPr/>
          <p:nvPr/>
        </p:nvSpPr>
        <p:spPr>
          <a:xfrm>
            <a:off x="10288361"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5" name="Google Shape;1065;p6"/>
          <p:cNvSpPr/>
          <p:nvPr/>
        </p:nvSpPr>
        <p:spPr>
          <a:xfrm>
            <a:off x="10288361"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6" name="Google Shape;1066;p6"/>
          <p:cNvSpPr/>
          <p:nvPr/>
        </p:nvSpPr>
        <p:spPr>
          <a:xfrm>
            <a:off x="10288361"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7" name="Google Shape;1067;p6"/>
          <p:cNvSpPr/>
          <p:nvPr/>
        </p:nvSpPr>
        <p:spPr>
          <a:xfrm>
            <a:off x="10288361"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8" name="Google Shape;1068;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9" name="Google Shape;1069;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0" name="Google Shape;1070;p6"/>
          <p:cNvSpPr/>
          <p:nvPr/>
        </p:nvSpPr>
        <p:spPr>
          <a:xfrm>
            <a:off x="11625036"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1" name="Google Shape;1071;p6"/>
          <p:cNvSpPr/>
          <p:nvPr/>
        </p:nvSpPr>
        <p:spPr>
          <a:xfrm>
            <a:off x="11625036"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2" name="Google Shape;1072;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3" name="Google Shape;1073;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4" name="Google Shape;1074;p6"/>
          <p:cNvSpPr/>
          <p:nvPr/>
        </p:nvSpPr>
        <p:spPr>
          <a:xfrm>
            <a:off x="3177948"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5" name="Google Shape;1075;p6"/>
          <p:cNvSpPr/>
          <p:nvPr/>
        </p:nvSpPr>
        <p:spPr>
          <a:xfrm>
            <a:off x="3177948"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6" name="Google Shape;1076;p6"/>
          <p:cNvSpPr/>
          <p:nvPr/>
        </p:nvSpPr>
        <p:spPr>
          <a:xfrm>
            <a:off x="3177948"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7" name="Google Shape;1077;p6"/>
          <p:cNvSpPr/>
          <p:nvPr/>
        </p:nvSpPr>
        <p:spPr>
          <a:xfrm>
            <a:off x="3177948"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8" name="Google Shape;1078;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9" name="Google Shape;1079;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0" name="Google Shape;1080;p6"/>
          <p:cNvSpPr/>
          <p:nvPr/>
        </p:nvSpPr>
        <p:spPr>
          <a:xfrm>
            <a:off x="3235098"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1" name="Google Shape;1081;p6"/>
          <p:cNvSpPr/>
          <p:nvPr/>
        </p:nvSpPr>
        <p:spPr>
          <a:xfrm>
            <a:off x="3235098"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2" name="Google Shape;1082;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3" name="Google Shape;1083;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4" name="Google Shape;1084;p6"/>
          <p:cNvSpPr/>
          <p:nvPr/>
        </p:nvSpPr>
        <p:spPr>
          <a:xfrm>
            <a:off x="3371623"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5" name="Google Shape;1085;p6"/>
          <p:cNvSpPr/>
          <p:nvPr/>
        </p:nvSpPr>
        <p:spPr>
          <a:xfrm>
            <a:off x="3371623"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6" name="Google Shape;1086;p6"/>
          <p:cNvSpPr/>
          <p:nvPr/>
        </p:nvSpPr>
        <p:spPr>
          <a:xfrm>
            <a:off x="3458936"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7" name="Google Shape;1087;p6"/>
          <p:cNvSpPr/>
          <p:nvPr/>
        </p:nvSpPr>
        <p:spPr>
          <a:xfrm>
            <a:off x="3458936"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8" name="Google Shape;1088;p6"/>
          <p:cNvSpPr/>
          <p:nvPr/>
        </p:nvSpPr>
        <p:spPr>
          <a:xfrm>
            <a:off x="3281136"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9" name="Google Shape;1089;p6"/>
          <p:cNvSpPr/>
          <p:nvPr/>
        </p:nvSpPr>
        <p:spPr>
          <a:xfrm>
            <a:off x="3281136"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0" name="Google Shape;1090;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1" name="Google Shape;1091;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2" name="Google Shape;1092;p6"/>
          <p:cNvSpPr/>
          <p:nvPr/>
        </p:nvSpPr>
        <p:spPr>
          <a:xfrm>
            <a:off x="3177948"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3" name="Google Shape;1093;p6"/>
          <p:cNvSpPr/>
          <p:nvPr/>
        </p:nvSpPr>
        <p:spPr>
          <a:xfrm>
            <a:off x="3177948"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4" name="Google Shape;1094;p6"/>
          <p:cNvSpPr/>
          <p:nvPr/>
        </p:nvSpPr>
        <p:spPr>
          <a:xfrm>
            <a:off x="3135086"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5" name="Google Shape;1095;p6"/>
          <p:cNvSpPr/>
          <p:nvPr/>
        </p:nvSpPr>
        <p:spPr>
          <a:xfrm>
            <a:off x="3135086"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6" name="Google Shape;1096;p6"/>
          <p:cNvSpPr/>
          <p:nvPr/>
        </p:nvSpPr>
        <p:spPr>
          <a:xfrm>
            <a:off x="3119211"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7" name="Google Shape;1097;p6"/>
          <p:cNvSpPr/>
          <p:nvPr/>
        </p:nvSpPr>
        <p:spPr>
          <a:xfrm>
            <a:off x="3119211"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8" name="Google Shape;1098;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9" name="Google Shape;1099;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0" name="Google Shape;1100;p6"/>
          <p:cNvSpPr/>
          <p:nvPr/>
        </p:nvSpPr>
        <p:spPr>
          <a:xfrm>
            <a:off x="3225573"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1" name="Google Shape;1101;p6"/>
          <p:cNvSpPr/>
          <p:nvPr/>
        </p:nvSpPr>
        <p:spPr>
          <a:xfrm>
            <a:off x="3225573"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2" name="Google Shape;1102;p6"/>
          <p:cNvSpPr/>
          <p:nvPr/>
        </p:nvSpPr>
        <p:spPr>
          <a:xfrm>
            <a:off x="3177948"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p6"/>
          <p:cNvSpPr/>
          <p:nvPr/>
        </p:nvSpPr>
        <p:spPr>
          <a:xfrm>
            <a:off x="3177948"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4" name="Google Shape;1104;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5" name="Google Shape;1105;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6" name="Google Shape;1106;p6"/>
          <p:cNvSpPr/>
          <p:nvPr/>
        </p:nvSpPr>
        <p:spPr>
          <a:xfrm>
            <a:off x="2974748"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7" name="Google Shape;1107;p6"/>
          <p:cNvSpPr/>
          <p:nvPr/>
        </p:nvSpPr>
        <p:spPr>
          <a:xfrm>
            <a:off x="2974748"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8" name="Google Shape;1108;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9" name="Google Shape;1109;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0" name="Google Shape;1110;p6"/>
          <p:cNvSpPr/>
          <p:nvPr/>
        </p:nvSpPr>
        <p:spPr>
          <a:xfrm>
            <a:off x="3069998"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1" name="Google Shape;1111;p6"/>
          <p:cNvSpPr/>
          <p:nvPr/>
        </p:nvSpPr>
        <p:spPr>
          <a:xfrm>
            <a:off x="3069998"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2" name="Google Shape;1112;p6"/>
          <p:cNvSpPr/>
          <p:nvPr/>
        </p:nvSpPr>
        <p:spPr>
          <a:xfrm>
            <a:off x="3074761"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3" name="Google Shape;1113;p6"/>
          <p:cNvSpPr/>
          <p:nvPr/>
        </p:nvSpPr>
        <p:spPr>
          <a:xfrm>
            <a:off x="3074761"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4" name="Google Shape;1114;p6"/>
          <p:cNvSpPr/>
          <p:nvPr/>
        </p:nvSpPr>
        <p:spPr>
          <a:xfrm>
            <a:off x="791936"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6"/>
          <p:cNvSpPr/>
          <p:nvPr/>
        </p:nvSpPr>
        <p:spPr>
          <a:xfrm>
            <a:off x="791936"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6" name="Google Shape;1116;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7" name="Google Shape;1117;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8" name="Google Shape;1118;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9" name="Google Shape;1119;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0" name="Google Shape;1120;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1" name="Google Shape;1121;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2" name="Google Shape;1122;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3" name="Google Shape;1123;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4" name="Google Shape;1124;p6"/>
          <p:cNvSpPr/>
          <p:nvPr/>
        </p:nvSpPr>
        <p:spPr>
          <a:xfrm>
            <a:off x="782411"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5" name="Google Shape;1125;p6"/>
          <p:cNvSpPr/>
          <p:nvPr/>
        </p:nvSpPr>
        <p:spPr>
          <a:xfrm>
            <a:off x="782411"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6" name="Google Shape;1126;p6"/>
          <p:cNvSpPr/>
          <p:nvPr/>
        </p:nvSpPr>
        <p:spPr>
          <a:xfrm>
            <a:off x="768123"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7" name="Google Shape;1127;p6"/>
          <p:cNvSpPr/>
          <p:nvPr/>
        </p:nvSpPr>
        <p:spPr>
          <a:xfrm>
            <a:off x="768123"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8" name="Google Shape;1128;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9" name="Google Shape;1129;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0" name="Google Shape;1130;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1" name="Google Shape;1131;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2" name="Google Shape;1132;p6"/>
          <p:cNvSpPr/>
          <p:nvPr/>
        </p:nvSpPr>
        <p:spPr>
          <a:xfrm>
            <a:off x="712561"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3" name="Google Shape;1133;p6"/>
          <p:cNvSpPr/>
          <p:nvPr/>
        </p:nvSpPr>
        <p:spPr>
          <a:xfrm>
            <a:off x="712561"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4" name="Google Shape;1134;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5" name="Google Shape;1135;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6" name="Google Shape;1136;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7" name="Google Shape;1137;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8" name="Google Shape;1138;p6"/>
          <p:cNvSpPr/>
          <p:nvPr/>
        </p:nvSpPr>
        <p:spPr>
          <a:xfrm>
            <a:off x="658586"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9" name="Google Shape;1139;p6"/>
          <p:cNvSpPr/>
          <p:nvPr/>
        </p:nvSpPr>
        <p:spPr>
          <a:xfrm>
            <a:off x="658586"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0" name="Google Shape;1140;p6"/>
          <p:cNvSpPr/>
          <p:nvPr/>
        </p:nvSpPr>
        <p:spPr>
          <a:xfrm>
            <a:off x="533173"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1" name="Google Shape;1141;p6"/>
          <p:cNvSpPr/>
          <p:nvPr/>
        </p:nvSpPr>
        <p:spPr>
          <a:xfrm>
            <a:off x="533173"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2" name="Google Shape;1142;p6"/>
          <p:cNvSpPr/>
          <p:nvPr/>
        </p:nvSpPr>
        <p:spPr>
          <a:xfrm>
            <a:off x="-22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3" name="Google Shape;1143;p6"/>
          <p:cNvSpPr/>
          <p:nvPr/>
        </p:nvSpPr>
        <p:spPr>
          <a:xfrm>
            <a:off x="-22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4" name="Google Shape;1144;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5" name="Google Shape;1145;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6" name="Google Shape;1146;p6"/>
          <p:cNvSpPr/>
          <p:nvPr/>
        </p:nvSpPr>
        <p:spPr>
          <a:xfrm>
            <a:off x="2738211"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7" name="Google Shape;1147;p6"/>
          <p:cNvSpPr/>
          <p:nvPr/>
        </p:nvSpPr>
        <p:spPr>
          <a:xfrm>
            <a:off x="2738211"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8" name="Google Shape;1148;p6"/>
          <p:cNvSpPr/>
          <p:nvPr/>
        </p:nvSpPr>
        <p:spPr>
          <a:xfrm>
            <a:off x="2638198"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9" name="Google Shape;1149;p6"/>
          <p:cNvSpPr/>
          <p:nvPr/>
        </p:nvSpPr>
        <p:spPr>
          <a:xfrm>
            <a:off x="2638198"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0" name="Google Shape;1150;p6"/>
          <p:cNvSpPr/>
          <p:nvPr/>
        </p:nvSpPr>
        <p:spPr>
          <a:xfrm>
            <a:off x="2622323"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1" name="Google Shape;1151;p6"/>
          <p:cNvSpPr/>
          <p:nvPr/>
        </p:nvSpPr>
        <p:spPr>
          <a:xfrm>
            <a:off x="2622323"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2" name="Google Shape;1152;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3" name="Google Shape;1153;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4" name="Google Shape;1154;p6"/>
          <p:cNvSpPr/>
          <p:nvPr/>
        </p:nvSpPr>
        <p:spPr>
          <a:xfrm>
            <a:off x="2338161"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5" name="Google Shape;1155;p6"/>
          <p:cNvSpPr/>
          <p:nvPr/>
        </p:nvSpPr>
        <p:spPr>
          <a:xfrm>
            <a:off x="2338161"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6" name="Google Shape;1156;p6"/>
          <p:cNvSpPr/>
          <p:nvPr/>
        </p:nvSpPr>
        <p:spPr>
          <a:xfrm>
            <a:off x="2360386"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p6"/>
          <p:cNvSpPr/>
          <p:nvPr/>
        </p:nvSpPr>
        <p:spPr>
          <a:xfrm>
            <a:off x="2360386"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8" name="Google Shape;1158;p6"/>
          <p:cNvSpPr/>
          <p:nvPr/>
        </p:nvSpPr>
        <p:spPr>
          <a:xfrm>
            <a:off x="2350861"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9" name="Google Shape;1159;p6"/>
          <p:cNvSpPr/>
          <p:nvPr/>
        </p:nvSpPr>
        <p:spPr>
          <a:xfrm>
            <a:off x="2350861"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0" name="Google Shape;1160;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1" name="Google Shape;1161;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2" name="Google Shape;1162;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3" name="Google Shape;1163;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4" name="Google Shape;1164;p6"/>
          <p:cNvSpPr/>
          <p:nvPr/>
        </p:nvSpPr>
        <p:spPr>
          <a:xfrm>
            <a:off x="3731986"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5" name="Google Shape;1165;p6"/>
          <p:cNvSpPr/>
          <p:nvPr/>
        </p:nvSpPr>
        <p:spPr>
          <a:xfrm>
            <a:off x="3731986"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6" name="Google Shape;1166;p6"/>
          <p:cNvSpPr/>
          <p:nvPr/>
        </p:nvSpPr>
        <p:spPr>
          <a:xfrm>
            <a:off x="4198711"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7" name="Google Shape;1167;p6"/>
          <p:cNvSpPr/>
          <p:nvPr/>
        </p:nvSpPr>
        <p:spPr>
          <a:xfrm>
            <a:off x="4198711"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8" name="Google Shape;1168;p6"/>
          <p:cNvSpPr/>
          <p:nvPr/>
        </p:nvSpPr>
        <p:spPr>
          <a:xfrm>
            <a:off x="3798661"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9" name="Google Shape;1169;p6"/>
          <p:cNvSpPr/>
          <p:nvPr/>
        </p:nvSpPr>
        <p:spPr>
          <a:xfrm>
            <a:off x="3798661"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0" name="Google Shape;1170;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1" name="Google Shape;1171;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2" name="Google Shape;1172;p6"/>
          <p:cNvSpPr/>
          <p:nvPr/>
        </p:nvSpPr>
        <p:spPr>
          <a:xfrm>
            <a:off x="3738336"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3" name="Google Shape;1173;p6"/>
          <p:cNvSpPr/>
          <p:nvPr/>
        </p:nvSpPr>
        <p:spPr>
          <a:xfrm>
            <a:off x="3738336"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4" name="Google Shape;1174;p6"/>
          <p:cNvSpPr/>
          <p:nvPr/>
        </p:nvSpPr>
        <p:spPr>
          <a:xfrm>
            <a:off x="3789136"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5" name="Google Shape;1175;p6"/>
          <p:cNvSpPr/>
          <p:nvPr/>
        </p:nvSpPr>
        <p:spPr>
          <a:xfrm>
            <a:off x="3789136"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6" name="Google Shape;1176;p6"/>
          <p:cNvSpPr/>
          <p:nvPr/>
        </p:nvSpPr>
        <p:spPr>
          <a:xfrm>
            <a:off x="4260623"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7" name="Google Shape;1177;p6"/>
          <p:cNvSpPr/>
          <p:nvPr/>
        </p:nvSpPr>
        <p:spPr>
          <a:xfrm>
            <a:off x="4260623"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8" name="Google Shape;1178;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9" name="Google Shape;1179;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0" name="Google Shape;1180;p6"/>
          <p:cNvSpPr/>
          <p:nvPr/>
        </p:nvSpPr>
        <p:spPr>
          <a:xfrm>
            <a:off x="4692423"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p6"/>
          <p:cNvSpPr/>
          <p:nvPr/>
        </p:nvSpPr>
        <p:spPr>
          <a:xfrm>
            <a:off x="4692423"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2" name="Google Shape;1182;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3" name="Google Shape;1183;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4" name="Google Shape;1184;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5" name="Google Shape;1185;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6" name="Google Shape;1186;p6"/>
          <p:cNvSpPr/>
          <p:nvPr/>
        </p:nvSpPr>
        <p:spPr>
          <a:xfrm>
            <a:off x="4678136"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7" name="Google Shape;1187;p6"/>
          <p:cNvSpPr/>
          <p:nvPr/>
        </p:nvSpPr>
        <p:spPr>
          <a:xfrm>
            <a:off x="4678136"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6"/>
          <p:cNvSpPr/>
          <p:nvPr/>
        </p:nvSpPr>
        <p:spPr>
          <a:xfrm>
            <a:off x="4567011"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9" name="Google Shape;1189;p6"/>
          <p:cNvSpPr/>
          <p:nvPr/>
        </p:nvSpPr>
        <p:spPr>
          <a:xfrm>
            <a:off x="4567011"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6"/>
          <p:cNvSpPr/>
          <p:nvPr/>
        </p:nvSpPr>
        <p:spPr>
          <a:xfrm>
            <a:off x="4678136"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1" name="Google Shape;1191;p6"/>
          <p:cNvSpPr/>
          <p:nvPr/>
        </p:nvSpPr>
        <p:spPr>
          <a:xfrm>
            <a:off x="4678136"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2" name="Google Shape;1192;p6"/>
          <p:cNvSpPr/>
          <p:nvPr/>
        </p:nvSpPr>
        <p:spPr>
          <a:xfrm>
            <a:off x="4678136"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p6"/>
          <p:cNvSpPr/>
          <p:nvPr/>
        </p:nvSpPr>
        <p:spPr>
          <a:xfrm>
            <a:off x="4678136"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4" name="Google Shape;1194;p6"/>
          <p:cNvSpPr/>
          <p:nvPr/>
        </p:nvSpPr>
        <p:spPr>
          <a:xfrm>
            <a:off x="4673373"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5" name="Google Shape;1195;p6"/>
          <p:cNvSpPr/>
          <p:nvPr/>
        </p:nvSpPr>
        <p:spPr>
          <a:xfrm>
            <a:off x="4673373"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6" name="Google Shape;1196;p6"/>
          <p:cNvSpPr/>
          <p:nvPr/>
        </p:nvSpPr>
        <p:spPr>
          <a:xfrm>
            <a:off x="4668611"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7" name="Google Shape;1197;p6"/>
          <p:cNvSpPr/>
          <p:nvPr/>
        </p:nvSpPr>
        <p:spPr>
          <a:xfrm>
            <a:off x="4668611"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8" name="Google Shape;1198;p6"/>
          <p:cNvSpPr/>
          <p:nvPr/>
        </p:nvSpPr>
        <p:spPr>
          <a:xfrm>
            <a:off x="4498748"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9" name="Google Shape;1199;p6"/>
          <p:cNvSpPr/>
          <p:nvPr/>
        </p:nvSpPr>
        <p:spPr>
          <a:xfrm>
            <a:off x="4498748"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0" name="Google Shape;1200;p6"/>
          <p:cNvSpPr/>
          <p:nvPr/>
        </p:nvSpPr>
        <p:spPr>
          <a:xfrm>
            <a:off x="4654323"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1" name="Google Shape;1201;p6"/>
          <p:cNvSpPr/>
          <p:nvPr/>
        </p:nvSpPr>
        <p:spPr>
          <a:xfrm>
            <a:off x="4654323"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2" name="Google Shape;1202;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3" name="Google Shape;1203;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4" name="Google Shape;1204;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5" name="Google Shape;1205;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6" name="Google Shape;1206;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7" name="Google Shape;1207;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8" name="Google Shape;1208;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9" name="Google Shape;1209;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0" name="Google Shape;1210;p6"/>
          <p:cNvSpPr/>
          <p:nvPr/>
        </p:nvSpPr>
        <p:spPr>
          <a:xfrm>
            <a:off x="5911623"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6"/>
          <p:cNvSpPr/>
          <p:nvPr/>
        </p:nvSpPr>
        <p:spPr>
          <a:xfrm>
            <a:off x="5911623"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2" name="Google Shape;1212;p6"/>
          <p:cNvSpPr/>
          <p:nvPr/>
        </p:nvSpPr>
        <p:spPr>
          <a:xfrm>
            <a:off x="6029098"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3" name="Google Shape;1213;p6"/>
          <p:cNvSpPr/>
          <p:nvPr/>
        </p:nvSpPr>
        <p:spPr>
          <a:xfrm>
            <a:off x="6029098"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4" name="Google Shape;1214;p6"/>
          <p:cNvSpPr/>
          <p:nvPr/>
        </p:nvSpPr>
        <p:spPr>
          <a:xfrm>
            <a:off x="5470298"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5" name="Google Shape;1215;p6"/>
          <p:cNvSpPr/>
          <p:nvPr/>
        </p:nvSpPr>
        <p:spPr>
          <a:xfrm>
            <a:off x="5470298"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6" name="Google Shape;1216;p6"/>
          <p:cNvSpPr/>
          <p:nvPr/>
        </p:nvSpPr>
        <p:spPr>
          <a:xfrm>
            <a:off x="5465536"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p6"/>
          <p:cNvSpPr/>
          <p:nvPr/>
        </p:nvSpPr>
        <p:spPr>
          <a:xfrm>
            <a:off x="5465536"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9" name="Google Shape;1219;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0" name="Google Shape;1220;p6"/>
          <p:cNvSpPr/>
          <p:nvPr/>
        </p:nvSpPr>
        <p:spPr>
          <a:xfrm>
            <a:off x="5459186"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1" name="Google Shape;1221;p6"/>
          <p:cNvSpPr/>
          <p:nvPr/>
        </p:nvSpPr>
        <p:spPr>
          <a:xfrm>
            <a:off x="5459186"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2" name="Google Shape;1222;p6"/>
          <p:cNvSpPr/>
          <p:nvPr/>
        </p:nvSpPr>
        <p:spPr>
          <a:xfrm>
            <a:off x="4800373"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3" name="Google Shape;1223;p6"/>
          <p:cNvSpPr/>
          <p:nvPr/>
        </p:nvSpPr>
        <p:spPr>
          <a:xfrm>
            <a:off x="4800373"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4" name="Google Shape;1224;p6"/>
          <p:cNvSpPr/>
          <p:nvPr/>
        </p:nvSpPr>
        <p:spPr>
          <a:xfrm>
            <a:off x="4938486"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5" name="Google Shape;1225;p6"/>
          <p:cNvSpPr/>
          <p:nvPr/>
        </p:nvSpPr>
        <p:spPr>
          <a:xfrm>
            <a:off x="4938486"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6" name="Google Shape;1226;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7" name="Google Shape;1227;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8" name="Google Shape;1228;p6"/>
          <p:cNvSpPr/>
          <p:nvPr/>
        </p:nvSpPr>
        <p:spPr>
          <a:xfrm>
            <a:off x="5417911"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9" name="Google Shape;1229;p6"/>
          <p:cNvSpPr/>
          <p:nvPr/>
        </p:nvSpPr>
        <p:spPr>
          <a:xfrm>
            <a:off x="5417911"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0" name="Google Shape;1230;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1" name="Google Shape;1231;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2" name="Google Shape;1232;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3" name="Google Shape;1233;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4" name="Google Shape;1234;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5" name="Google Shape;1235;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6" name="Google Shape;1236;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7" name="Google Shape;1237;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8" name="Google Shape;1238;p6"/>
          <p:cNvSpPr/>
          <p:nvPr/>
        </p:nvSpPr>
        <p:spPr>
          <a:xfrm>
            <a:off x="7921398"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9" name="Google Shape;1239;p6"/>
          <p:cNvSpPr/>
          <p:nvPr/>
        </p:nvSpPr>
        <p:spPr>
          <a:xfrm>
            <a:off x="7921398"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0" name="Google Shape;1240;p6"/>
          <p:cNvSpPr/>
          <p:nvPr/>
        </p:nvSpPr>
        <p:spPr>
          <a:xfrm>
            <a:off x="1906361"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1" name="Google Shape;1241;p6"/>
          <p:cNvSpPr/>
          <p:nvPr/>
        </p:nvSpPr>
        <p:spPr>
          <a:xfrm>
            <a:off x="1906361"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2" name="Google Shape;1242;p6"/>
          <p:cNvSpPr/>
          <p:nvPr/>
        </p:nvSpPr>
        <p:spPr>
          <a:xfrm>
            <a:off x="1874611"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3" name="Google Shape;1243;p6"/>
          <p:cNvSpPr/>
          <p:nvPr/>
        </p:nvSpPr>
        <p:spPr>
          <a:xfrm>
            <a:off x="1874611"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4" name="Google Shape;1244;p6"/>
          <p:cNvSpPr/>
          <p:nvPr/>
        </p:nvSpPr>
        <p:spPr>
          <a:xfrm>
            <a:off x="1834923"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5" name="Google Shape;1245;p6"/>
          <p:cNvSpPr/>
          <p:nvPr/>
        </p:nvSpPr>
        <p:spPr>
          <a:xfrm>
            <a:off x="1834923"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6" name="Google Shape;1246;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7" name="Google Shape;1247;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8" name="Google Shape;1248;p6"/>
          <p:cNvSpPr/>
          <p:nvPr/>
        </p:nvSpPr>
        <p:spPr>
          <a:xfrm>
            <a:off x="1061811"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9" name="Google Shape;1249;p6"/>
          <p:cNvSpPr/>
          <p:nvPr/>
        </p:nvSpPr>
        <p:spPr>
          <a:xfrm>
            <a:off x="1061811"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0" name="Google Shape;1250;p6"/>
          <p:cNvSpPr/>
          <p:nvPr/>
        </p:nvSpPr>
        <p:spPr>
          <a:xfrm>
            <a:off x="561748"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1" name="Google Shape;1251;p6"/>
          <p:cNvSpPr/>
          <p:nvPr/>
        </p:nvSpPr>
        <p:spPr>
          <a:xfrm>
            <a:off x="561748"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2" name="Google Shape;1252;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3" name="Google Shape;1253;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4" name="Google Shape;1254;p6"/>
          <p:cNvSpPr/>
          <p:nvPr/>
        </p:nvSpPr>
        <p:spPr>
          <a:xfrm>
            <a:off x="442686"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5" name="Google Shape;1255;p6"/>
          <p:cNvSpPr/>
          <p:nvPr/>
        </p:nvSpPr>
        <p:spPr>
          <a:xfrm>
            <a:off x="442686"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6" name="Google Shape;1256;p6"/>
          <p:cNvSpPr/>
          <p:nvPr/>
        </p:nvSpPr>
        <p:spPr>
          <a:xfrm>
            <a:off x="604611"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7" name="Google Shape;1257;p6"/>
          <p:cNvSpPr/>
          <p:nvPr/>
        </p:nvSpPr>
        <p:spPr>
          <a:xfrm>
            <a:off x="604611"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8" name="Google Shape;1258;p6"/>
          <p:cNvSpPr/>
          <p:nvPr/>
        </p:nvSpPr>
        <p:spPr>
          <a:xfrm>
            <a:off x="617311"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9" name="Google Shape;1259;p6"/>
          <p:cNvSpPr/>
          <p:nvPr/>
        </p:nvSpPr>
        <p:spPr>
          <a:xfrm>
            <a:off x="617311"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0" name="Google Shape;1260;p6"/>
          <p:cNvSpPr/>
          <p:nvPr/>
        </p:nvSpPr>
        <p:spPr>
          <a:xfrm>
            <a:off x="617311"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1" name="Google Shape;1261;p6"/>
          <p:cNvSpPr/>
          <p:nvPr/>
        </p:nvSpPr>
        <p:spPr>
          <a:xfrm>
            <a:off x="617311"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2" name="Google Shape;1262;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3" name="Google Shape;1263;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4" name="Google Shape;1264;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5" name="Google Shape;1265;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6" name="Google Shape;1266;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7" name="Google Shape;1267;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8" name="Google Shape;1268;p6"/>
          <p:cNvSpPr/>
          <p:nvPr/>
        </p:nvSpPr>
        <p:spPr>
          <a:xfrm>
            <a:off x="175986"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9" name="Google Shape;1269;p6"/>
          <p:cNvSpPr/>
          <p:nvPr/>
        </p:nvSpPr>
        <p:spPr>
          <a:xfrm>
            <a:off x="175986"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0" name="Google Shape;1270;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1" name="Google Shape;1271;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2" name="Google Shape;1272;p6"/>
          <p:cNvSpPr txBox="1"/>
          <p:nvPr>
            <p:ph type="ctrTitle"/>
          </p:nvPr>
        </p:nvSpPr>
        <p:spPr>
          <a:xfrm>
            <a:off x="3179536" y="1005229"/>
            <a:ext cx="5426076" cy="1621509"/>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73" name="Google Shape;1273;p6"/>
          <p:cNvSpPr txBox="1"/>
          <p:nvPr>
            <p:ph idx="1" type="body"/>
          </p:nvPr>
        </p:nvSpPr>
        <p:spPr>
          <a:xfrm>
            <a:off x="3179536" y="3311465"/>
            <a:ext cx="5426076" cy="310871"/>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74" name="Google Shape;1274;p6"/>
          <p:cNvSpPr txBox="1"/>
          <p:nvPr>
            <p:ph idx="2" type="body"/>
          </p:nvPr>
        </p:nvSpPr>
        <p:spPr>
          <a:xfrm>
            <a:off x="3179537" y="3015194"/>
            <a:ext cx="5426076"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1275" name="Shape 1275"/>
        <p:cNvGrpSpPr/>
        <p:nvPr/>
      </p:nvGrpSpPr>
      <p:grpSpPr>
        <a:xfrm>
          <a:off x="0" y="0"/>
          <a:ext cx="0" cy="0"/>
          <a:chOff x="0" y="0"/>
          <a:chExt cx="0" cy="0"/>
        </a:xfrm>
      </p:grpSpPr>
      <p:sp>
        <p:nvSpPr>
          <p:cNvPr id="1276" name="Google Shape;1276;p7"/>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77" name="Google Shape;1277;p7"/>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78" name="Google Shape;1278;p7"/>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1279" name="Google Shape;1279;p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80" name="Google Shape;1280;p7"/>
          <p:cNvSpPr txBox="1"/>
          <p:nvPr>
            <p:ph idx="1" type="body"/>
          </p:nvPr>
        </p:nvSpPr>
        <p:spPr>
          <a:xfrm>
            <a:off x="669925" y="1130299"/>
            <a:ext cx="10850563" cy="50069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1"/>
          <p:cNvCxnSpPr/>
          <p:nvPr/>
        </p:nvCxnSpPr>
        <p:spPr>
          <a:xfrm>
            <a:off x="669924" y="1028700"/>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1"/>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hyperlink" Target="https://baike.baidu.com/link?url=tXZuObkvOOJJ0DGN-s7Ji-F7_izQm_80PAWVwpqNNaaQ66TYwQ1DJQf04TISZvH2Oh-lwVZl1xO9k603046e_ewcryupZ_6aPdPFdzyGG0C2m2W0xKzI9G9KTDoRhe9ei8ex4W5IHUl9RlYjnHydU_" TargetMode="External"/><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www.liaoxuefeng.com/wiki/0014316089557264a6b348958f449949df42a6d3a2e542c000" TargetMode="External"/><Relationship Id="rId10" Type="http://schemas.openxmlformats.org/officeDocument/2006/relationships/image" Target="../media/image27.png"/><Relationship Id="rId9" Type="http://schemas.openxmlformats.org/officeDocument/2006/relationships/image" Target="../media/image28.png"/><Relationship Id="rId5" Type="http://schemas.openxmlformats.org/officeDocument/2006/relationships/hyperlink" Target="http://www.runoob.com/python3/python3-tutorial.html" TargetMode="External"/><Relationship Id="rId6" Type="http://schemas.openxmlformats.org/officeDocument/2006/relationships/hyperlink" Target="https://www.zhihu.com/pub/book/19550511" TargetMode="External"/><Relationship Id="rId7" Type="http://schemas.openxmlformats.org/officeDocument/2006/relationships/image" Target="../media/image29.png"/><Relationship Id="rId8" Type="http://schemas.openxmlformats.org/officeDocument/2006/relationships/hyperlink" Target="https://classroom.udacity.com/courses/ud12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help.github.com/articles/basic-writing-and-formatting-syntax/"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5" name="Shape 1285"/>
        <p:cNvGrpSpPr/>
        <p:nvPr/>
      </p:nvGrpSpPr>
      <p:grpSpPr>
        <a:xfrm>
          <a:off x="0" y="0"/>
          <a:ext cx="0" cy="0"/>
          <a:chOff x="0" y="0"/>
          <a:chExt cx="0" cy="0"/>
        </a:xfrm>
      </p:grpSpPr>
      <p:pic>
        <p:nvPicPr>
          <p:cNvPr id="1286" name="Google Shape;1286;p8"/>
          <p:cNvPicPr preferRelativeResize="0"/>
          <p:nvPr/>
        </p:nvPicPr>
        <p:blipFill rotWithShape="1">
          <a:blip r:embed="rId3">
            <a:alphaModFix/>
          </a:blip>
          <a:srcRect b="0" l="0" r="0" t="0"/>
          <a:stretch/>
        </p:blipFill>
        <p:spPr>
          <a:xfrm>
            <a:off x="-41148000" y="-9888970"/>
            <a:ext cx="11720945" cy="11720945"/>
          </a:xfrm>
          <a:prstGeom prst="rect">
            <a:avLst/>
          </a:prstGeom>
          <a:noFill/>
          <a:ln>
            <a:noFill/>
          </a:ln>
        </p:spPr>
      </p:pic>
      <p:pic>
        <p:nvPicPr>
          <p:cNvPr descr="https://timgsa.baidu.com/timg?image&amp;quality=80&amp;size=b9999_10000&amp;sec=1531900810310&amp;di=fc85cfc3ff111da0d180e6191ed32bf3&amp;imgtype=0&amp;src=http%3A%2F%2Fs9.rr.itc.cn%2Fr%2FwapChange%2F20173_29_5%2Fa131038584175898147.jpeg" id="1287" name="Google Shape;1287;p8"/>
          <p:cNvPicPr preferRelativeResize="0"/>
          <p:nvPr/>
        </p:nvPicPr>
        <p:blipFill rotWithShape="1">
          <a:blip r:embed="rId4">
            <a:alphaModFix/>
          </a:blip>
          <a:srcRect b="0" l="0" r="0" t="0"/>
          <a:stretch/>
        </p:blipFill>
        <p:spPr>
          <a:xfrm>
            <a:off x="4332630" y="648531"/>
            <a:ext cx="3526739" cy="1410696"/>
          </a:xfrm>
          <a:prstGeom prst="rect">
            <a:avLst/>
          </a:prstGeom>
          <a:noFill/>
          <a:ln>
            <a:noFill/>
          </a:ln>
        </p:spPr>
      </p:pic>
      <p:sp>
        <p:nvSpPr>
          <p:cNvPr id="1288" name="Google Shape;1288;p8"/>
          <p:cNvSpPr txBox="1"/>
          <p:nvPr/>
        </p:nvSpPr>
        <p:spPr>
          <a:xfrm>
            <a:off x="2563023" y="2401712"/>
            <a:ext cx="7066503" cy="68480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000"/>
              <a:buFont typeface="Arial"/>
              <a:buNone/>
            </a:pPr>
            <a:r>
              <a:rPr b="0" i="0" lang="zh-CN" sz="4000" u="none" cap="none" strike="noStrike">
                <a:solidFill>
                  <a:srgbClr val="3F3F3F"/>
                </a:solidFill>
                <a:latin typeface="Arial"/>
                <a:ea typeface="Arial"/>
                <a:cs typeface="Arial"/>
                <a:sym typeface="Arial"/>
              </a:rPr>
              <a:t>人工智能编程基础</a:t>
            </a:r>
            <a:endParaRPr b="0" i="0" sz="40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lang="zh-CN" sz="4000">
                <a:solidFill>
                  <a:srgbClr val="3F3F3F"/>
                </a:solidFill>
              </a:rPr>
              <a:t>第一章节</a:t>
            </a:r>
            <a:endParaRPr sz="4000">
              <a:solidFill>
                <a:srgbClr val="3F3F3F"/>
              </a:solidFill>
            </a:endParaRPr>
          </a:p>
          <a:p>
            <a:pPr indent="0" lvl="0" marL="0" marR="0" rtl="0" algn="ctr">
              <a:lnSpc>
                <a:spcPct val="100000"/>
              </a:lnSpc>
              <a:spcBef>
                <a:spcPts val="0"/>
              </a:spcBef>
              <a:spcAft>
                <a:spcPts val="0"/>
              </a:spcAft>
              <a:buClr>
                <a:srgbClr val="000000"/>
              </a:buClr>
              <a:buSzPts val="4000"/>
              <a:buFont typeface="Arial"/>
              <a:buNone/>
            </a:pPr>
            <a:r>
              <a:rPr lang="zh-CN" sz="4000">
                <a:solidFill>
                  <a:srgbClr val="3F3F3F"/>
                </a:solidFill>
              </a:rPr>
              <a:t>Intro to Python</a:t>
            </a:r>
            <a:endParaRPr sz="4000">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Google Shape;1394;p1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95" name="Google Shape;1395;p17"/>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96" name="Google Shape;1396;p17"/>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97" name="Google Shape;1397;p17"/>
          <p:cNvSpPr txBox="1"/>
          <p:nvPr/>
        </p:nvSpPr>
        <p:spPr>
          <a:xfrm>
            <a:off x="1230471" y="2138622"/>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大小写敏感</a:t>
            </a:r>
            <a:endParaRPr b="0" i="0" sz="2800" u="none" cap="none" strike="noStrike">
              <a:solidFill>
                <a:schemeClr val="dk1"/>
              </a:solidFill>
              <a:latin typeface="Arial"/>
              <a:ea typeface="Arial"/>
              <a:cs typeface="Arial"/>
              <a:sym typeface="Arial"/>
            </a:endParaRPr>
          </a:p>
        </p:txBody>
      </p:sp>
      <p:sp>
        <p:nvSpPr>
          <p:cNvPr id="1398" name="Google Shape;1398;p17"/>
          <p:cNvSpPr txBox="1"/>
          <p:nvPr/>
        </p:nvSpPr>
        <p:spPr>
          <a:xfrm>
            <a:off x="788257" y="2849560"/>
            <a:ext cx="4064258" cy="191589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是一个大小写敏感的语言，比如右边就是四条完全不同的代码，可能有的报错有的就能运行成功</a:t>
            </a:r>
            <a:endParaRPr b="0" i="0" sz="2000" u="none" cap="none" strike="noStrike">
              <a:solidFill>
                <a:srgbClr val="595959"/>
              </a:solidFill>
              <a:latin typeface="Arial"/>
              <a:ea typeface="Arial"/>
              <a:cs typeface="Arial"/>
              <a:sym typeface="Arial"/>
            </a:endParaRPr>
          </a:p>
        </p:txBody>
      </p:sp>
      <p:pic>
        <p:nvPicPr>
          <p:cNvPr id="1399" name="Google Shape;1399;p17"/>
          <p:cNvPicPr preferRelativeResize="0"/>
          <p:nvPr/>
        </p:nvPicPr>
        <p:blipFill rotWithShape="1">
          <a:blip r:embed="rId4">
            <a:alphaModFix/>
          </a:blip>
          <a:srcRect b="0" l="0" r="0" t="0"/>
          <a:stretch/>
        </p:blipFill>
        <p:spPr>
          <a:xfrm>
            <a:off x="6634556" y="2138625"/>
            <a:ext cx="3320000" cy="297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18"/>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6" name="Google Shape;1406;p18"/>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7" name="Google Shape;1407;p18"/>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8" name="Google Shape;1408;p18"/>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Python 函数</a:t>
            </a:r>
            <a:endParaRPr b="1" i="0" sz="2800" u="none" cap="none" strike="noStrike">
              <a:solidFill>
                <a:schemeClr val="dk1"/>
              </a:solidFill>
              <a:latin typeface="Arial"/>
              <a:ea typeface="Arial"/>
              <a:cs typeface="Arial"/>
              <a:sym typeface="Arial"/>
            </a:endParaRPr>
          </a:p>
        </p:txBody>
      </p:sp>
      <p:sp>
        <p:nvSpPr>
          <p:cNvPr id="1409" name="Google Shape;1409;p18"/>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本章中将对Python中的函数做详细解释</a:t>
            </a:r>
            <a:endParaRPr b="0" i="0" sz="1400" u="none" cap="none" strike="noStrike">
              <a:solidFill>
                <a:schemeClr val="accent1"/>
              </a:solidFill>
              <a:latin typeface="Arial"/>
              <a:ea typeface="Arial"/>
              <a:cs typeface="Arial"/>
              <a:sym typeface="Arial"/>
            </a:endParaRPr>
          </a:p>
        </p:txBody>
      </p:sp>
      <p:sp>
        <p:nvSpPr>
          <p:cNvPr id="1410" name="Google Shape;1410;p18"/>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2</a:t>
            </a:r>
            <a:endParaRPr b="0" i="0" sz="6000" u="none" cap="none" strike="noStrike">
              <a:solidFill>
                <a:srgbClr val="1B7691"/>
              </a:solidFill>
              <a:latin typeface="Anton"/>
              <a:ea typeface="Anton"/>
              <a:cs typeface="Anton"/>
              <a:sym typeface="Anton"/>
            </a:endParaRPr>
          </a:p>
        </p:txBody>
      </p:sp>
      <p:pic>
        <p:nvPicPr>
          <p:cNvPr id="1411" name="Google Shape;1411;p18"/>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18" name="Google Shape;1418;p1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19" name="Google Shape;1419;p19"/>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函数是什么？</a:t>
            </a:r>
            <a:endParaRPr b="0" i="0" sz="1100" u="none" cap="none" strike="noStrike">
              <a:solidFill>
                <a:schemeClr val="dk1"/>
              </a:solidFill>
              <a:latin typeface="Arial"/>
              <a:ea typeface="Arial"/>
              <a:cs typeface="Arial"/>
              <a:sym typeface="Arial"/>
            </a:endParaRPr>
          </a:p>
        </p:txBody>
      </p:sp>
      <p:sp>
        <p:nvSpPr>
          <p:cNvPr id="1420" name="Google Shape;1420;p19"/>
          <p:cNvSpPr txBox="1"/>
          <p:nvPr/>
        </p:nvSpPr>
        <p:spPr>
          <a:xfrm>
            <a:off x="768946" y="2763319"/>
            <a:ext cx="5683315" cy="166968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函数是一个黑盒，投之以桃李，报之以琼瑶</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函数也可以是一个容器，将多个稀碎的操作封装为一个内容可能很复杂但接口依然清晰的个体</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函数是一段代码，可自定义其中的执行处理逻辑</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函数可以被重复使用，编写一次即可受用无穷</a:t>
            </a:r>
            <a:endParaRPr/>
          </a:p>
        </p:txBody>
      </p:sp>
      <p:pic>
        <p:nvPicPr>
          <p:cNvPr id="1421" name="Google Shape;1421;p19"/>
          <p:cNvPicPr preferRelativeResize="0"/>
          <p:nvPr/>
        </p:nvPicPr>
        <p:blipFill rotWithShape="1">
          <a:blip r:embed="rId4">
            <a:alphaModFix/>
          </a:blip>
          <a:srcRect b="0" l="0" r="0" t="0"/>
          <a:stretch/>
        </p:blipFill>
        <p:spPr>
          <a:xfrm>
            <a:off x="7764106" y="1440356"/>
            <a:ext cx="2602204" cy="47861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sp>
        <p:nvSpPr>
          <p:cNvPr id="1427" name="Google Shape;1427;p20"/>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29" name="Google Shape;1429;p20"/>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为什么使用函数？</a:t>
            </a:r>
            <a:endParaRPr b="0" i="0" sz="1100" u="none" cap="none" strike="noStrike">
              <a:solidFill>
                <a:schemeClr val="dk1"/>
              </a:solidFill>
              <a:latin typeface="Arial"/>
              <a:ea typeface="Arial"/>
              <a:cs typeface="Arial"/>
              <a:sym typeface="Arial"/>
            </a:endParaRPr>
          </a:p>
        </p:txBody>
      </p:sp>
      <p:sp>
        <p:nvSpPr>
          <p:cNvPr id="1430" name="Google Shape;1430;p20"/>
          <p:cNvSpPr txBox="1"/>
          <p:nvPr/>
        </p:nvSpPr>
        <p:spPr>
          <a:xfrm>
            <a:off x="669924" y="2500327"/>
            <a:ext cx="4782078" cy="231454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程序由函数组合而成，思路清晰，逻辑分明</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功能模块化，步步为营，易于质量保证</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将通用逻辑封装为函数，减少重复代码的编写</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子功能职责边界清晰，程序逻辑修改方便</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便于依赖管理，避免双向依赖</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强鲁棒性，一个函数的异常不会影响其它函数的正确性</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1" name="Google Shape;1431;p20"/>
          <p:cNvPicPr preferRelativeResize="0"/>
          <p:nvPr/>
        </p:nvPicPr>
        <p:blipFill rotWithShape="1">
          <a:blip r:embed="rId4">
            <a:alphaModFix/>
          </a:blip>
          <a:srcRect b="0" l="0" r="0" t="0"/>
          <a:stretch/>
        </p:blipFill>
        <p:spPr>
          <a:xfrm>
            <a:off x="5660692" y="2294309"/>
            <a:ext cx="6289312" cy="2726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6" name="Shape 1436"/>
        <p:cNvGrpSpPr/>
        <p:nvPr/>
      </p:nvGrpSpPr>
      <p:grpSpPr>
        <a:xfrm>
          <a:off x="0" y="0"/>
          <a:ext cx="0" cy="0"/>
          <a:chOff x="0" y="0"/>
          <a:chExt cx="0" cy="0"/>
        </a:xfrm>
      </p:grpSpPr>
      <p:sp>
        <p:nvSpPr>
          <p:cNvPr id="1437" name="Google Shape;1437;p2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38" name="Google Shape;1438;p2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39" name="Google Shape;1439;p21"/>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函数的定义：def &lt;函数名&gt;(&lt;输入参数&gt;):</a:t>
            </a:r>
            <a:endParaRPr b="0" i="0" sz="1100" u="none" cap="none" strike="noStrike">
              <a:solidFill>
                <a:schemeClr val="dk1"/>
              </a:solidFill>
              <a:latin typeface="Arial"/>
              <a:ea typeface="Arial"/>
              <a:cs typeface="Arial"/>
              <a:sym typeface="Arial"/>
            </a:endParaRPr>
          </a:p>
        </p:txBody>
      </p:sp>
      <p:pic>
        <p:nvPicPr>
          <p:cNvPr id="1440" name="Google Shape;1440;p21"/>
          <p:cNvPicPr preferRelativeResize="0"/>
          <p:nvPr/>
        </p:nvPicPr>
        <p:blipFill rotWithShape="1">
          <a:blip r:embed="rId4">
            <a:alphaModFix/>
          </a:blip>
          <a:srcRect b="0" l="0" r="0" t="0"/>
          <a:stretch/>
        </p:blipFill>
        <p:spPr>
          <a:xfrm>
            <a:off x="5703887" y="2674208"/>
            <a:ext cx="5816600" cy="2819400"/>
          </a:xfrm>
          <a:prstGeom prst="rect">
            <a:avLst/>
          </a:prstGeom>
          <a:noFill/>
          <a:ln>
            <a:noFill/>
          </a:ln>
        </p:spPr>
      </p:pic>
      <p:sp>
        <p:nvSpPr>
          <p:cNvPr id="1441" name="Google Shape;1441;p21"/>
          <p:cNvSpPr/>
          <p:nvPr/>
        </p:nvSpPr>
        <p:spPr>
          <a:xfrm>
            <a:off x="5857103" y="2711279"/>
            <a:ext cx="564613" cy="34599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2" name="Google Shape;1442;p21"/>
          <p:cNvSpPr/>
          <p:nvPr/>
        </p:nvSpPr>
        <p:spPr>
          <a:xfrm>
            <a:off x="6512011" y="2704072"/>
            <a:ext cx="1458097" cy="345990"/>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3" name="Google Shape;1443;p21"/>
          <p:cNvSpPr/>
          <p:nvPr/>
        </p:nvSpPr>
        <p:spPr>
          <a:xfrm>
            <a:off x="8180173" y="2704072"/>
            <a:ext cx="345989" cy="345990"/>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4" name="Google Shape;1444;p21"/>
          <p:cNvSpPr/>
          <p:nvPr/>
        </p:nvSpPr>
        <p:spPr>
          <a:xfrm>
            <a:off x="7129376" y="3523737"/>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5" name="Google Shape;1445;p21"/>
          <p:cNvSpPr/>
          <p:nvPr/>
        </p:nvSpPr>
        <p:spPr>
          <a:xfrm>
            <a:off x="7129375" y="4310963"/>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6" name="Google Shape;1446;p21"/>
          <p:cNvSpPr/>
          <p:nvPr/>
        </p:nvSpPr>
        <p:spPr>
          <a:xfrm>
            <a:off x="7129374" y="5098189"/>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7" name="Google Shape;1447;p21"/>
          <p:cNvSpPr txBox="1"/>
          <p:nvPr/>
        </p:nvSpPr>
        <p:spPr>
          <a:xfrm>
            <a:off x="768947" y="2532733"/>
            <a:ext cx="3884397" cy="29608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函数定义关键字： def</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函数名称：可自行定义，注意避免重名</a:t>
            </a:r>
            <a:endParaRPr b="0" i="0" sz="1400" u="none" cap="none" strike="noStrike">
              <a:solidFill>
                <a:srgbClr val="FFC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输入参数：数量不限，也可以没有输入参数</a:t>
            </a:r>
            <a:endParaRPr b="0" i="0" sz="1400" u="none" cap="none" strike="noStrike">
              <a:solidFill>
                <a:srgbClr val="92D05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B0F0"/>
                </a:solidFill>
                <a:latin typeface="Arial"/>
                <a:ea typeface="Arial"/>
                <a:cs typeface="Arial"/>
                <a:sym typeface="Arial"/>
              </a:rPr>
              <a:t>返回关键字：将变量作为函数的输出返回</a:t>
            </a:r>
            <a:endParaRPr b="0" i="0" sz="1400" u="none" cap="none" strike="noStrike">
              <a:solidFill>
                <a:srgbClr val="00B0F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B0F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函数内部代码需缩进一层</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函数的一次运行至多只会执行一次 return</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函数不一定需要返回数值</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在执行完 return 语句后，函数终止执行</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2" name="Shape 1452"/>
        <p:cNvGrpSpPr/>
        <p:nvPr/>
      </p:nvGrpSpPr>
      <p:grpSpPr>
        <a:xfrm>
          <a:off x="0" y="0"/>
          <a:ext cx="0" cy="0"/>
          <a:chOff x="0" y="0"/>
          <a:chExt cx="0" cy="0"/>
        </a:xfrm>
      </p:grpSpPr>
      <p:sp>
        <p:nvSpPr>
          <p:cNvPr id="1453" name="Google Shape;1453;p2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54" name="Google Shape;1454;p2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55" name="Google Shape;1455;p22"/>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函数的执行：&lt;函数名&gt;(&lt;输入参数&gt;)</a:t>
            </a:r>
            <a:endParaRPr b="0" i="0" sz="1100" u="none" cap="none" strike="noStrike">
              <a:solidFill>
                <a:schemeClr val="dk1"/>
              </a:solidFill>
              <a:latin typeface="Arial"/>
              <a:ea typeface="Arial"/>
              <a:cs typeface="Arial"/>
              <a:sym typeface="Arial"/>
            </a:endParaRPr>
          </a:p>
        </p:txBody>
      </p:sp>
      <p:sp>
        <p:nvSpPr>
          <p:cNvPr id="1456" name="Google Shape;1456;p22"/>
          <p:cNvSpPr txBox="1"/>
          <p:nvPr/>
        </p:nvSpPr>
        <p:spPr>
          <a:xfrm>
            <a:off x="768947" y="2532733"/>
            <a:ext cx="5859296" cy="199137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函数调用：括号内为实际输入参数</a:t>
            </a:r>
            <a:endParaRPr b="0" i="0" sz="1400" u="none" cap="none" strike="noStrike">
              <a:solidFill>
                <a:srgbClr val="FF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函数输出值：将输出值赋值给新建的变量：result</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在函数的定义中可以调用函数自身，形成循环调用，注意无限循环！</a:t>
            </a:r>
            <a:endParaRPr b="0" i="0" sz="1400" u="none" cap="none" strike="noStrike">
              <a:solidFill>
                <a:srgbClr val="92D05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92D05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动手算一算：factorial(10)的值为：10*9*8*7*6*5*4*3*2*1</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如果要计算20的阶乘，通过额外一行代码即可：</a:t>
            </a:r>
            <a:r>
              <a:rPr b="0" i="0" lang="zh-CN" sz="1400" u="sng" cap="none" strike="noStrike">
                <a:solidFill>
                  <a:schemeClr val="dk1"/>
                </a:solidFill>
                <a:latin typeface="Arial"/>
                <a:ea typeface="Arial"/>
                <a:cs typeface="Arial"/>
                <a:sym typeface="Arial"/>
              </a:rPr>
              <a:t>                      </a:t>
            </a:r>
            <a:endParaRPr b="0" i="0" sz="1400" u="sng" cap="none" strike="noStrike">
              <a:solidFill>
                <a:schemeClr val="dk1"/>
              </a:solidFill>
              <a:latin typeface="Arial"/>
              <a:ea typeface="Arial"/>
              <a:cs typeface="Arial"/>
              <a:sym typeface="Arial"/>
            </a:endParaRPr>
          </a:p>
        </p:txBody>
      </p:sp>
      <p:pic>
        <p:nvPicPr>
          <p:cNvPr id="1457" name="Google Shape;1457;p22"/>
          <p:cNvPicPr preferRelativeResize="0"/>
          <p:nvPr/>
        </p:nvPicPr>
        <p:blipFill rotWithShape="1">
          <a:blip r:embed="rId4">
            <a:alphaModFix/>
          </a:blip>
          <a:srcRect b="0" l="0" r="0" t="0"/>
          <a:stretch/>
        </p:blipFill>
        <p:spPr>
          <a:xfrm>
            <a:off x="6524562" y="2125362"/>
            <a:ext cx="5252990" cy="3784600"/>
          </a:xfrm>
          <a:prstGeom prst="rect">
            <a:avLst/>
          </a:prstGeom>
          <a:noFill/>
          <a:ln>
            <a:noFill/>
          </a:ln>
        </p:spPr>
      </p:pic>
      <p:sp>
        <p:nvSpPr>
          <p:cNvPr id="1458" name="Google Shape;1458;p22"/>
          <p:cNvSpPr/>
          <p:nvPr/>
        </p:nvSpPr>
        <p:spPr>
          <a:xfrm>
            <a:off x="8229599" y="4243517"/>
            <a:ext cx="1841157" cy="34599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9" name="Google Shape;1459;p22"/>
          <p:cNvSpPr/>
          <p:nvPr/>
        </p:nvSpPr>
        <p:spPr>
          <a:xfrm>
            <a:off x="7228702" y="4243517"/>
            <a:ext cx="753762" cy="345990"/>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0" name="Google Shape;1460;p22"/>
          <p:cNvSpPr/>
          <p:nvPr/>
        </p:nvSpPr>
        <p:spPr>
          <a:xfrm>
            <a:off x="9316995" y="3690742"/>
            <a:ext cx="1816443" cy="345990"/>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2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67" name="Google Shape;1467;p23"/>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68" name="Google Shape;1468;p23"/>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 vs. 生成器</a:t>
            </a:r>
            <a:endParaRPr b="0" i="0" sz="1100" u="none" cap="none" strike="noStrike">
              <a:solidFill>
                <a:schemeClr val="dk1"/>
              </a:solidFill>
              <a:latin typeface="Arial"/>
              <a:ea typeface="Arial"/>
              <a:cs typeface="Arial"/>
              <a:sym typeface="Arial"/>
            </a:endParaRPr>
          </a:p>
        </p:txBody>
      </p:sp>
      <p:pic>
        <p:nvPicPr>
          <p:cNvPr id="1469" name="Google Shape;1469;p23"/>
          <p:cNvPicPr preferRelativeResize="0"/>
          <p:nvPr/>
        </p:nvPicPr>
        <p:blipFill rotWithShape="1">
          <a:blip r:embed="rId4">
            <a:alphaModFix/>
          </a:blip>
          <a:srcRect b="0" l="0" r="0" t="0"/>
          <a:stretch/>
        </p:blipFill>
        <p:spPr>
          <a:xfrm>
            <a:off x="768947" y="2038864"/>
            <a:ext cx="4131895" cy="3388154"/>
          </a:xfrm>
          <a:prstGeom prst="rect">
            <a:avLst/>
          </a:prstGeom>
          <a:noFill/>
          <a:ln>
            <a:noFill/>
          </a:ln>
        </p:spPr>
      </p:pic>
      <p:pic>
        <p:nvPicPr>
          <p:cNvPr id="1470" name="Google Shape;1470;p23"/>
          <p:cNvPicPr preferRelativeResize="0"/>
          <p:nvPr/>
        </p:nvPicPr>
        <p:blipFill rotWithShape="1">
          <a:blip r:embed="rId5">
            <a:alphaModFix/>
          </a:blip>
          <a:srcRect b="0" l="0" r="0" t="0"/>
          <a:stretch/>
        </p:blipFill>
        <p:spPr>
          <a:xfrm>
            <a:off x="6777071" y="2038864"/>
            <a:ext cx="4743416" cy="3388154"/>
          </a:xfrm>
          <a:prstGeom prst="rect">
            <a:avLst/>
          </a:prstGeom>
          <a:noFill/>
          <a:ln>
            <a:noFill/>
          </a:ln>
        </p:spPr>
      </p:pic>
      <p:sp>
        <p:nvSpPr>
          <p:cNvPr id="1471" name="Google Shape;1471;p23"/>
          <p:cNvSpPr/>
          <p:nvPr/>
        </p:nvSpPr>
        <p:spPr>
          <a:xfrm>
            <a:off x="5618383" y="3532886"/>
            <a:ext cx="44114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2000" u="none" cap="none" strike="noStrike">
                <a:solidFill>
                  <a:schemeClr val="dk1"/>
                </a:solidFill>
                <a:latin typeface="Arial"/>
                <a:ea typeface="Arial"/>
                <a:cs typeface="Arial"/>
                <a:sym typeface="Arial"/>
              </a:rPr>
              <a:t>vs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6" name="Shape 1476"/>
        <p:cNvGrpSpPr/>
        <p:nvPr/>
      </p:nvGrpSpPr>
      <p:grpSpPr>
        <a:xfrm>
          <a:off x="0" y="0"/>
          <a:ext cx="0" cy="0"/>
          <a:chOff x="0" y="0"/>
          <a:chExt cx="0" cy="0"/>
        </a:xfrm>
      </p:grpSpPr>
      <p:sp>
        <p:nvSpPr>
          <p:cNvPr id="1477" name="Google Shape;1477;p2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78" name="Google Shape;1478;p2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79" name="Google Shape;1479;p24"/>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Why 生成器</a:t>
            </a:r>
            <a:endParaRPr b="0" i="0" sz="1100" u="none" cap="none" strike="noStrike">
              <a:solidFill>
                <a:schemeClr val="dk1"/>
              </a:solidFill>
              <a:latin typeface="Arial"/>
              <a:ea typeface="Arial"/>
              <a:cs typeface="Arial"/>
              <a:sym typeface="Arial"/>
            </a:endParaRPr>
          </a:p>
        </p:txBody>
      </p:sp>
      <p:pic>
        <p:nvPicPr>
          <p:cNvPr id="1480" name="Google Shape;1480;p24"/>
          <p:cNvPicPr preferRelativeResize="0"/>
          <p:nvPr/>
        </p:nvPicPr>
        <p:blipFill rotWithShape="1">
          <a:blip r:embed="rId4">
            <a:alphaModFix/>
          </a:blip>
          <a:srcRect b="0" l="0" r="0" t="0"/>
          <a:stretch/>
        </p:blipFill>
        <p:spPr>
          <a:xfrm>
            <a:off x="768947" y="2671182"/>
            <a:ext cx="3409940" cy="3012463"/>
          </a:xfrm>
          <a:prstGeom prst="rect">
            <a:avLst/>
          </a:prstGeom>
          <a:noFill/>
          <a:ln>
            <a:noFill/>
          </a:ln>
        </p:spPr>
      </p:pic>
      <p:pic>
        <p:nvPicPr>
          <p:cNvPr id="1481" name="Google Shape;1481;p24"/>
          <p:cNvPicPr preferRelativeResize="0"/>
          <p:nvPr/>
        </p:nvPicPr>
        <p:blipFill rotWithShape="1">
          <a:blip r:embed="rId5">
            <a:alphaModFix/>
          </a:blip>
          <a:srcRect b="0" l="0" r="0" t="0"/>
          <a:stretch/>
        </p:blipFill>
        <p:spPr>
          <a:xfrm>
            <a:off x="4351532" y="2671182"/>
            <a:ext cx="2713016" cy="1787482"/>
          </a:xfrm>
          <a:prstGeom prst="rect">
            <a:avLst/>
          </a:prstGeom>
          <a:noFill/>
          <a:ln>
            <a:noFill/>
          </a:ln>
        </p:spPr>
      </p:pic>
      <p:sp>
        <p:nvSpPr>
          <p:cNvPr id="1482" name="Google Shape;1482;p24"/>
          <p:cNvSpPr/>
          <p:nvPr/>
        </p:nvSpPr>
        <p:spPr>
          <a:xfrm>
            <a:off x="768947" y="2259454"/>
            <a:ext cx="12618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为迭代而生！</a:t>
            </a:r>
            <a:endParaRPr b="0" i="0" sz="1400" u="none" cap="none" strike="noStrike">
              <a:solidFill>
                <a:srgbClr val="000000"/>
              </a:solidFill>
              <a:latin typeface="Arial"/>
              <a:ea typeface="Arial"/>
              <a:cs typeface="Arial"/>
              <a:sym typeface="Arial"/>
            </a:endParaRPr>
          </a:p>
        </p:txBody>
      </p:sp>
      <p:sp>
        <p:nvSpPr>
          <p:cNvPr id="1483" name="Google Shape;1483;p24"/>
          <p:cNvSpPr/>
          <p:nvPr/>
        </p:nvSpPr>
        <p:spPr>
          <a:xfrm>
            <a:off x="4351532" y="2259454"/>
            <a:ext cx="12618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无限循环？！</a:t>
            </a:r>
            <a:endParaRPr b="0" i="0" sz="1400" u="none" cap="none" strike="noStrike">
              <a:solidFill>
                <a:srgbClr val="000000"/>
              </a:solidFill>
              <a:latin typeface="Arial"/>
              <a:ea typeface="Arial"/>
              <a:cs typeface="Arial"/>
              <a:sym typeface="Arial"/>
            </a:endParaRPr>
          </a:p>
        </p:txBody>
      </p:sp>
      <p:pic>
        <p:nvPicPr>
          <p:cNvPr id="1484" name="Google Shape;1484;p24"/>
          <p:cNvPicPr preferRelativeResize="0"/>
          <p:nvPr/>
        </p:nvPicPr>
        <p:blipFill rotWithShape="1">
          <a:blip r:embed="rId6">
            <a:alphaModFix/>
          </a:blip>
          <a:srcRect b="0" l="0" r="0" t="0"/>
          <a:stretch/>
        </p:blipFill>
        <p:spPr>
          <a:xfrm>
            <a:off x="7237193" y="2671182"/>
            <a:ext cx="4212503" cy="3581337"/>
          </a:xfrm>
          <a:prstGeom prst="rect">
            <a:avLst/>
          </a:prstGeom>
          <a:noFill/>
          <a:ln>
            <a:noFill/>
          </a:ln>
        </p:spPr>
      </p:pic>
      <p:sp>
        <p:nvSpPr>
          <p:cNvPr id="1485" name="Google Shape;1485;p24"/>
          <p:cNvSpPr/>
          <p:nvPr/>
        </p:nvSpPr>
        <p:spPr>
          <a:xfrm>
            <a:off x="7237193" y="2259454"/>
            <a:ext cx="189026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Easy… 要多少拿多少</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2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92" name="Google Shape;1492;p25"/>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93" name="Google Shape;1493;p25"/>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作用域</a:t>
            </a:r>
            <a:endParaRPr b="0" i="0" sz="1100" u="none" cap="none" strike="noStrike">
              <a:solidFill>
                <a:schemeClr val="dk1"/>
              </a:solidFill>
              <a:latin typeface="Arial"/>
              <a:ea typeface="Arial"/>
              <a:cs typeface="Arial"/>
              <a:sym typeface="Arial"/>
            </a:endParaRPr>
          </a:p>
        </p:txBody>
      </p:sp>
      <p:sp>
        <p:nvSpPr>
          <p:cNvPr id="1494" name="Google Shape;1494;p25"/>
          <p:cNvSpPr/>
          <p:nvPr/>
        </p:nvSpPr>
        <p:spPr>
          <a:xfrm>
            <a:off x="669924" y="1852012"/>
            <a:ext cx="5817373" cy="4578176"/>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 中，程序的变量并不是在哪个位置都可以访问的，访问权限决定于这个变量是在哪里赋值的。</a:t>
            </a:r>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变量的作用域决定了在哪一部分程序可以访问哪个特定的变量名称。</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Python的作用域一共有4种，分别是：	</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L （Local） 局部作用域</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E （Enclosing） 闭包函数外的函数中</a:t>
            </a:r>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G （Global） 全局作用域</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B （Built-in） 内建作用域</a:t>
            </a:r>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以 L –&gt; E –&gt; G –&gt;B 的规则查找，即：在局部找不到，便会去局部外的局部找（例如闭包），再找不到就会去全局找，再者去内建中找。</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 中只有模块（module），类（class）以及函数（def、lambda）才会引入新的作用域，其它的代码块（如 if/elif/else/、try/except、for/while等）是不会引入新的作用域的，也就是说这这些语句内定义的变量，外部也可以访问</a:t>
            </a:r>
            <a:endParaRPr/>
          </a:p>
        </p:txBody>
      </p:sp>
      <p:pic>
        <p:nvPicPr>
          <p:cNvPr id="1495" name="Google Shape;1495;p25"/>
          <p:cNvPicPr preferRelativeResize="0"/>
          <p:nvPr/>
        </p:nvPicPr>
        <p:blipFill rotWithShape="1">
          <a:blip r:embed="rId4">
            <a:alphaModFix/>
          </a:blip>
          <a:srcRect b="0" l="0" r="0" t="0"/>
          <a:stretch/>
        </p:blipFill>
        <p:spPr>
          <a:xfrm>
            <a:off x="6951349" y="1945769"/>
            <a:ext cx="4411755" cy="1706605"/>
          </a:xfrm>
          <a:prstGeom prst="rect">
            <a:avLst/>
          </a:prstGeom>
          <a:noFill/>
          <a:ln>
            <a:noFill/>
          </a:ln>
        </p:spPr>
      </p:pic>
      <p:pic>
        <p:nvPicPr>
          <p:cNvPr id="1496" name="Google Shape;1496;p25"/>
          <p:cNvPicPr preferRelativeResize="0"/>
          <p:nvPr/>
        </p:nvPicPr>
        <p:blipFill rotWithShape="1">
          <a:blip r:embed="rId5">
            <a:alphaModFix/>
          </a:blip>
          <a:srcRect b="0" l="0" r="0" t="0"/>
          <a:stretch/>
        </p:blipFill>
        <p:spPr>
          <a:xfrm>
            <a:off x="7040530" y="3745615"/>
            <a:ext cx="4233391" cy="2859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1" name="Shape 1501"/>
        <p:cNvGrpSpPr/>
        <p:nvPr/>
      </p:nvGrpSpPr>
      <p:grpSpPr>
        <a:xfrm>
          <a:off x="0" y="0"/>
          <a:ext cx="0" cy="0"/>
          <a:chOff x="0" y="0"/>
          <a:chExt cx="0" cy="0"/>
        </a:xfrm>
      </p:grpSpPr>
      <p:sp>
        <p:nvSpPr>
          <p:cNvPr id="1502" name="Google Shape;1502;p26"/>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3" name="Google Shape;1503;p26"/>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4" name="Google Shape;1504;p26"/>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5" name="Google Shape;1505;p26"/>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拓展内容</a:t>
            </a:r>
            <a:endParaRPr b="1" i="0" sz="2800" u="none" cap="none" strike="noStrike">
              <a:solidFill>
                <a:schemeClr val="dk1"/>
              </a:solidFill>
              <a:latin typeface="Arial"/>
              <a:ea typeface="Arial"/>
              <a:cs typeface="Arial"/>
              <a:sym typeface="Arial"/>
            </a:endParaRPr>
          </a:p>
        </p:txBody>
      </p:sp>
      <p:sp>
        <p:nvSpPr>
          <p:cNvPr id="1506" name="Google Shape;1506;p26"/>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经过拓展以后的学员就是不一样了呢，忍不住了让我皮一下 ☺</a:t>
            </a:r>
            <a:endParaRPr b="0" i="0" sz="1400" u="none" cap="none" strike="noStrike">
              <a:solidFill>
                <a:schemeClr val="accent1"/>
              </a:solidFill>
              <a:latin typeface="Arial"/>
              <a:ea typeface="Arial"/>
              <a:cs typeface="Arial"/>
              <a:sym typeface="Arial"/>
            </a:endParaRPr>
          </a:p>
        </p:txBody>
      </p:sp>
      <p:sp>
        <p:nvSpPr>
          <p:cNvPr id="1507" name="Google Shape;1507;p26"/>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3</a:t>
            </a:r>
            <a:endParaRPr b="0" i="0" sz="6000" u="none" cap="none" strike="noStrike">
              <a:solidFill>
                <a:srgbClr val="1B7691"/>
              </a:solidFill>
              <a:latin typeface="Anton"/>
              <a:ea typeface="Anton"/>
              <a:cs typeface="Anton"/>
              <a:sym typeface="Anton"/>
            </a:endParaRPr>
          </a:p>
        </p:txBody>
      </p:sp>
      <p:pic>
        <p:nvPicPr>
          <p:cNvPr id="1508" name="Google Shape;1508;p26"/>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294" name="Google Shape;1294;p9"/>
          <p:cNvGrpSpPr/>
          <p:nvPr/>
        </p:nvGrpSpPr>
        <p:grpSpPr>
          <a:xfrm rot="1249370">
            <a:off x="690958" y="-377754"/>
            <a:ext cx="10880607" cy="6639560"/>
            <a:chOff x="563871" y="-342721"/>
            <a:chExt cx="10880606" cy="6639560"/>
          </a:xfrm>
        </p:grpSpPr>
        <p:cxnSp>
          <p:nvCxnSpPr>
            <p:cNvPr id="1295" name="Google Shape;1295;p9"/>
            <p:cNvCxnSpPr/>
            <p:nvPr/>
          </p:nvCxnSpPr>
          <p:spPr>
            <a:xfrm flipH="1" rot="-1249370">
              <a:off x="7653855" y="-562656"/>
              <a:ext cx="22690" cy="6858000"/>
            </a:xfrm>
            <a:prstGeom prst="straightConnector1">
              <a:avLst/>
            </a:prstGeom>
            <a:noFill/>
            <a:ln cap="flat" cmpd="sng" w="9525">
              <a:solidFill>
                <a:srgbClr val="A5A5A5"/>
              </a:solidFill>
              <a:prstDash val="solid"/>
              <a:miter lim="800000"/>
              <a:headEnd len="sm" w="sm" type="none"/>
              <a:tailEnd len="sm" w="sm" type="none"/>
            </a:ln>
          </p:spPr>
        </p:cxnSp>
        <p:sp>
          <p:nvSpPr>
            <p:cNvPr id="1296" name="Google Shape;1296;p9"/>
            <p:cNvSpPr/>
            <p:nvPr/>
          </p:nvSpPr>
          <p:spPr>
            <a:xfrm rot="-1217860">
              <a:off x="7150819" y="950764"/>
              <a:ext cx="3564396" cy="522058"/>
            </a:xfrm>
            <a:prstGeom prst="roundRect">
              <a:avLst>
                <a:gd fmla="val 50000" name="adj"/>
              </a:avLst>
            </a:prstGeom>
            <a:solidFill>
              <a:srgbClr val="4385AA"/>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Python 基础破冰</a:t>
              </a:r>
              <a:endParaRPr b="1" i="0" sz="2220" u="none" cap="none" strike="noStrike">
                <a:solidFill>
                  <a:schemeClr val="lt1"/>
                </a:solidFill>
                <a:latin typeface="Arial"/>
                <a:ea typeface="Arial"/>
                <a:cs typeface="Arial"/>
                <a:sym typeface="Arial"/>
              </a:endParaRPr>
            </a:p>
          </p:txBody>
        </p:sp>
        <p:sp>
          <p:nvSpPr>
            <p:cNvPr id="1297" name="Google Shape;1297;p9"/>
            <p:cNvSpPr/>
            <p:nvPr/>
          </p:nvSpPr>
          <p:spPr>
            <a:xfrm rot="-1217860">
              <a:off x="6955454" y="1523999"/>
              <a:ext cx="612068" cy="612068"/>
            </a:xfrm>
            <a:prstGeom prst="ellipse">
              <a:avLst/>
            </a:prstGeom>
            <a:solidFill>
              <a:srgbClr val="89B6D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32637F"/>
                  </a:solidFill>
                  <a:latin typeface="Impact"/>
                  <a:ea typeface="Impact"/>
                  <a:cs typeface="Impact"/>
                  <a:sym typeface="Impact"/>
                </a:rPr>
                <a:t>01</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rot="-1217860">
              <a:off x="7900201" y="2976860"/>
              <a:ext cx="3564396" cy="522058"/>
            </a:xfrm>
            <a:prstGeom prst="roundRect">
              <a:avLst>
                <a:gd fmla="val 50000" name="adj"/>
              </a:avLst>
            </a:prstGeom>
            <a:solidFill>
              <a:schemeClr val="accent3"/>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Python知识扩充</a:t>
              </a:r>
              <a:endParaRPr b="1" i="0" sz="2220" u="none" cap="none" strike="noStrike">
                <a:solidFill>
                  <a:schemeClr val="lt1"/>
                </a:solidFill>
                <a:latin typeface="Arial"/>
                <a:ea typeface="Arial"/>
                <a:cs typeface="Arial"/>
                <a:sym typeface="Arial"/>
              </a:endParaRPr>
            </a:p>
          </p:txBody>
        </p:sp>
        <p:sp>
          <p:nvSpPr>
            <p:cNvPr id="1299" name="Google Shape;1299;p9"/>
            <p:cNvSpPr/>
            <p:nvPr/>
          </p:nvSpPr>
          <p:spPr>
            <a:xfrm rot="-1217860">
              <a:off x="7704836" y="3550095"/>
              <a:ext cx="612068" cy="612068"/>
            </a:xfrm>
            <a:prstGeom prst="ellipse">
              <a:avLst/>
            </a:prstGeom>
            <a:solidFill>
              <a:srgbClr val="71C9E4"/>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1B7691"/>
                  </a:solidFill>
                  <a:latin typeface="Impact"/>
                  <a:ea typeface="Impact"/>
                  <a:cs typeface="Impact"/>
                  <a:sym typeface="Impact"/>
                </a:rPr>
                <a:t>03</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flipH="1" rot="-1217860">
              <a:off x="4157473" y="3132755"/>
              <a:ext cx="3564396" cy="522058"/>
            </a:xfrm>
            <a:prstGeom prst="roundRect">
              <a:avLst>
                <a:gd fmla="val 50000" name="adj"/>
              </a:avLst>
            </a:prstGeom>
            <a:solidFill>
              <a:schemeClr val="accent2"/>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项目知识点讲解</a:t>
              </a:r>
              <a:endParaRPr b="1" i="0" sz="2220" u="none" cap="none" strike="noStrike">
                <a:solidFill>
                  <a:schemeClr val="lt1"/>
                </a:solidFill>
                <a:latin typeface="Arial"/>
                <a:ea typeface="Arial"/>
                <a:cs typeface="Arial"/>
                <a:sym typeface="Arial"/>
              </a:endParaRPr>
            </a:p>
          </p:txBody>
        </p:sp>
        <p:sp>
          <p:nvSpPr>
            <p:cNvPr id="1301" name="Google Shape;1301;p9"/>
            <p:cNvSpPr/>
            <p:nvPr/>
          </p:nvSpPr>
          <p:spPr>
            <a:xfrm flipH="1" rot="-1217860">
              <a:off x="7305166" y="2469510"/>
              <a:ext cx="612068" cy="612068"/>
            </a:xfrm>
            <a:prstGeom prst="ellipse">
              <a:avLst/>
            </a:prstGeom>
            <a:solidFill>
              <a:srgbClr val="A8ABB8"/>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272A31"/>
                  </a:solidFill>
                  <a:latin typeface="Impact"/>
                  <a:ea typeface="Impact"/>
                  <a:cs typeface="Impact"/>
                  <a:sym typeface="Impact"/>
                </a:rPr>
                <a:t>02</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flipH="1" rot="-1217860">
              <a:off x="4911215" y="5172750"/>
              <a:ext cx="3564396" cy="522058"/>
            </a:xfrm>
            <a:prstGeom prst="roundRect">
              <a:avLst>
                <a:gd fmla="val 50000" name="adj"/>
              </a:avLst>
            </a:prstGeom>
            <a:solidFill>
              <a:schemeClr val="accent4"/>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资料参考</a:t>
              </a:r>
              <a:endParaRPr b="1" i="0" sz="2220" u="none" cap="none" strike="noStrike">
                <a:solidFill>
                  <a:schemeClr val="lt1"/>
                </a:solidFill>
                <a:latin typeface="Arial"/>
                <a:ea typeface="Arial"/>
                <a:cs typeface="Arial"/>
                <a:sym typeface="Arial"/>
              </a:endParaRPr>
            </a:p>
          </p:txBody>
        </p:sp>
        <p:sp>
          <p:nvSpPr>
            <p:cNvPr id="1303" name="Google Shape;1303;p9"/>
            <p:cNvSpPr/>
            <p:nvPr/>
          </p:nvSpPr>
          <p:spPr>
            <a:xfrm flipH="1" rot="-1217860">
              <a:off x="8058908" y="4509505"/>
              <a:ext cx="612068" cy="612068"/>
            </a:xfrm>
            <a:prstGeom prst="ellipse">
              <a:avLst/>
            </a:prstGeom>
            <a:solidFill>
              <a:srgbClr val="B0B9C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353C42"/>
                  </a:solidFill>
                  <a:latin typeface="Impact"/>
                  <a:ea typeface="Impact"/>
                  <a:cs typeface="Impact"/>
                  <a:sym typeface="Impact"/>
                </a:rPr>
                <a:t>04</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rot="-1249370">
              <a:off x="680785" y="1951200"/>
              <a:ext cx="3455323" cy="1292662"/>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0000"/>
                </a:buClr>
                <a:buSzPts val="4590"/>
                <a:buFont typeface="Arial"/>
                <a:buNone/>
              </a:pPr>
              <a:r>
                <a:rPr b="1" i="0" lang="zh-CN" sz="4590" u="none" cap="none" strike="noStrike">
                  <a:solidFill>
                    <a:srgbClr val="666666"/>
                  </a:solidFill>
                  <a:latin typeface="Arial"/>
                  <a:ea typeface="Arial"/>
                  <a:cs typeface="Arial"/>
                  <a:sym typeface="Arial"/>
                </a:rPr>
                <a:t>目录 </a:t>
              </a:r>
              <a:br>
                <a:rPr b="1" i="0" lang="zh-CN" sz="4590" u="none" cap="none" strike="noStrike">
                  <a:solidFill>
                    <a:srgbClr val="666666"/>
                  </a:solidFill>
                  <a:latin typeface="Arial"/>
                  <a:ea typeface="Arial"/>
                  <a:cs typeface="Arial"/>
                  <a:sym typeface="Arial"/>
                </a:rPr>
              </a:br>
              <a:r>
                <a:rPr b="1" i="0" lang="zh-CN" sz="4590" u="none" cap="none" strike="noStrike">
                  <a:solidFill>
                    <a:srgbClr val="666666"/>
                  </a:solidFill>
                  <a:latin typeface="Arial"/>
                  <a:ea typeface="Arial"/>
                  <a:cs typeface="Arial"/>
                  <a:sym typeface="Arial"/>
                </a:rPr>
                <a:t>CONTENT</a:t>
              </a:r>
              <a:endParaRPr b="0" i="0" sz="1400" u="none" cap="none" strike="noStrike">
                <a:solidFill>
                  <a:srgbClr val="000000"/>
                </a:solidFill>
                <a:latin typeface="Arial"/>
                <a:ea typeface="Arial"/>
                <a:cs typeface="Arial"/>
                <a:sym typeface="Arial"/>
              </a:endParaRPr>
            </a:p>
          </p:txBody>
        </p:sp>
        <p:cxnSp>
          <p:nvCxnSpPr>
            <p:cNvPr id="1305" name="Google Shape;1305;p9"/>
            <p:cNvCxnSpPr/>
            <p:nvPr/>
          </p:nvCxnSpPr>
          <p:spPr>
            <a:xfrm flipH="1" rot="10800000">
              <a:off x="3660787" y="827510"/>
              <a:ext cx="3112555" cy="1130129"/>
            </a:xfrm>
            <a:prstGeom prst="straightConnector1">
              <a:avLst/>
            </a:prstGeom>
            <a:noFill/>
            <a:ln cap="flat" cmpd="sng" w="9525">
              <a:solidFill>
                <a:srgbClr val="A5A5A5"/>
              </a:solidFill>
              <a:prstDash val="solid"/>
              <a:miter lim="800000"/>
              <a:headEnd len="sm" w="sm" type="none"/>
              <a:tailEnd len="sm" w="sm" type="none"/>
            </a:ln>
          </p:spPr>
        </p:cxnSp>
      </p:grpSp>
      <p:pic>
        <p:nvPicPr>
          <p:cNvPr id="1306" name="Google Shape;1306;p9"/>
          <p:cNvPicPr preferRelativeResize="0"/>
          <p:nvPr/>
        </p:nvPicPr>
        <p:blipFill rotWithShape="1">
          <a:blip r:embed="rId3">
            <a:alphaModFix/>
          </a:blip>
          <a:srcRect b="0" l="0" r="0" t="0"/>
          <a:stretch/>
        </p:blipFill>
        <p:spPr>
          <a:xfrm>
            <a:off x="11363104" y="130632"/>
            <a:ext cx="828896" cy="8043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2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15" name="Google Shape;1515;p27"/>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16" name="Google Shape;1516;p27"/>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Immutable（不可变） vs. Mutable（可变）</a:t>
            </a:r>
            <a:endParaRPr b="0" i="0" sz="1100" u="none" cap="none" strike="noStrike">
              <a:solidFill>
                <a:schemeClr val="dk1"/>
              </a:solidFill>
              <a:latin typeface="Arial"/>
              <a:ea typeface="Arial"/>
              <a:cs typeface="Arial"/>
              <a:sym typeface="Arial"/>
            </a:endParaRPr>
          </a:p>
        </p:txBody>
      </p:sp>
      <p:sp>
        <p:nvSpPr>
          <p:cNvPr id="1517" name="Google Shape;1517;p27"/>
          <p:cNvSpPr/>
          <p:nvPr/>
        </p:nvSpPr>
        <p:spPr>
          <a:xfrm>
            <a:off x="669924" y="3308116"/>
            <a:ext cx="4940044" cy="700192"/>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Immutable: int, float, tuple, string – 值传递</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Mutable: 其它 – 引用传递</a:t>
            </a:r>
            <a:endParaRPr b="0" i="0" sz="1400" u="none" cap="none" strike="noStrike">
              <a:solidFill>
                <a:srgbClr val="000000"/>
              </a:solidFill>
              <a:latin typeface="Arial"/>
              <a:ea typeface="Arial"/>
              <a:cs typeface="Arial"/>
              <a:sym typeface="Arial"/>
            </a:endParaRPr>
          </a:p>
        </p:txBody>
      </p:sp>
      <p:pic>
        <p:nvPicPr>
          <p:cNvPr id="1518" name="Google Shape;1518;p27"/>
          <p:cNvPicPr preferRelativeResize="0"/>
          <p:nvPr/>
        </p:nvPicPr>
        <p:blipFill rotWithShape="1">
          <a:blip r:embed="rId4">
            <a:alphaModFix/>
          </a:blip>
          <a:srcRect b="0" l="0" r="0" t="0"/>
          <a:stretch/>
        </p:blipFill>
        <p:spPr>
          <a:xfrm>
            <a:off x="5931243" y="1852012"/>
            <a:ext cx="5589244" cy="43125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3" name="Shape 1523"/>
        <p:cNvGrpSpPr/>
        <p:nvPr/>
      </p:nvGrpSpPr>
      <p:grpSpPr>
        <a:xfrm>
          <a:off x="0" y="0"/>
          <a:ext cx="0" cy="0"/>
          <a:chOff x="0" y="0"/>
          <a:chExt cx="0" cy="0"/>
        </a:xfrm>
      </p:grpSpPr>
      <p:sp>
        <p:nvSpPr>
          <p:cNvPr id="1524" name="Google Shape;1524;p2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25" name="Google Shape;1525;p28"/>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26" name="Google Shape;1526;p28"/>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代码调试（以VS Code为例）</a:t>
            </a:r>
            <a:endParaRPr b="0" i="0" sz="1100" u="none" cap="none" strike="noStrike">
              <a:solidFill>
                <a:schemeClr val="dk1"/>
              </a:solidFill>
              <a:latin typeface="Arial"/>
              <a:ea typeface="Arial"/>
              <a:cs typeface="Arial"/>
              <a:sym typeface="Arial"/>
            </a:endParaRPr>
          </a:p>
        </p:txBody>
      </p:sp>
      <p:pic>
        <p:nvPicPr>
          <p:cNvPr id="1527" name="Google Shape;1527;p28"/>
          <p:cNvPicPr preferRelativeResize="0"/>
          <p:nvPr/>
        </p:nvPicPr>
        <p:blipFill rotWithShape="1">
          <a:blip r:embed="rId4">
            <a:alphaModFix/>
          </a:blip>
          <a:srcRect b="0" l="0" r="0" t="0"/>
          <a:stretch/>
        </p:blipFill>
        <p:spPr>
          <a:xfrm>
            <a:off x="4973465" y="2053412"/>
            <a:ext cx="6547022" cy="3767136"/>
          </a:xfrm>
          <a:prstGeom prst="rect">
            <a:avLst/>
          </a:prstGeom>
          <a:noFill/>
          <a:ln>
            <a:noFill/>
          </a:ln>
        </p:spPr>
      </p:pic>
      <p:sp>
        <p:nvSpPr>
          <p:cNvPr id="1528" name="Google Shape;1528;p28"/>
          <p:cNvSpPr/>
          <p:nvPr/>
        </p:nvSpPr>
        <p:spPr>
          <a:xfrm>
            <a:off x="656967" y="2456542"/>
            <a:ext cx="4124498" cy="2960875"/>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40FF"/>
                </a:solidFill>
                <a:latin typeface="Arial"/>
                <a:ea typeface="Arial"/>
                <a:cs typeface="Arial"/>
                <a:sym typeface="Arial"/>
              </a:rPr>
              <a:t>断点，可自定义任意数量断点</a:t>
            </a:r>
            <a:endParaRPr b="0" i="0" sz="1400" u="none" cap="none" strike="noStrike">
              <a:solidFill>
                <a:srgbClr val="FF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内存中的变量值查看</a:t>
            </a:r>
            <a:endParaRPr b="0" i="0" sz="1400" u="none" cap="none" strike="noStrike">
              <a:solidFill>
                <a:srgbClr val="FF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继续、单步跳过、单步调试、单步跳出</a:t>
            </a:r>
            <a:endParaRPr b="0" i="0" sz="1400" u="none" cap="none" strike="noStrike">
              <a:solidFill>
                <a:srgbClr val="FFC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即将执行的步骤</a:t>
            </a:r>
            <a:endParaRPr b="0" i="0" sz="1400" u="none" cap="none" strike="noStrike">
              <a:solidFill>
                <a:srgbClr val="92D05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B0F0"/>
                </a:solidFill>
                <a:latin typeface="Arial"/>
                <a:ea typeface="Arial"/>
                <a:cs typeface="Arial"/>
                <a:sym typeface="Arial"/>
              </a:rPr>
              <a:t>调试控制台：可对当前内存变量进行代码操作</a:t>
            </a:r>
            <a:endParaRPr b="0" i="0" sz="1400" u="none" cap="none" strike="noStrike">
              <a:solidFill>
                <a:srgbClr val="00B0F0"/>
              </a:solidFill>
              <a:latin typeface="Arial"/>
              <a:ea typeface="Arial"/>
              <a:cs typeface="Arial"/>
              <a:sym typeface="Arial"/>
            </a:endParaRPr>
          </a:p>
          <a:p>
            <a:pPr indent="-196850" lvl="1"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B0F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可以通过单步调试查看完整的代码运行过程</a:t>
            </a:r>
            <a:endParaRPr b="0" i="0" sz="14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对于新手理解if、for、while等操作流很有帮助</a:t>
            </a:r>
            <a:endParaRPr b="0" i="0" sz="14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让逻辑错误无处遁形 ☺ </a:t>
            </a:r>
            <a:endParaRPr b="0" i="0" sz="1400" u="none" cap="none" strike="noStrike">
              <a:solidFill>
                <a:schemeClr val="dk1"/>
              </a:solidFill>
              <a:latin typeface="Arial"/>
              <a:ea typeface="Arial"/>
              <a:cs typeface="Arial"/>
              <a:sym typeface="Arial"/>
            </a:endParaRPr>
          </a:p>
        </p:txBody>
      </p:sp>
      <p:sp>
        <p:nvSpPr>
          <p:cNvPr id="1529" name="Google Shape;1529;p28"/>
          <p:cNvSpPr/>
          <p:nvPr/>
        </p:nvSpPr>
        <p:spPr>
          <a:xfrm>
            <a:off x="5078627" y="2711278"/>
            <a:ext cx="2125362" cy="241677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0" name="Google Shape;1530;p28"/>
          <p:cNvSpPr/>
          <p:nvPr/>
        </p:nvSpPr>
        <p:spPr>
          <a:xfrm>
            <a:off x="6998044" y="2099728"/>
            <a:ext cx="2125362" cy="272769"/>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1" name="Google Shape;1531;p28"/>
          <p:cNvSpPr/>
          <p:nvPr/>
        </p:nvSpPr>
        <p:spPr>
          <a:xfrm>
            <a:off x="7854779" y="2931750"/>
            <a:ext cx="3130378" cy="281007"/>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2" name="Google Shape;1532;p28"/>
          <p:cNvSpPr/>
          <p:nvPr/>
        </p:nvSpPr>
        <p:spPr>
          <a:xfrm>
            <a:off x="7272080" y="4653164"/>
            <a:ext cx="4235450" cy="1167384"/>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3" name="Google Shape;1533;p28"/>
          <p:cNvSpPr/>
          <p:nvPr/>
        </p:nvSpPr>
        <p:spPr>
          <a:xfrm>
            <a:off x="7239002" y="2619632"/>
            <a:ext cx="162695" cy="166558"/>
          </a:xfrm>
          <a:prstGeom prst="rect">
            <a:avLst/>
          </a:prstGeom>
          <a:noFill/>
          <a:ln cap="flat" cmpd="sng" w="25400">
            <a:solidFill>
              <a:srgbClr val="FF4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8" name="Shape 1538"/>
        <p:cNvGrpSpPr/>
        <p:nvPr/>
      </p:nvGrpSpPr>
      <p:grpSpPr>
        <a:xfrm>
          <a:off x="0" y="0"/>
          <a:ext cx="0" cy="0"/>
          <a:chOff x="0" y="0"/>
          <a:chExt cx="0" cy="0"/>
        </a:xfrm>
      </p:grpSpPr>
      <p:sp>
        <p:nvSpPr>
          <p:cNvPr id="1539" name="Google Shape;1539;p2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40" name="Google Shape;1540;p2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41" name="Google Shape;1541;p29"/>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Class：面向对象编程思想</a:t>
            </a:r>
            <a:endParaRPr b="0" i="0" sz="1100" u="none" cap="none" strike="noStrike">
              <a:solidFill>
                <a:schemeClr val="dk1"/>
              </a:solidFill>
              <a:latin typeface="Arial"/>
              <a:ea typeface="Arial"/>
              <a:cs typeface="Arial"/>
              <a:sym typeface="Arial"/>
            </a:endParaRPr>
          </a:p>
        </p:txBody>
      </p:sp>
      <p:sp>
        <p:nvSpPr>
          <p:cNvPr id="1542" name="Google Shape;1542;p29"/>
          <p:cNvSpPr txBox="1"/>
          <p:nvPr/>
        </p:nvSpPr>
        <p:spPr>
          <a:xfrm>
            <a:off x="1222021" y="3786821"/>
            <a:ext cx="1210588"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2000" u="sng" cap="none" strike="noStrike">
                <a:solidFill>
                  <a:schemeClr val="hlink"/>
                </a:solidFill>
                <a:latin typeface="Arial"/>
                <a:ea typeface="Arial"/>
                <a:cs typeface="Arial"/>
                <a:sym typeface="Arial"/>
                <a:hlinkClick r:id="rId4"/>
              </a:rPr>
              <a:t>惊鸿一瞥</a:t>
            </a:r>
            <a:endParaRPr b="0" i="0" sz="2000" u="none" cap="none" strike="noStrike">
              <a:solidFill>
                <a:srgbClr val="000000"/>
              </a:solidFill>
              <a:latin typeface="Arial"/>
              <a:ea typeface="Arial"/>
              <a:cs typeface="Arial"/>
              <a:sym typeface="Arial"/>
            </a:endParaRPr>
          </a:p>
        </p:txBody>
      </p:sp>
      <p:pic>
        <p:nvPicPr>
          <p:cNvPr id="1543" name="Google Shape;1543;p29"/>
          <p:cNvPicPr preferRelativeResize="0"/>
          <p:nvPr/>
        </p:nvPicPr>
        <p:blipFill rotWithShape="1">
          <a:blip r:embed="rId5">
            <a:alphaModFix/>
          </a:blip>
          <a:srcRect b="0" l="0" r="0" t="0"/>
          <a:stretch/>
        </p:blipFill>
        <p:spPr>
          <a:xfrm>
            <a:off x="4096270" y="1760086"/>
            <a:ext cx="5957018" cy="44535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30"/>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30"/>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30"/>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30"/>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学员问题讲解（可选）</a:t>
            </a:r>
            <a:endParaRPr b="1" i="0" sz="2800" u="none" cap="none" strike="noStrike">
              <a:solidFill>
                <a:schemeClr val="dk1"/>
              </a:solidFill>
              <a:latin typeface="Arial"/>
              <a:ea typeface="Arial"/>
              <a:cs typeface="Arial"/>
              <a:sym typeface="Arial"/>
            </a:endParaRPr>
          </a:p>
        </p:txBody>
      </p:sp>
      <p:sp>
        <p:nvSpPr>
          <p:cNvPr id="1553" name="Google Shape;1553;p30"/>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本章中将会对课程中学员提到较多的问题或易错点进行选择讲解</a:t>
            </a:r>
            <a:endParaRPr b="0" i="0" sz="1400" u="none" cap="none" strike="noStrike">
              <a:solidFill>
                <a:schemeClr val="accent1"/>
              </a:solidFill>
              <a:latin typeface="Arial"/>
              <a:ea typeface="Arial"/>
              <a:cs typeface="Arial"/>
              <a:sym typeface="Arial"/>
            </a:endParaRPr>
          </a:p>
        </p:txBody>
      </p:sp>
      <p:sp>
        <p:nvSpPr>
          <p:cNvPr id="1554" name="Google Shape;1554;p30"/>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05</a:t>
            </a:r>
            <a:endParaRPr b="0" i="0" sz="6000" u="none" cap="none" strike="noStrike">
              <a:solidFill>
                <a:srgbClr val="1B7691"/>
              </a:solidFill>
              <a:latin typeface="Anton"/>
              <a:ea typeface="Anton"/>
              <a:cs typeface="Anton"/>
              <a:sym typeface="Anton"/>
            </a:endParaRPr>
          </a:p>
        </p:txBody>
      </p:sp>
      <p:pic>
        <p:nvPicPr>
          <p:cNvPr id="1555" name="Google Shape;1555;p30"/>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0" name="Shape 1560"/>
        <p:cNvGrpSpPr/>
        <p:nvPr/>
      </p:nvGrpSpPr>
      <p:grpSpPr>
        <a:xfrm>
          <a:off x="0" y="0"/>
          <a:ext cx="0" cy="0"/>
          <a:chOff x="0" y="0"/>
          <a:chExt cx="0" cy="0"/>
        </a:xfrm>
      </p:grpSpPr>
      <p:sp>
        <p:nvSpPr>
          <p:cNvPr id="1561" name="Google Shape;1561;p3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学员问题讲解</a:t>
            </a:r>
            <a:endParaRPr b="1" i="0" sz="2800" u="none" cap="none" strike="noStrike">
              <a:solidFill>
                <a:schemeClr val="accent1"/>
              </a:solidFill>
              <a:latin typeface="Arial"/>
              <a:ea typeface="Arial"/>
              <a:cs typeface="Arial"/>
              <a:sym typeface="Arial"/>
            </a:endParaRPr>
          </a:p>
        </p:txBody>
      </p:sp>
      <p:pic>
        <p:nvPicPr>
          <p:cNvPr id="1562" name="Google Shape;1562;p3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63" name="Google Shape;1563;p31"/>
          <p:cNvSpPr txBox="1"/>
          <p:nvPr/>
        </p:nvSpPr>
        <p:spPr>
          <a:xfrm>
            <a:off x="756929" y="1364919"/>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问题1：</a:t>
            </a:r>
            <a:r>
              <a:rPr b="0" i="0" lang="zh-CN"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chemeClr val="dk1"/>
                </a:solidFill>
                <a:latin typeface="Arial"/>
                <a:ea typeface="Arial"/>
                <a:cs typeface="Arial"/>
                <a:sym typeface="Arial"/>
              </a:rPr>
              <a:t>列表方法append()和extend()的区别</a:t>
            </a:r>
            <a:endParaRPr b="0" i="0" sz="2000" u="none" cap="none" strike="noStrike">
              <a:solidFill>
                <a:schemeClr val="accent1"/>
              </a:solidFill>
              <a:latin typeface="Arial"/>
              <a:ea typeface="Arial"/>
              <a:cs typeface="Arial"/>
              <a:sym typeface="Arial"/>
            </a:endParaRPr>
          </a:p>
        </p:txBody>
      </p:sp>
      <p:pic>
        <p:nvPicPr>
          <p:cNvPr id="1564" name="Google Shape;1564;p31"/>
          <p:cNvPicPr preferRelativeResize="0"/>
          <p:nvPr/>
        </p:nvPicPr>
        <p:blipFill rotWithShape="1">
          <a:blip r:embed="rId4">
            <a:alphaModFix/>
          </a:blip>
          <a:srcRect b="0" l="0" r="0" t="0"/>
          <a:stretch/>
        </p:blipFill>
        <p:spPr>
          <a:xfrm>
            <a:off x="6399072" y="1431925"/>
            <a:ext cx="4143375" cy="400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9" name="Shape 1569"/>
        <p:cNvGrpSpPr/>
        <p:nvPr/>
      </p:nvGrpSpPr>
      <p:grpSpPr>
        <a:xfrm>
          <a:off x="0" y="0"/>
          <a:ext cx="0" cy="0"/>
          <a:chOff x="0" y="0"/>
          <a:chExt cx="0" cy="0"/>
        </a:xfrm>
      </p:grpSpPr>
      <p:pic>
        <p:nvPicPr>
          <p:cNvPr id="1570" name="Google Shape;1570;p3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71" name="Google Shape;1571;p32"/>
          <p:cNvSpPr txBox="1"/>
          <p:nvPr/>
        </p:nvSpPr>
        <p:spPr>
          <a:xfrm>
            <a:off x="380093" y="1155194"/>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问题2：</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chemeClr val="dk1"/>
                </a:solidFill>
                <a:latin typeface="Arial"/>
                <a:ea typeface="Arial"/>
                <a:cs typeface="Arial"/>
                <a:sym typeface="Arial"/>
              </a:rPr>
              <a:t> </a:t>
            </a:r>
            <a:r>
              <a:rPr b="0" i="0" lang="zh-CN" sz="2000" u="none" cap="none" strike="noStrike">
                <a:solidFill>
                  <a:schemeClr val="dk1"/>
                </a:solidFill>
                <a:latin typeface="Arial"/>
                <a:ea typeface="Arial"/>
                <a:cs typeface="Arial"/>
                <a:sym typeface="Arial"/>
              </a:rPr>
              <a:t>L1=[1,2,3,4,5], L2=["star","moon"], L3=[1,2,"star"]，运用max函数，输出最长的列表。</a:t>
            </a:r>
            <a:endParaRPr b="0" i="0" sz="2000" u="none" cap="none" strike="noStrike">
              <a:solidFill>
                <a:schemeClr val="accent1"/>
              </a:solidFill>
              <a:latin typeface="Arial"/>
              <a:ea typeface="Arial"/>
              <a:cs typeface="Arial"/>
              <a:sym typeface="Arial"/>
            </a:endParaRPr>
          </a:p>
        </p:txBody>
      </p:sp>
      <p:sp>
        <p:nvSpPr>
          <p:cNvPr id="1572" name="Google Shape;1572;p32"/>
          <p:cNvSpPr txBox="1"/>
          <p:nvPr/>
        </p:nvSpPr>
        <p:spPr>
          <a:xfrm>
            <a:off x="822324" y="1399"/>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rial"/>
              <a:buNone/>
            </a:pPr>
            <a:r>
              <a:rPr b="1" i="0" lang="zh-CN" sz="2800" u="none" cap="none" strike="noStrike">
                <a:solidFill>
                  <a:schemeClr val="accent1"/>
                </a:solidFill>
                <a:latin typeface="Arial"/>
                <a:ea typeface="Arial"/>
                <a:cs typeface="Arial"/>
                <a:sym typeface="Arial"/>
              </a:rPr>
              <a:t>03 学员问题讲解</a:t>
            </a:r>
            <a:endParaRPr b="1" i="0" sz="2800" u="none" cap="none" strike="noStrike">
              <a:solidFill>
                <a:schemeClr val="accent1"/>
              </a:solidFill>
              <a:latin typeface="Arial"/>
              <a:ea typeface="Arial"/>
              <a:cs typeface="Arial"/>
              <a:sym typeface="Arial"/>
            </a:endParaRPr>
          </a:p>
        </p:txBody>
      </p:sp>
      <p:pic>
        <p:nvPicPr>
          <p:cNvPr id="1573" name="Google Shape;1573;p32"/>
          <p:cNvPicPr preferRelativeResize="0"/>
          <p:nvPr/>
        </p:nvPicPr>
        <p:blipFill rotWithShape="1">
          <a:blip r:embed="rId4">
            <a:alphaModFix/>
          </a:blip>
          <a:srcRect b="0" l="0" r="0" t="0"/>
          <a:stretch/>
        </p:blipFill>
        <p:spPr>
          <a:xfrm>
            <a:off x="5488386" y="2616387"/>
            <a:ext cx="5874718" cy="32496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8" name="Shape 1578"/>
        <p:cNvGrpSpPr/>
        <p:nvPr/>
      </p:nvGrpSpPr>
      <p:grpSpPr>
        <a:xfrm>
          <a:off x="0" y="0"/>
          <a:ext cx="0" cy="0"/>
          <a:chOff x="0" y="0"/>
          <a:chExt cx="0" cy="0"/>
        </a:xfrm>
      </p:grpSpPr>
      <p:sp>
        <p:nvSpPr>
          <p:cNvPr id="1579" name="Google Shape;1579;p33"/>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33"/>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33"/>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33"/>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参考资料</a:t>
            </a:r>
            <a:endParaRPr b="1" i="0" sz="2800" u="none" cap="none" strike="noStrike">
              <a:solidFill>
                <a:schemeClr val="dk1"/>
              </a:solidFill>
              <a:latin typeface="Arial"/>
              <a:ea typeface="Arial"/>
              <a:cs typeface="Arial"/>
              <a:sym typeface="Arial"/>
            </a:endParaRPr>
          </a:p>
        </p:txBody>
      </p:sp>
      <p:sp>
        <p:nvSpPr>
          <p:cNvPr id="1583" name="Google Shape;1583;p33"/>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本章会罗列出一些Python的参考资料与入门机器学习的一些参考资料</a:t>
            </a:r>
            <a:endParaRPr b="0" i="0" sz="1400" u="none" cap="none" strike="noStrike">
              <a:solidFill>
                <a:schemeClr val="accent1"/>
              </a:solidFill>
              <a:latin typeface="Arial"/>
              <a:ea typeface="Arial"/>
              <a:cs typeface="Arial"/>
              <a:sym typeface="Arial"/>
            </a:endParaRPr>
          </a:p>
        </p:txBody>
      </p:sp>
      <p:sp>
        <p:nvSpPr>
          <p:cNvPr id="1584" name="Google Shape;1584;p33"/>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04</a:t>
            </a:r>
            <a:endParaRPr b="0" i="0" sz="6000" u="none" cap="none" strike="noStrike">
              <a:solidFill>
                <a:srgbClr val="1B7691"/>
              </a:solidFill>
              <a:latin typeface="Anton"/>
              <a:ea typeface="Anton"/>
              <a:cs typeface="Anton"/>
              <a:sym typeface="Anton"/>
            </a:endParaRPr>
          </a:p>
        </p:txBody>
      </p:sp>
      <p:pic>
        <p:nvPicPr>
          <p:cNvPr id="1585" name="Google Shape;1585;p33"/>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0" name="Shape 1590"/>
        <p:cNvGrpSpPr/>
        <p:nvPr/>
      </p:nvGrpSpPr>
      <p:grpSpPr>
        <a:xfrm>
          <a:off x="0" y="0"/>
          <a:ext cx="0" cy="0"/>
          <a:chOff x="0" y="0"/>
          <a:chExt cx="0" cy="0"/>
        </a:xfrm>
      </p:grpSpPr>
      <p:pic>
        <p:nvPicPr>
          <p:cNvPr id="1591" name="Google Shape;1591;p3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92" name="Google Shape;1592;p34"/>
          <p:cNvSpPr txBox="1"/>
          <p:nvPr/>
        </p:nvSpPr>
        <p:spPr>
          <a:xfrm>
            <a:off x="669924" y="1405257"/>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资料推荐</a:t>
            </a:r>
            <a:endParaRPr b="0" i="0" sz="2000" u="none" cap="none" strike="noStrike">
              <a:solidFill>
                <a:schemeClr val="accent1"/>
              </a:solidFill>
              <a:latin typeface="Arial"/>
              <a:ea typeface="Arial"/>
              <a:cs typeface="Arial"/>
              <a:sym typeface="Arial"/>
            </a:endParaRPr>
          </a:p>
        </p:txBody>
      </p:sp>
      <p:sp>
        <p:nvSpPr>
          <p:cNvPr id="1593" name="Google Shape;1593;p34"/>
          <p:cNvSpPr/>
          <p:nvPr/>
        </p:nvSpPr>
        <p:spPr>
          <a:xfrm>
            <a:off x="857829" y="2281941"/>
            <a:ext cx="14463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4"/>
              </a:rPr>
              <a:t>廖雪峰博客</a:t>
            </a:r>
            <a:endParaRPr b="0" i="0" sz="1800" u="none" cap="none" strike="noStrike">
              <a:solidFill>
                <a:srgbClr val="3C3C3C"/>
              </a:solidFill>
              <a:latin typeface="Arial"/>
              <a:ea typeface="Arial"/>
              <a:cs typeface="Arial"/>
              <a:sym typeface="Arial"/>
            </a:endParaRPr>
          </a:p>
        </p:txBody>
      </p:sp>
      <p:sp>
        <p:nvSpPr>
          <p:cNvPr id="1594" name="Google Shape;1594;p3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04 参考资料</a:t>
            </a:r>
            <a:endParaRPr b="1" i="0" sz="2800" u="none" cap="none" strike="noStrike">
              <a:solidFill>
                <a:schemeClr val="accent1"/>
              </a:solidFill>
              <a:latin typeface="Arial"/>
              <a:ea typeface="Arial"/>
              <a:cs typeface="Arial"/>
              <a:sym typeface="Arial"/>
            </a:endParaRPr>
          </a:p>
        </p:txBody>
      </p:sp>
      <p:sp>
        <p:nvSpPr>
          <p:cNvPr id="1595" name="Google Shape;1595;p34"/>
          <p:cNvSpPr/>
          <p:nvPr/>
        </p:nvSpPr>
        <p:spPr>
          <a:xfrm>
            <a:off x="6185215" y="2281916"/>
            <a:ext cx="14463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rPr>
              <a:t>菜鸟</a:t>
            </a:r>
            <a:r>
              <a:rPr b="0" i="0" lang="zh-CN" sz="1800" u="sng" cap="none" strike="noStrike">
                <a:solidFill>
                  <a:schemeClr val="hlink"/>
                </a:solidFill>
                <a:latin typeface="Arial"/>
                <a:ea typeface="Arial"/>
                <a:cs typeface="Arial"/>
                <a:sym typeface="Arial"/>
                <a:hlinkClick r:id="rId5"/>
              </a:rPr>
              <a:t>教程</a:t>
            </a:r>
            <a:endParaRPr b="0" i="0" sz="1800" u="none" cap="none" strike="noStrike">
              <a:solidFill>
                <a:srgbClr val="3C3C3C"/>
              </a:solidFill>
              <a:latin typeface="Arial"/>
              <a:ea typeface="Arial"/>
              <a:cs typeface="Arial"/>
              <a:sym typeface="Arial"/>
            </a:endParaRPr>
          </a:p>
        </p:txBody>
      </p:sp>
      <p:sp>
        <p:nvSpPr>
          <p:cNvPr id="1596" name="Google Shape;1596;p34"/>
          <p:cNvSpPr/>
          <p:nvPr/>
        </p:nvSpPr>
        <p:spPr>
          <a:xfrm>
            <a:off x="2868901" y="2287250"/>
            <a:ext cx="33915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6"/>
              </a:rPr>
              <a:t>编程小白学 Python</a:t>
            </a:r>
            <a:endParaRPr b="0" i="0" sz="1800" u="none" cap="none" strike="noStrike">
              <a:solidFill>
                <a:srgbClr val="3C3C3C"/>
              </a:solidFill>
              <a:latin typeface="Arial"/>
              <a:ea typeface="Arial"/>
              <a:cs typeface="Arial"/>
              <a:sym typeface="Arial"/>
            </a:endParaRPr>
          </a:p>
        </p:txBody>
      </p:sp>
      <p:sp>
        <p:nvSpPr>
          <p:cNvPr id="1597" name="Google Shape;1597;p34"/>
          <p:cNvSpPr/>
          <p:nvPr/>
        </p:nvSpPr>
        <p:spPr>
          <a:xfrm>
            <a:off x="1055078" y="5797600"/>
            <a:ext cx="3627638"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《Python基础教程(第3版)》</a:t>
            </a:r>
            <a:endParaRPr b="0" i="0" sz="1400" u="none" cap="none" strike="noStrike">
              <a:solidFill>
                <a:srgbClr val="000000"/>
              </a:solidFill>
              <a:latin typeface="Arial"/>
              <a:ea typeface="Arial"/>
              <a:cs typeface="Arial"/>
              <a:sym typeface="Arial"/>
            </a:endParaRPr>
          </a:p>
        </p:txBody>
      </p:sp>
      <p:sp>
        <p:nvSpPr>
          <p:cNvPr id="1598" name="Google Shape;1598;p34"/>
          <p:cNvSpPr/>
          <p:nvPr/>
        </p:nvSpPr>
        <p:spPr>
          <a:xfrm>
            <a:off x="5080876" y="5863975"/>
            <a:ext cx="27675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《统计学习方法》</a:t>
            </a:r>
            <a:endParaRPr b="0" i="0" sz="1400" u="none" cap="none" strike="noStrike">
              <a:solidFill>
                <a:srgbClr val="000000"/>
              </a:solidFill>
              <a:latin typeface="Arial"/>
              <a:ea typeface="Arial"/>
              <a:cs typeface="Arial"/>
              <a:sym typeface="Arial"/>
            </a:endParaRPr>
          </a:p>
        </p:txBody>
      </p:sp>
      <p:sp>
        <p:nvSpPr>
          <p:cNvPr id="1599" name="Google Shape;1599;p34"/>
          <p:cNvSpPr/>
          <p:nvPr/>
        </p:nvSpPr>
        <p:spPr>
          <a:xfrm>
            <a:off x="8705975" y="5859775"/>
            <a:ext cx="24591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《机器学习》</a:t>
            </a:r>
            <a:endParaRPr b="0" i="0" sz="1400" u="none" cap="none" strike="noStrike">
              <a:solidFill>
                <a:srgbClr val="000000"/>
              </a:solidFill>
              <a:latin typeface="Arial"/>
              <a:ea typeface="Arial"/>
              <a:cs typeface="Arial"/>
              <a:sym typeface="Arial"/>
            </a:endParaRPr>
          </a:p>
        </p:txBody>
      </p:sp>
      <p:pic>
        <p:nvPicPr>
          <p:cNvPr id="1600" name="Google Shape;1600;p34"/>
          <p:cNvPicPr preferRelativeResize="0"/>
          <p:nvPr/>
        </p:nvPicPr>
        <p:blipFill rotWithShape="1">
          <a:blip r:embed="rId7">
            <a:alphaModFix/>
          </a:blip>
          <a:srcRect b="0" l="0" r="0" t="0"/>
          <a:stretch/>
        </p:blipFill>
        <p:spPr>
          <a:xfrm>
            <a:off x="1781821" y="3692735"/>
            <a:ext cx="1547695" cy="2104865"/>
          </a:xfrm>
          <a:prstGeom prst="rect">
            <a:avLst/>
          </a:prstGeom>
          <a:noFill/>
          <a:ln>
            <a:noFill/>
          </a:ln>
        </p:spPr>
      </p:pic>
      <p:sp>
        <p:nvSpPr>
          <p:cNvPr id="1601" name="Google Shape;1601;p34"/>
          <p:cNvSpPr/>
          <p:nvPr/>
        </p:nvSpPr>
        <p:spPr>
          <a:xfrm>
            <a:off x="8064895" y="2340059"/>
            <a:ext cx="3173476" cy="45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8"/>
              </a:rPr>
              <a:t>优达的免费机器学习介绍课</a:t>
            </a:r>
            <a:endParaRPr b="0" i="0" sz="1800" u="none" cap="none" strike="noStrike">
              <a:solidFill>
                <a:srgbClr val="000000"/>
              </a:solidFill>
              <a:latin typeface="Arial"/>
              <a:ea typeface="Arial"/>
              <a:cs typeface="Arial"/>
              <a:sym typeface="Arial"/>
            </a:endParaRPr>
          </a:p>
        </p:txBody>
      </p:sp>
      <p:pic>
        <p:nvPicPr>
          <p:cNvPr id="1602" name="Google Shape;1602;p34"/>
          <p:cNvPicPr preferRelativeResize="0"/>
          <p:nvPr/>
        </p:nvPicPr>
        <p:blipFill rotWithShape="1">
          <a:blip r:embed="rId9">
            <a:alphaModFix/>
          </a:blip>
          <a:srcRect b="0" l="0" r="0" t="0"/>
          <a:stretch/>
        </p:blipFill>
        <p:spPr>
          <a:xfrm>
            <a:off x="5409459" y="3569728"/>
            <a:ext cx="1418942" cy="2227872"/>
          </a:xfrm>
          <a:prstGeom prst="rect">
            <a:avLst/>
          </a:prstGeom>
          <a:noFill/>
          <a:ln>
            <a:noFill/>
          </a:ln>
        </p:spPr>
      </p:pic>
      <p:pic>
        <p:nvPicPr>
          <p:cNvPr id="1603" name="Google Shape;1603;p34"/>
          <p:cNvPicPr preferRelativeResize="0"/>
          <p:nvPr/>
        </p:nvPicPr>
        <p:blipFill rotWithShape="1">
          <a:blip r:embed="rId10">
            <a:alphaModFix/>
          </a:blip>
          <a:srcRect b="0" l="0" r="0" t="0"/>
          <a:stretch/>
        </p:blipFill>
        <p:spPr>
          <a:xfrm>
            <a:off x="8340459" y="3187742"/>
            <a:ext cx="2362200"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8" name="Shape 1608"/>
        <p:cNvGrpSpPr/>
        <p:nvPr/>
      </p:nvGrpSpPr>
      <p:grpSpPr>
        <a:xfrm>
          <a:off x="0" y="0"/>
          <a:ext cx="0" cy="0"/>
          <a:chOff x="0" y="0"/>
          <a:chExt cx="0" cy="0"/>
        </a:xfrm>
      </p:grpSpPr>
      <p:sp>
        <p:nvSpPr>
          <p:cNvPr id="1609" name="Google Shape;1609;p35"/>
          <p:cNvSpPr txBox="1"/>
          <p:nvPr>
            <p:ph type="ctrTitle"/>
          </p:nvPr>
        </p:nvSpPr>
        <p:spPr>
          <a:xfrm>
            <a:off x="670638" y="3204749"/>
            <a:ext cx="10850700" cy="162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0" i="0" lang="zh-CN" sz="3000" u="none" cap="none" strike="noStrike">
                <a:solidFill>
                  <a:schemeClr val="dk1"/>
                </a:solidFill>
                <a:latin typeface="Arial"/>
                <a:ea typeface="Arial"/>
                <a:cs typeface="Arial"/>
                <a:sym typeface="Arial"/>
              </a:rPr>
              <a:t>Thank you for listening!</a:t>
            </a:r>
            <a:endParaRPr b="0"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rPr b="0" i="0" lang="zh-CN" sz="7200" u="none" cap="none" strike="noStrike">
                <a:solidFill>
                  <a:schemeClr val="dk1"/>
                </a:solidFill>
                <a:latin typeface="Comic Sans MS"/>
                <a:ea typeface="Comic Sans MS"/>
                <a:cs typeface="Comic Sans MS"/>
                <a:sym typeface="Comic Sans MS"/>
              </a:rPr>
              <a:t>Q &amp; A</a:t>
            </a:r>
            <a:endParaRPr b="0" i="0" sz="7200" u="none" cap="none" strike="noStrike">
              <a:solidFill>
                <a:schemeClr val="dk1"/>
              </a:solidFill>
              <a:latin typeface="Comic Sans MS"/>
              <a:ea typeface="Comic Sans MS"/>
              <a:cs typeface="Comic Sans MS"/>
              <a:sym typeface="Comic Sans MS"/>
            </a:endParaRPr>
          </a:p>
        </p:txBody>
      </p:sp>
      <p:pic>
        <p:nvPicPr>
          <p:cNvPr descr="image1.png" id="1610" name="Google Shape;1610;p35"/>
          <p:cNvPicPr preferRelativeResize="0"/>
          <p:nvPr/>
        </p:nvPicPr>
        <p:blipFill rotWithShape="1">
          <a:blip r:embed="rId3">
            <a:alphaModFix/>
          </a:blip>
          <a:srcRect b="0" l="0" r="0" t="0"/>
          <a:stretch/>
        </p:blipFill>
        <p:spPr>
          <a:xfrm>
            <a:off x="10167103" y="513579"/>
            <a:ext cx="1207250" cy="144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0"/>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10"/>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10"/>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5" name="Google Shape;1315;p10"/>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Python 基础破冰</a:t>
            </a:r>
            <a:endParaRPr b="1" i="0" sz="2800" u="none" cap="none" strike="noStrike">
              <a:solidFill>
                <a:schemeClr val="dk1"/>
              </a:solidFill>
              <a:latin typeface="Arial"/>
              <a:ea typeface="Arial"/>
              <a:cs typeface="Arial"/>
              <a:sym typeface="Arial"/>
            </a:endParaRPr>
          </a:p>
        </p:txBody>
      </p:sp>
      <p:sp>
        <p:nvSpPr>
          <p:cNvPr id="1316" name="Google Shape;1316;p10"/>
          <p:cNvSpPr txBox="1"/>
          <p:nvPr>
            <p:ph idx="1" type="body"/>
          </p:nvPr>
        </p:nvSpPr>
        <p:spPr>
          <a:xfrm>
            <a:off x="4832312" y="2655277"/>
            <a:ext cx="5419185"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对项目中用到的最基础的 Python 语法进行讲解，让零基础学员更容易下手</a:t>
            </a:r>
            <a:endParaRPr b="0" i="0" sz="1400" u="none" cap="none" strike="noStrike">
              <a:solidFill>
                <a:schemeClr val="dk1"/>
              </a:solidFill>
              <a:latin typeface="Arial"/>
              <a:ea typeface="Arial"/>
              <a:cs typeface="Arial"/>
              <a:sym typeface="Arial"/>
            </a:endParaRPr>
          </a:p>
        </p:txBody>
      </p:sp>
      <p:sp>
        <p:nvSpPr>
          <p:cNvPr id="1317" name="Google Shape;1317;p10"/>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01</a:t>
            </a:r>
            <a:endParaRPr b="0" i="0" sz="6000" u="none" cap="none" strike="noStrike">
              <a:solidFill>
                <a:srgbClr val="1B7691"/>
              </a:solidFill>
              <a:latin typeface="Anton"/>
              <a:ea typeface="Anton"/>
              <a:cs typeface="Anton"/>
              <a:sym typeface="Anton"/>
            </a:endParaRPr>
          </a:p>
        </p:txBody>
      </p:sp>
      <p:pic>
        <p:nvPicPr>
          <p:cNvPr id="1318" name="Google Shape;1318;p10"/>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Google Shape;1324;p1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25" name="Google Shape;1325;p11"/>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27" name="Google Shape;1327;p11"/>
          <p:cNvSpPr txBox="1"/>
          <p:nvPr/>
        </p:nvSpPr>
        <p:spPr>
          <a:xfrm>
            <a:off x="1552846" y="223869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文本格式</a:t>
            </a:r>
            <a:endParaRPr b="0" i="0" sz="2800" u="none" cap="none" strike="noStrike">
              <a:solidFill>
                <a:schemeClr val="dk1"/>
              </a:solidFill>
              <a:latin typeface="Arial"/>
              <a:ea typeface="Arial"/>
              <a:cs typeface="Arial"/>
              <a:sym typeface="Arial"/>
            </a:endParaRPr>
          </a:p>
        </p:txBody>
      </p:sp>
      <p:sp>
        <p:nvSpPr>
          <p:cNvPr id="1328" name="Google Shape;1328;p11"/>
          <p:cNvSpPr txBox="1"/>
          <p:nvPr/>
        </p:nvSpPr>
        <p:spPr>
          <a:xfrm>
            <a:off x="1275260" y="2888265"/>
            <a:ext cx="4031526" cy="99256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文本格式建议使用 Markdown输出（</a:t>
            </a:r>
            <a:r>
              <a:rPr b="0" i="0" lang="zh-CN" sz="2000" u="sng" cap="none" strike="noStrike">
                <a:solidFill>
                  <a:schemeClr val="hlink"/>
                </a:solidFill>
                <a:latin typeface="Arial"/>
                <a:ea typeface="Arial"/>
                <a:cs typeface="Arial"/>
                <a:sym typeface="Arial"/>
                <a:hlinkClick r:id="rId4"/>
              </a:rPr>
              <a:t>这里有一个很简单的教程</a:t>
            </a:r>
            <a:r>
              <a:rPr b="0" i="0" lang="zh-CN" sz="2000" u="none" cap="none" strike="noStrike">
                <a:solidFill>
                  <a:srgbClr val="595959"/>
                </a:solidFill>
                <a:latin typeface="Arial"/>
                <a:ea typeface="Arial"/>
                <a:cs typeface="Arial"/>
                <a:sym typeface="Arial"/>
              </a:rPr>
              <a:t>）</a:t>
            </a:r>
            <a:endParaRPr b="0" i="0" sz="2000" u="none" cap="none" strike="noStrike">
              <a:solidFill>
                <a:srgbClr val="595959"/>
              </a:solidFill>
              <a:latin typeface="Arial"/>
              <a:ea typeface="Arial"/>
              <a:cs typeface="Arial"/>
              <a:sym typeface="Arial"/>
            </a:endParaRPr>
          </a:p>
        </p:txBody>
      </p:sp>
      <p:pic>
        <p:nvPicPr>
          <p:cNvPr id="1329" name="Google Shape;1329;p11"/>
          <p:cNvPicPr preferRelativeResize="0"/>
          <p:nvPr/>
        </p:nvPicPr>
        <p:blipFill rotWithShape="1">
          <a:blip r:embed="rId5">
            <a:alphaModFix/>
          </a:blip>
          <a:srcRect b="0" l="0" r="0" t="0"/>
          <a:stretch/>
        </p:blipFill>
        <p:spPr>
          <a:xfrm>
            <a:off x="6096000" y="2362209"/>
            <a:ext cx="548640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4" name="Shape 1334"/>
        <p:cNvGrpSpPr/>
        <p:nvPr/>
      </p:nvGrpSpPr>
      <p:grpSpPr>
        <a:xfrm>
          <a:off x="0" y="0"/>
          <a:ext cx="0" cy="0"/>
          <a:chOff x="0" y="0"/>
          <a:chExt cx="0" cy="0"/>
        </a:xfrm>
      </p:grpSpPr>
      <p:sp>
        <p:nvSpPr>
          <p:cNvPr id="1335" name="Google Shape;1335;p1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36" name="Google Shape;1336;p12"/>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37" name="Google Shape;1337;p1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38" name="Google Shape;1338;p12"/>
          <p:cNvSpPr txBox="1"/>
          <p:nvPr/>
        </p:nvSpPr>
        <p:spPr>
          <a:xfrm>
            <a:off x="1552846" y="1696711"/>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代码运行</a:t>
            </a:r>
            <a:endParaRPr b="0" i="0" sz="2800" u="none" cap="none" strike="noStrike">
              <a:solidFill>
                <a:schemeClr val="dk1"/>
              </a:solidFill>
              <a:latin typeface="Arial"/>
              <a:ea typeface="Arial"/>
              <a:cs typeface="Arial"/>
              <a:sym typeface="Arial"/>
            </a:endParaRPr>
          </a:p>
        </p:txBody>
      </p:sp>
      <p:sp>
        <p:nvSpPr>
          <p:cNvPr id="1339" name="Google Shape;1339;p12"/>
          <p:cNvSpPr txBox="1"/>
          <p:nvPr/>
        </p:nvSpPr>
        <p:spPr>
          <a:xfrm>
            <a:off x="1275260" y="4500900"/>
            <a:ext cx="8538223" cy="938195"/>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当重新打开编程环境时，需要</a:t>
            </a:r>
            <a:r>
              <a:rPr b="1" i="0" lang="zh-CN" sz="2000" u="none" cap="none" strike="noStrike">
                <a:solidFill>
                  <a:srgbClr val="595959"/>
                </a:solidFill>
                <a:latin typeface="Arial"/>
                <a:ea typeface="Arial"/>
                <a:cs typeface="Arial"/>
                <a:sym typeface="Arial"/>
              </a:rPr>
              <a:t>从最上方运行代码</a:t>
            </a:r>
            <a:r>
              <a:rPr b="0" i="0" lang="zh-CN" sz="2000" u="none" cap="none" strike="noStrike">
                <a:solidFill>
                  <a:srgbClr val="595959"/>
                </a:solidFill>
                <a:latin typeface="Arial"/>
                <a:ea typeface="Arial"/>
                <a:cs typeface="Arial"/>
                <a:sym typeface="Arial"/>
              </a:rPr>
              <a:t>，不然会得到明明定义过的问题出现未定义的错误</a:t>
            </a:r>
            <a:endParaRPr b="0" i="0" sz="2000" u="none" cap="none" strike="noStrike">
              <a:solidFill>
                <a:srgbClr val="595959"/>
              </a:solidFill>
              <a:latin typeface="Arial"/>
              <a:ea typeface="Arial"/>
              <a:cs typeface="Arial"/>
              <a:sym typeface="Arial"/>
            </a:endParaRPr>
          </a:p>
        </p:txBody>
      </p:sp>
      <p:pic>
        <p:nvPicPr>
          <p:cNvPr id="1340" name="Google Shape;1340;p12"/>
          <p:cNvPicPr preferRelativeResize="0"/>
          <p:nvPr/>
        </p:nvPicPr>
        <p:blipFill rotWithShape="1">
          <a:blip r:embed="rId4">
            <a:alphaModFix/>
          </a:blip>
          <a:srcRect b="0" l="0" r="0" t="0"/>
          <a:stretch/>
        </p:blipFill>
        <p:spPr>
          <a:xfrm>
            <a:off x="1415350" y="2349238"/>
            <a:ext cx="9039465" cy="1999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1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47" name="Google Shape;1347;p13"/>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48" name="Google Shape;1348;p13"/>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49" name="Google Shape;1349;p13"/>
          <p:cNvSpPr txBox="1"/>
          <p:nvPr/>
        </p:nvSpPr>
        <p:spPr>
          <a:xfrm>
            <a:off x="1923624" y="194677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行和缩进</a:t>
            </a:r>
            <a:endParaRPr b="0" i="0" sz="2800" u="none" cap="none" strike="noStrike">
              <a:solidFill>
                <a:schemeClr val="dk1"/>
              </a:solidFill>
              <a:latin typeface="Arial"/>
              <a:ea typeface="Arial"/>
              <a:cs typeface="Arial"/>
              <a:sym typeface="Arial"/>
            </a:endParaRPr>
          </a:p>
        </p:txBody>
      </p:sp>
      <p:sp>
        <p:nvSpPr>
          <p:cNvPr id="1350" name="Google Shape;1350;p13"/>
          <p:cNvSpPr txBox="1"/>
          <p:nvPr/>
        </p:nvSpPr>
        <p:spPr>
          <a:xfrm>
            <a:off x="1552846" y="2658790"/>
            <a:ext cx="8538223" cy="1454234"/>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学习 Python 与其他语言最大的区别就是，Python 的代码块不使用大括号 {} 来控制类，函数以及其他逻辑判断。Python 最具特色的就是用</a:t>
            </a:r>
            <a:r>
              <a:rPr b="1" i="0" lang="zh-CN" sz="2000" u="none" cap="none" strike="noStrike">
                <a:solidFill>
                  <a:srgbClr val="595959"/>
                </a:solidFill>
                <a:latin typeface="Arial"/>
                <a:ea typeface="Arial"/>
                <a:cs typeface="Arial"/>
                <a:sym typeface="Arial"/>
              </a:rPr>
              <a:t>缩进</a:t>
            </a:r>
            <a:r>
              <a:rPr b="0" i="0" lang="zh-CN" sz="2000" u="none" cap="none" strike="noStrike">
                <a:solidFill>
                  <a:srgbClr val="595959"/>
                </a:solidFill>
                <a:latin typeface="Arial"/>
                <a:ea typeface="Arial"/>
                <a:cs typeface="Arial"/>
                <a:sym typeface="Arial"/>
              </a:rPr>
              <a:t>来写模块。</a:t>
            </a:r>
            <a:endParaRPr b="0" i="0" sz="1400" u="none" cap="none" strike="noStrike">
              <a:solidFill>
                <a:srgbClr val="000000"/>
              </a:solidFill>
              <a:latin typeface="Arial"/>
              <a:ea typeface="Arial"/>
              <a:cs typeface="Arial"/>
              <a:sym typeface="Arial"/>
            </a:endParaRPr>
          </a:p>
        </p:txBody>
      </p:sp>
      <p:pic>
        <p:nvPicPr>
          <p:cNvPr id="1351" name="Google Shape;1351;p13"/>
          <p:cNvPicPr preferRelativeResize="0"/>
          <p:nvPr/>
        </p:nvPicPr>
        <p:blipFill rotWithShape="1">
          <a:blip r:embed="rId4">
            <a:alphaModFix/>
          </a:blip>
          <a:srcRect b="0" l="0" r="0" t="0"/>
          <a:stretch/>
        </p:blipFill>
        <p:spPr>
          <a:xfrm>
            <a:off x="1990488" y="4641106"/>
            <a:ext cx="2445588" cy="1373191"/>
          </a:xfrm>
          <a:prstGeom prst="rect">
            <a:avLst/>
          </a:prstGeom>
          <a:noFill/>
          <a:ln>
            <a:noFill/>
          </a:ln>
          <a:effectLst>
            <a:outerShdw blurRad="292100" rotWithShape="0" algn="tl" dir="2700000" dist="139700">
              <a:srgbClr val="333333">
                <a:alpha val="63921"/>
              </a:srgbClr>
            </a:outerShdw>
          </a:effectLst>
        </p:spPr>
      </p:pic>
      <p:pic>
        <p:nvPicPr>
          <p:cNvPr id="1352" name="Google Shape;1352;p13"/>
          <p:cNvPicPr preferRelativeResize="0"/>
          <p:nvPr/>
        </p:nvPicPr>
        <p:blipFill rotWithShape="1">
          <a:blip r:embed="rId5">
            <a:alphaModFix/>
          </a:blip>
          <a:srcRect b="0" l="0" r="0" t="0"/>
          <a:stretch/>
        </p:blipFill>
        <p:spPr>
          <a:xfrm>
            <a:off x="5893427" y="4113024"/>
            <a:ext cx="3889690" cy="1977624"/>
          </a:xfrm>
          <a:prstGeom prst="rect">
            <a:avLst/>
          </a:prstGeom>
          <a:noFill/>
          <a:ln>
            <a:noFill/>
          </a:ln>
          <a:effectLst>
            <a:outerShdw blurRad="292100" rotWithShape="0" algn="tl" dir="2700000" dist="139700">
              <a:srgbClr val="333333">
                <a:alpha val="63921"/>
              </a:srgbClr>
            </a:outerShdw>
          </a:effectLst>
        </p:spPr>
      </p:pic>
      <p:sp>
        <p:nvSpPr>
          <p:cNvPr id="1353" name="Google Shape;1353;p13"/>
          <p:cNvSpPr/>
          <p:nvPr/>
        </p:nvSpPr>
        <p:spPr>
          <a:xfrm>
            <a:off x="4836140" y="4984801"/>
            <a:ext cx="742950" cy="685800"/>
          </a:xfrm>
          <a:prstGeom prst="rightArrow">
            <a:avLst>
              <a:gd fmla="val 50000" name="adj1"/>
              <a:gd fmla="val 50000" name="adj2"/>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8" name="Shape 1358"/>
        <p:cNvGrpSpPr/>
        <p:nvPr/>
      </p:nvGrpSpPr>
      <p:grpSpPr>
        <a:xfrm>
          <a:off x="0" y="0"/>
          <a:ext cx="0" cy="0"/>
          <a:chOff x="0" y="0"/>
          <a:chExt cx="0" cy="0"/>
        </a:xfrm>
      </p:grpSpPr>
      <p:sp>
        <p:nvSpPr>
          <p:cNvPr id="1359" name="Google Shape;1359;p1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60" name="Google Shape;1360;p14"/>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61" name="Google Shape;1361;p1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62" name="Google Shape;1362;p14"/>
          <p:cNvSpPr txBox="1"/>
          <p:nvPr/>
        </p:nvSpPr>
        <p:spPr>
          <a:xfrm>
            <a:off x="1942691" y="194677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引号</a:t>
            </a:r>
            <a:endParaRPr b="0" i="0" sz="1400" u="none" cap="none" strike="noStrike">
              <a:solidFill>
                <a:srgbClr val="000000"/>
              </a:solidFill>
              <a:latin typeface="Arial"/>
              <a:ea typeface="Arial"/>
              <a:cs typeface="Arial"/>
              <a:sym typeface="Arial"/>
            </a:endParaRPr>
          </a:p>
        </p:txBody>
      </p:sp>
      <p:sp>
        <p:nvSpPr>
          <p:cNvPr id="1363" name="Google Shape;1363;p14"/>
          <p:cNvSpPr txBox="1"/>
          <p:nvPr/>
        </p:nvSpPr>
        <p:spPr>
          <a:xfrm>
            <a:off x="1438469" y="2447073"/>
            <a:ext cx="8864859" cy="191589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可以使用引号( ‘ )、双引号( “ )、三引号 来表示字符串，引号的开始与结束必须的相同类型的（</a:t>
            </a:r>
            <a:r>
              <a:rPr b="1" i="0" lang="zh-CN" sz="2000" u="none" cap="none" strike="noStrike">
                <a:solidFill>
                  <a:srgbClr val="595959"/>
                </a:solidFill>
                <a:latin typeface="Arial"/>
                <a:ea typeface="Arial"/>
                <a:cs typeface="Arial"/>
                <a:sym typeface="Arial"/>
              </a:rPr>
              <a:t>都为英文标点</a:t>
            </a:r>
            <a:r>
              <a:rPr b="0" i="0" lang="zh-CN" sz="2000" u="none" cap="none" strike="noStrike">
                <a:solidFill>
                  <a:srgbClr val="595959"/>
                </a:solidFill>
                <a:latin typeface="Arial"/>
                <a:ea typeface="Arial"/>
                <a:cs typeface="Arial"/>
                <a:sym typeface="Arial"/>
              </a:rPr>
              <a:t>）。</a:t>
            </a:r>
            <a:endParaRPr b="0" i="0" sz="2000" u="none" cap="none" strike="noStrike">
              <a:solidFill>
                <a:srgbClr val="595959"/>
              </a:solidFill>
              <a:latin typeface="Arial"/>
              <a:ea typeface="Arial"/>
              <a:cs typeface="Arial"/>
              <a:sym typeface="Arial"/>
            </a:endParaRPr>
          </a:p>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其中三引号可以由多行组成，编写多行文本的快捷语法，常用于文档字符串，在文件的特定地点，被当做注释。</a:t>
            </a:r>
            <a:endParaRPr b="0" i="0" sz="1400" u="none" cap="none" strike="noStrike">
              <a:solidFill>
                <a:srgbClr val="000000"/>
              </a:solidFill>
              <a:latin typeface="Arial"/>
              <a:ea typeface="Arial"/>
              <a:cs typeface="Arial"/>
              <a:sym typeface="Arial"/>
            </a:endParaRPr>
          </a:p>
        </p:txBody>
      </p:sp>
      <p:pic>
        <p:nvPicPr>
          <p:cNvPr id="1364" name="Google Shape;1364;p14"/>
          <p:cNvPicPr preferRelativeResize="0"/>
          <p:nvPr/>
        </p:nvPicPr>
        <p:blipFill rotWithShape="1">
          <a:blip r:embed="rId4">
            <a:alphaModFix/>
          </a:blip>
          <a:srcRect b="0" l="0" r="0" t="0"/>
          <a:stretch/>
        </p:blipFill>
        <p:spPr>
          <a:xfrm>
            <a:off x="5983229" y="4288328"/>
            <a:ext cx="3454386" cy="1473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Google Shape;1370;p1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71" name="Google Shape;1371;p15"/>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72" name="Google Shape;1372;p15"/>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73" name="Google Shape;1373;p15"/>
          <p:cNvSpPr txBox="1"/>
          <p:nvPr/>
        </p:nvSpPr>
        <p:spPr>
          <a:xfrm>
            <a:off x="2389789" y="203093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单行注释</a:t>
            </a:r>
            <a:endParaRPr b="0" i="0" sz="2800" u="none" cap="none" strike="noStrike">
              <a:solidFill>
                <a:schemeClr val="dk1"/>
              </a:solidFill>
              <a:latin typeface="Arial"/>
              <a:ea typeface="Arial"/>
              <a:cs typeface="Arial"/>
              <a:sym typeface="Arial"/>
            </a:endParaRPr>
          </a:p>
        </p:txBody>
      </p:sp>
      <p:sp>
        <p:nvSpPr>
          <p:cNvPr id="1374" name="Google Shape;1374;p15"/>
          <p:cNvSpPr txBox="1"/>
          <p:nvPr/>
        </p:nvSpPr>
        <p:spPr>
          <a:xfrm>
            <a:off x="1947575" y="2741873"/>
            <a:ext cx="8296850" cy="530904"/>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中单行注释采用 # 开头。</a:t>
            </a:r>
            <a:endParaRPr b="0" i="0" sz="2000" u="none" cap="none" strike="noStrike">
              <a:solidFill>
                <a:srgbClr val="595959"/>
              </a:solidFill>
              <a:latin typeface="Arial"/>
              <a:ea typeface="Arial"/>
              <a:cs typeface="Arial"/>
              <a:sym typeface="Arial"/>
            </a:endParaRPr>
          </a:p>
        </p:txBody>
      </p:sp>
      <p:pic>
        <p:nvPicPr>
          <p:cNvPr id="1375" name="Google Shape;1375;p15"/>
          <p:cNvPicPr preferRelativeResize="0"/>
          <p:nvPr/>
        </p:nvPicPr>
        <p:blipFill rotWithShape="1">
          <a:blip r:embed="rId4">
            <a:alphaModFix/>
          </a:blip>
          <a:srcRect b="0" l="0" r="0" t="0"/>
          <a:stretch/>
        </p:blipFill>
        <p:spPr>
          <a:xfrm>
            <a:off x="1720178" y="3484322"/>
            <a:ext cx="4391668" cy="1642849"/>
          </a:xfrm>
          <a:prstGeom prst="rect">
            <a:avLst/>
          </a:prstGeom>
          <a:noFill/>
          <a:ln>
            <a:noFill/>
          </a:ln>
          <a:effectLst>
            <a:outerShdw blurRad="292100" rotWithShape="0" algn="tl" dir="2700000" dist="139700">
              <a:srgbClr val="333333">
                <a:alpha val="63921"/>
              </a:srgbClr>
            </a:outerShdw>
          </a:effectLst>
        </p:spPr>
      </p:pic>
      <p:pic>
        <p:nvPicPr>
          <p:cNvPr id="1376" name="Google Shape;1376;p15"/>
          <p:cNvPicPr preferRelativeResize="0"/>
          <p:nvPr/>
        </p:nvPicPr>
        <p:blipFill rotWithShape="1">
          <a:blip r:embed="rId5">
            <a:alphaModFix/>
          </a:blip>
          <a:srcRect b="0" l="0" r="0" t="0"/>
          <a:stretch/>
        </p:blipFill>
        <p:spPr>
          <a:xfrm>
            <a:off x="7665636" y="3907193"/>
            <a:ext cx="2611269" cy="510247"/>
          </a:xfrm>
          <a:prstGeom prst="rect">
            <a:avLst/>
          </a:prstGeom>
          <a:noFill/>
          <a:ln>
            <a:noFill/>
          </a:ln>
          <a:effectLst>
            <a:outerShdw blurRad="292100" rotWithShape="0" algn="tl" dir="2700000" dist="139700">
              <a:srgbClr val="333333">
                <a:alpha val="63921"/>
              </a:srgbClr>
            </a:outerShdw>
          </a:effectLst>
        </p:spPr>
      </p:pic>
      <p:sp>
        <p:nvSpPr>
          <p:cNvPr id="1377" name="Google Shape;1377;p15"/>
          <p:cNvSpPr/>
          <p:nvPr/>
        </p:nvSpPr>
        <p:spPr>
          <a:xfrm>
            <a:off x="6497606" y="3874535"/>
            <a:ext cx="757237" cy="588733"/>
          </a:xfrm>
          <a:prstGeom prst="rightArrow">
            <a:avLst>
              <a:gd fmla="val 50000" name="adj1"/>
              <a:gd fmla="val 50000" name="adj2"/>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2" name="Shape 1382"/>
        <p:cNvGrpSpPr/>
        <p:nvPr/>
      </p:nvGrpSpPr>
      <p:grpSpPr>
        <a:xfrm>
          <a:off x="0" y="0"/>
          <a:ext cx="0" cy="0"/>
          <a:chOff x="0" y="0"/>
          <a:chExt cx="0" cy="0"/>
        </a:xfrm>
      </p:grpSpPr>
      <p:sp>
        <p:nvSpPr>
          <p:cNvPr id="1383" name="Google Shape;1383;p1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84" name="Google Shape;1384;p16"/>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85" name="Google Shape;1385;p16"/>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86" name="Google Shape;1386;p16"/>
          <p:cNvSpPr txBox="1"/>
          <p:nvPr/>
        </p:nvSpPr>
        <p:spPr>
          <a:xfrm>
            <a:off x="2438817" y="2693808"/>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多行注释</a:t>
            </a:r>
            <a:endParaRPr b="0" i="0" sz="2800" u="none" cap="none" strike="noStrike">
              <a:solidFill>
                <a:schemeClr val="dk1"/>
              </a:solidFill>
              <a:latin typeface="Arial"/>
              <a:ea typeface="Arial"/>
              <a:cs typeface="Arial"/>
              <a:sym typeface="Arial"/>
            </a:endParaRPr>
          </a:p>
        </p:txBody>
      </p:sp>
      <p:sp>
        <p:nvSpPr>
          <p:cNvPr id="1387" name="Google Shape;1387;p16"/>
          <p:cNvSpPr txBox="1"/>
          <p:nvPr/>
        </p:nvSpPr>
        <p:spPr>
          <a:xfrm>
            <a:off x="1996603" y="3404746"/>
            <a:ext cx="4064258" cy="99256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中多行注释使用三个单引号( ''' )或三个双引号( """ )。</a:t>
            </a:r>
            <a:endParaRPr b="0" i="0" sz="1400" u="none" cap="none" strike="noStrike">
              <a:solidFill>
                <a:srgbClr val="000000"/>
              </a:solidFill>
              <a:latin typeface="Arial"/>
              <a:ea typeface="Arial"/>
              <a:cs typeface="Arial"/>
              <a:sym typeface="Arial"/>
            </a:endParaRPr>
          </a:p>
        </p:txBody>
      </p:sp>
      <p:pic>
        <p:nvPicPr>
          <p:cNvPr id="1388" name="Google Shape;1388;p16"/>
          <p:cNvPicPr preferRelativeResize="0"/>
          <p:nvPr/>
        </p:nvPicPr>
        <p:blipFill rotWithShape="1">
          <a:blip r:embed="rId4">
            <a:alphaModFix/>
          </a:blip>
          <a:srcRect b="0" l="0" r="0" t="0"/>
          <a:stretch/>
        </p:blipFill>
        <p:spPr>
          <a:xfrm>
            <a:off x="6433954" y="1979433"/>
            <a:ext cx="2497836" cy="3413413"/>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