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3" r:id="rId6"/>
    <p:sldId id="274" r:id="rId7"/>
    <p:sldId id="266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D75C-6329-44AF-BF1B-B404B9C4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FF9630-AF87-4FDC-8B43-AEA765B9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35790-65E6-4EB1-BE7E-6CF69844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A3058-F5C7-4D5E-9434-C081DFCB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CA6E8-E8A8-45BB-87BA-7B08BCD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0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C1E3-3116-474D-ABC4-B478D2C8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8D549-5903-46EF-AA00-3852C0F2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9137-C5DD-4BA7-B055-EDD1AE66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98A61-C73E-40FB-9083-A082B7D5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1FB1-167D-42FF-9A4F-72CB6F3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D51FAF-0110-4170-80C9-5067D4F25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1E710-8BB9-4E4C-B032-3A330089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57F7F-A5E0-434D-A5D4-E6517F11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7D4D2-A7CE-4622-AB3E-47F54CD2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4617A-05C1-4B87-92A0-286D0D76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0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88926-C977-4CB6-907B-52A3111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1855B-C611-4151-B054-1F462540B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5FB87-4700-4D24-84A4-71D2E064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B75E7-425F-4D3B-AD4D-39E46AA2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63F2-6153-42E4-8A07-7D60682B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22656-3D1E-4562-AB3F-A4977E6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65CC5-3350-4DE0-8C6F-FC3C199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AFC33-9B93-480F-9562-900C07C0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F6A5C-5C1A-415A-BAD8-1F47BB2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A8DAD-61A5-4EF4-A7DF-F9EFEA80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0157-5E4B-467B-ACBE-04592BED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151E0-A937-42C4-B9CD-2B1E9A61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2CA47-1F2C-4ADA-B55C-8645DCEB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3093E-BB4B-46DB-97B7-B3CE0C5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E4BBE-F2C5-4CEB-A06F-1F280E9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1E945-8ACF-4CEF-AEC8-FA2A2AAE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5A4CE-14D5-4062-AACE-FD55DC06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BAAFE-2B72-4CF9-97E9-540B767A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D224D-4150-42E5-A77B-1CC299E4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44625-B9B8-4960-931F-BE719AF0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356F9-5DD8-4F3B-B8A9-8BE63CD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F814-2333-46B6-9892-AEE46B08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5A1E-90FA-4A88-A3B4-DC538B47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6C9B7-A8F7-4A8D-A296-117FB5D6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67298-260A-4D48-8C4C-572E87D07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4AC9E6-E977-45BD-960F-0084419C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FC593E-81F6-4358-A6BF-E2A20E0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AD30-D5B6-47E3-90FF-53D742B7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B1A1D8-98E5-433E-84E0-8B77AF15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45DD2-3DE5-4F63-912F-9E102DD6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AAAC9-EDF7-4B08-90C3-6C82C7AF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FADBB-5560-4A15-BE80-14307F3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24649-B9D8-443D-93D7-1A531093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CCC18-4F1F-4D37-8EC0-58807A39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F5492-C53F-4A3E-AD69-F50D764B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1F498-2914-4221-83F2-FB86D916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D1850-EB53-49C4-9A04-F3E2FD22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5BD1C-4621-48CB-AFC2-3031B6D7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851A9-C3D7-460B-BCAA-870F62FB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31949-A85C-446F-8F9D-E71915AF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CA78-6907-4F42-9969-CD72AA48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A6060-FF40-43CC-895D-81635EA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AEAE-0701-4397-9F8D-8C138D3D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4C5364-91DD-4F1D-9821-D10D6977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8DD7A-7BB1-494E-B46E-430DBF9F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43342-AA65-4360-966B-EAE79549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60D42-AB88-4DC5-AA84-AD7F61C3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4338F-0687-4F9F-B224-9EA62940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0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1B2B4-0FC5-4B88-ABE3-1CC5E3CF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70B59-27F4-412C-AD0B-3AB99C58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020D1-08F5-40FD-B0FB-B053FBD04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2868-9C46-4D4A-8398-653019EEA8BD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8570B-B57C-41F3-9BF8-3E3AF670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CDCDF-B52E-480B-922A-4A1715EC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38E5-4AEA-4255-9279-84C421F56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7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afka.apache.org/downloads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A7AB-833D-421A-982C-FC21908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7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章  实战：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PySpark+Kafka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实时项目</a:t>
            </a:r>
            <a:endParaRPr lang="zh-CN" altLang="en-US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9A348-3ADA-4B16-A1BD-13802812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268311"/>
            <a:ext cx="10515600" cy="4351338"/>
          </a:xfrm>
        </p:spPr>
        <p:txBody>
          <a:bodyPr/>
          <a:lstStyle/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环境搭建：掌握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的作用和环境搭建。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消息基本处理：掌握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如何发送消息和接受消息。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 Socket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：掌握如何利用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 Socket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从服务器主动推送数据到客户端。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：掌握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如何构建一个简单的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A54FB-DC14-40F1-A274-0BB0F8A0112B}"/>
              </a:ext>
            </a:extLst>
          </p:cNvPr>
          <p:cNvSpPr txBox="1"/>
          <p:nvPr/>
        </p:nvSpPr>
        <p:spPr>
          <a:xfrm>
            <a:off x="1812304" y="1690688"/>
            <a:ext cx="6094428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当前大数据处理应用中，不少应用对实时的数据处理需求越来越高。因此目前很多大数据处理框架，如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都在实时数据上进行加强。对于大数据实时项目来说，经常会用到另外一个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框架，本章就将利用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来构建一个简单的实时项目。具体涉及到的知识点有：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0F76E-1125-44B6-A6C1-D5768F78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7.1  Kafka</a:t>
            </a:r>
            <a:r>
              <a:rPr lang="zh-CN" altLang="en-US" b="0" i="0" u="none" strike="noStrike" kern="1800" baseline="0">
                <a:latin typeface="方正大标宋简体"/>
              </a:rPr>
              <a:t>和</a:t>
            </a:r>
            <a:r>
              <a:rPr lang="en-US" altLang="zh-CN" b="0" i="0" u="none" strike="noStrike" kern="1800" baseline="0">
                <a:latin typeface="方正大标宋简体"/>
              </a:rPr>
              <a:t>Flask</a:t>
            </a:r>
            <a:r>
              <a:rPr lang="zh-CN" altLang="en-US" b="0" i="0" u="none" strike="noStrike" kern="1800" baseline="0">
                <a:latin typeface="方正大标宋简体"/>
              </a:rPr>
              <a:t>环境搭建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F1518-5D04-4E16-B5F0-10F65D062F8F}"/>
              </a:ext>
            </a:extLst>
          </p:cNvPr>
          <p:cNvSpPr txBox="1"/>
          <p:nvPr/>
        </p:nvSpPr>
        <p:spPr>
          <a:xfrm>
            <a:off x="593889" y="1319752"/>
            <a:ext cx="8547754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是当前一个非常流行的开源流处理平台，它也是一个具有高吞吐量的分布式发布订阅消息系统。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支持通过高效的磁盘数据结构来提供消息的持久化，且即使消息数据达到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级别也能够保持稳定。另外，它可以在普通的计算机上，支持每秒数百万的消息处理。因此，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当前被大量的大数据系统所采用。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楷体_GB2312"/>
              </a:rPr>
              <a:t>说明：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_GB2312"/>
              </a:rPr>
              <a:t>Kafka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_GB2312"/>
              </a:rPr>
              <a:t>的运行需要安装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_GB2312"/>
              </a:rPr>
              <a:t>JDK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_GB2312"/>
              </a:rPr>
              <a:t>，这里安装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_GB2312"/>
              </a:rPr>
              <a:t>JDK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_GB2312"/>
              </a:rPr>
              <a:t>不再赘述。</a:t>
            </a: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运行依赖于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，因此需要安装并运行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安装文件，这里访问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http://zookeeper.apache.org/releases.html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下载对应的编译后的安装包即可。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）将下载的压缩包进行解压，如解压到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E:\wmsoft\zookeeper-3.4.14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）配置信息，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E:\wmsoft\zookeeper-3.4.14\conf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目录下，将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zoo_sample.cfg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重命名成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zoo.cfg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，并用文本编辑器进行配置：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dataDir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=E:/wmsoft/zookeeper-3.4.14/data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）配置环境变量，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ZOOKEEPER_HOME: E:\wmsoft\zookeeper-3.4.14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，另外编辑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环境变量，在现有的值后面添加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;%ZOOKEEPER_HOME%\bin;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）运行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，打开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然后执行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zkServer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6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注意：启动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的命令是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zkServer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而不是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zkserver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，注意字母的大小写。</a:t>
            </a:r>
            <a:endParaRPr lang="zh-CN" altLang="zh-CN" sz="1800" dirty="0">
              <a:effectLst/>
              <a:latin typeface="Times New Roman" panose="02020603050405020304" pitchFamily="18" charset="0"/>
              <a:ea typeface="楷体_GB231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）从网址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http://kafka.apache.org/downloads.html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上下载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安装文件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kafka_2.12-2.5.0.tgz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）解压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kafka_2.12-2.5.0.tgz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文件，如解压到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E:\wmsoft\kafka_2.12-2.5.0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lnSpc>
                <a:spcPts val="1425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）配置信息，在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E:\wmsoft\kafka_2.12-2.5.0\config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目录中，用文本编辑器里打开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server.properties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进行编辑。这里修改一下日志目录：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log.dirs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=E:/wmsoft/kafka_2.12-2.5.0/data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）其中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，打开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，切换到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E:\wmsoft\kafka_2.12-2.5.0\bin\windows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目录下，输入并执行如下命令：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自带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zookeeper</a:t>
            </a:r>
            <a:r>
              <a:rPr lang="zh-CN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启动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#zookeeper-server-start.bat ..\..\config\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zookeeper.properties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kafka-server-start.bat ..\..\config\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server.properties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如果启动成功，则会显示如图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所示的信息，。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图片 202">
            <a:extLst>
              <a:ext uri="{FF2B5EF4-FFF2-40B4-BE49-F238E27FC236}">
                <a16:creationId xmlns:a16="http://schemas.microsoft.com/office/drawing/2014/main" id="{DA585CA8-F966-446D-9F37-38EE61F4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73" y="4594029"/>
            <a:ext cx="4525963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CC2E-64DF-438A-A038-174EAD8B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自带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zookeeper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启动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CD481D-0044-4E0E-9723-50F8B9F44522}"/>
              </a:ext>
            </a:extLst>
          </p:cNvPr>
          <p:cNvSpPr txBox="1"/>
          <p:nvPr/>
        </p:nvSpPr>
        <p:spPr>
          <a:xfrm>
            <a:off x="735291" y="1923068"/>
            <a:ext cx="8406352" cy="2609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其实，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的也可以利用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语言进行交互。下面用安装相关的依赖库，在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cmd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命令行执行如下命令进行安装：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pip3 install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kafka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pip3 install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kafka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-python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当然了，为了用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应用，这里可以安装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开发的轻量级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应用框架。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BSD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授权，它使用起来非常的简单，用 可以扩展其他功能。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框架的安装非常简单，执行如下命令即可：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pip3 install flask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pip3 install flask-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socketio</a:t>
            </a:r>
            <a:endParaRPr lang="zh-CN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socketio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 IO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库，可以用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框架实现低延迟、客户端和服务端双向的通信。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6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注意：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的部署有分单机模式和分布式模式，其中单机模式可以利用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自带的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，如果是分布式模式，则需要采用外部的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Zookeeper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790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053FF-BC91-460A-A512-6AFA498E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7.2  </a:t>
            </a:r>
            <a:r>
              <a:rPr lang="zh-CN" altLang="en-US" b="0" i="0" u="none" strike="noStrike" kern="1800" baseline="0">
                <a:latin typeface="方正大标宋简体"/>
              </a:rPr>
              <a:t>代码实现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041D5-0FF0-436A-9831-95D2E849D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 Studio Code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新建一个项目，具体的项目结构如图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074" name="图片 205">
            <a:extLst>
              <a:ext uri="{FF2B5EF4-FFF2-40B4-BE49-F238E27FC236}">
                <a16:creationId xmlns:a16="http://schemas.microsoft.com/office/drawing/2014/main" id="{9CC08E35-C36F-4763-A189-BD7C767C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14" y="2191781"/>
            <a:ext cx="2133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77CED3B-E7A3-4357-8230-C0CD6813189A}"/>
              </a:ext>
            </a:extLst>
          </p:cNvPr>
          <p:cNvSpPr txBox="1"/>
          <p:nvPr/>
        </p:nvSpPr>
        <p:spPr>
          <a:xfrm>
            <a:off x="838200" y="4803621"/>
            <a:ext cx="6094428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kafka_producer.py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文件代表一个数据模拟程序，可以利用循环语句产生模拟的业务数据，并写到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特定的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Topic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中去。模拟业务数据的示例如代码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模拟业务数据的示例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:ch07\kafka_producer.py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7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053FF-BC91-460A-A512-6AFA498E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7.2  </a:t>
            </a:r>
            <a:r>
              <a:rPr lang="zh-CN" altLang="en-US" b="0" i="0" u="none" strike="noStrike" kern="1800" baseline="0">
                <a:latin typeface="方正大标宋简体"/>
              </a:rPr>
              <a:t>代码实现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64E25-0ABB-4887-9534-08D11F436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当消息发布到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消息队列上中，后续就可以通过订阅相关主题的消息，来自动获取到特定消息数据。下面通过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来订阅主题为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kf2pyspark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消息，并对获取到的数据进行数据处理，最后再发布到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特定主题上，供其他程序进行调用。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消息数据进行处理的示例如代码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7-2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消息数据进行处理的示例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:ch07\pyspark-kafka.py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indent="0" algn="just">
              <a:lnSpc>
                <a:spcPts val="157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sdf.printSchema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则打印如下信息：</a:t>
            </a:r>
            <a:endParaRPr lang="zh-CN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root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key: binary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value: binary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topic: string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partition: integer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offset: long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timestamp: timestamp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|--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timestampType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 integer (nullable = true)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16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053FF-BC91-460A-A512-6AFA498E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7.2  </a:t>
            </a:r>
            <a:r>
              <a:rPr lang="zh-CN" altLang="en-US" b="0" i="0" u="none" strike="noStrike" kern="1800" baseline="0">
                <a:latin typeface="方正大标宋简体"/>
              </a:rPr>
              <a:t>代码实现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64E25-0ABB-4887-9534-08D11F436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sz="1800" dirty="0"/>
              <a:t>）</a:t>
            </a: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下面给出用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构建一个简单的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服务功能，其示例如代码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7-3 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:ch07\app.py</a:t>
            </a:r>
          </a:p>
          <a:p>
            <a:pPr indent="266700" algn="just">
              <a:lnSpc>
                <a:spcPts val="1570"/>
              </a:lnSpc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页面中，会绘制一个实时的销量图，其中的数据通过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进行通讯，下面给出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index.html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内容，如代码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7-4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实时销量图页面示例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:ch07\index.html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9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1A89B-7493-4F85-8B35-ECF4E0CA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运行项目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E1388-D2F6-461A-A7B1-24BFA01F9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最后，我们运行此项目实例，首先保证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服务正确开启。然后用不同的命令行分别执行如下命令：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打开业务数据模拟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python kafka_producer.py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启动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实时数据进行处理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python pyspark-kafka.py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启动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Flask 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应用，并显示页面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python app.py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正确开启后，访问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http://127.0.0.1:5000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即可，稍等片刻，即显示如图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所示界面。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098" name="图片 204">
            <a:extLst>
              <a:ext uri="{FF2B5EF4-FFF2-40B4-BE49-F238E27FC236}">
                <a16:creationId xmlns:a16="http://schemas.microsoft.com/office/drawing/2014/main" id="{2388D91F-D4B4-46CC-AFA3-8870AB19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4538662"/>
            <a:ext cx="4313237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F7FC-3434-4EB2-9D2A-F7605AC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7.3 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BDC03-5162-449F-811E-590562FBE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本章是全书的最后一章，通过一个实战案例，对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如何构建一个相对完整的大数据处理应用程序进行了描述，其中用到了被广泛使用的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框架。可以说，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相关知识还包含非常多的知识，这里只是抛砖引玉，感兴趣的读者还请深入学习。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56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4</TotalTime>
  <Words>1292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方正大标宋简体</vt:lpstr>
      <vt:lpstr>Arial</vt:lpstr>
      <vt:lpstr>Times New Roman</vt:lpstr>
      <vt:lpstr>Office 主题​​</vt:lpstr>
      <vt:lpstr>第7章  实战：PySpark+Kafka实时项目</vt:lpstr>
      <vt:lpstr>7.1  Kafka和Flask环境搭建</vt:lpstr>
      <vt:lpstr>#自带zookeeper启动</vt:lpstr>
      <vt:lpstr>7.2  代码实现</vt:lpstr>
      <vt:lpstr>7.2  代码实现</vt:lpstr>
      <vt:lpstr>7.2  代码实现</vt:lpstr>
      <vt:lpstr>运行项目</vt:lpstr>
      <vt:lpstr>7.3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实战：PySpark+Kafka实时项目</dc:title>
  <dc:creator>lenovo</dc:creator>
  <cp:lastModifiedBy>lenovo</cp:lastModifiedBy>
  <cp:revision>2</cp:revision>
  <dcterms:created xsi:type="dcterms:W3CDTF">2021-10-24T08:39:52Z</dcterms:created>
  <dcterms:modified xsi:type="dcterms:W3CDTF">2021-10-24T08:44:37Z</dcterms:modified>
</cp:coreProperties>
</file>