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19cb3db7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19cb3db7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19cb3db7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19cb3db7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19cb3db7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19cb3db7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19cb3db7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19cb3db7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19cb3db7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19cb3db7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19cb3db7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19cb3db7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9cb3db7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19cb3db7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19cb3db7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19cb3db7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 Review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of Analysis, Visualization, Statistics, Tableau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Descriptive Univariate Stats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Central Tendency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Dispersion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Standard deviation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IQR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Frequency/Proportion/Percentage </a:t>
            </a:r>
            <a:r>
              <a:rPr i="1" lang="en-GB"/>
              <a:t>(of special importance to a qualitative variable)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Viz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Histograms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Density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Box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Bar-charts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Pie-charts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Probability Analysis and Viz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Conditional Probability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Grouped bar-charts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Contingency Tables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Inferential Statistics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Signal vs.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P-values (based on conditional probability)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T-tests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Group comparisons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Two-distributions in one plot.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Statistics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Time-series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Scatter-plots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Strength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Direction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Techniques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Factorial-designs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Correlation by group membership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Geographic Viz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importance of communication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Huge part of what a data analyst does is communication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Presentations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Meetings with stake-holders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Written reports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Blogging is an important practice for data professionals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Medium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LinkedIn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Substack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Written analysis as well as data-viz should be included in your portfolio.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GitHub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Tableau Public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Count.co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Medium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LinkedIn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Blog Posts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great way to demonstrate domain expertise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Ability to describe complex topics in simple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Make astute recommendations that add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Demonstrate technical and theoretical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Combine visuals with written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