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Will Edwards"/>
  <p:cmAuthor clrIdx="1" id="1" initials="" lastIdx="1" name="Dzung 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11T17:39:26.401">
    <p:pos x="821" y="1253"/>
    <p:text>Will's preference in green :)</p:text>
  </p:cm>
  <p:cm authorId="1" idx="1" dt="2023-12-11T17:39:26.401">
    <p:pos x="821" y="1253"/>
    <p:text>Agreed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06e4ec3b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06e4ec3b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06e4ec3b2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06e4ec3b2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06e4ec3b2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06e4ec3b2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06e4ec3b2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06e4ec3b2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06e4ec3b2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06e4ec3b2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06e4ec3b2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06e4ec3b2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06e4ec3b2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06e4ec3b2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06e4ec3b2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06e4ec3b2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Data Analytics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ata -tables, entities and attributes, variable types, statistics.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Spreadsheet Paradigm- (snapshot of reality)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28212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75" y="1241600"/>
            <a:ext cx="5338926" cy="377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Spreadsheet Paradigm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Spreadsheets: Rows and Columns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Columns: attributes, “features”, or variables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Rows: “entities”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Spreadsheet Paradigm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Rows: Individuals.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Columns: age, gender, occupation.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Rows: Countries.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Columns: temperature, </a:t>
            </a:r>
            <a:r>
              <a:rPr lang="en-GB" sz="2000"/>
              <a:t>latitude, main exports, population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Rows: Products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Columns: Price, Cost per unit, time to manufacture 1 unit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types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Two main types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Qualitative/</a:t>
            </a:r>
            <a:r>
              <a:rPr lang="en-GB">
                <a:highlight>
                  <a:srgbClr val="00FF00"/>
                </a:highlight>
              </a:rPr>
              <a:t>Categorical</a:t>
            </a:r>
            <a:r>
              <a:rPr lang="en-GB"/>
              <a:t> (e.g., colour, type, brand)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>
                <a:highlight>
                  <a:srgbClr val="00FF00"/>
                </a:highlight>
              </a:rPr>
              <a:t>Quantitative</a:t>
            </a:r>
            <a:r>
              <a:rPr lang="en-GB"/>
              <a:t>/Continuous (e.g., speed, length, price, time, weight)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From a comp-sci standpoint: (string, int, float).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From an analytical standpoint this will influence the kind of statistics we look at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Measuring Categorical Variables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Frequencies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Percentages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Proportions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Barplots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Pie-Charts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Frequency tables/ 2D tables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Measuring Quantitative variables (Central tendency)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Median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Histograms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Density-plots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Box-plots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Measuring Continuous variables (Frequency matters)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Frequency refers to how many observations at a given value or range of values for a continuous variable.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</a:t>
            </a:r>
            <a:r>
              <a:rPr i="1" lang="en-GB" sz="1800"/>
              <a:t>Shape </a:t>
            </a:r>
            <a:r>
              <a:rPr lang="en-GB" sz="1800"/>
              <a:t>of the distribution matters.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Measures of dispersion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Range (Maximum - Minimum)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Standard deviation/ Variance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Variance is not easy to interpret. We will use variance in number crunching not to present data to help understand something.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SD we can make sense out of. It is basically the average distance from the arithmetic mean for our data points.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IQR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Visualizations also </a:t>
            </a:r>
            <a:r>
              <a:rPr lang="en-GB"/>
              <a:t>speak to these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