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56AF-8194-C5F0-955C-4F022BE4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CF97-9E24-1B10-0C11-4C6DF701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FCA8-164E-3908-56E4-01491E9C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6D92D-0AA0-D008-F649-1CE7E94E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51C5-C670-F041-467E-EF8A4C9F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7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B429-4458-1677-8A19-488B2ED9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6C26E-CF8F-A1F0-F8E8-CFB0A58D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4981-CC26-4D03-6368-61972701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18AA-15AC-7FC8-BCD2-DD20B5FF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B171-B446-65DF-1AAD-9429438E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1073F-B6BE-B4F3-8E1A-541BA1B41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91BD7-378A-D93C-CAD0-A7A11C66D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174F-AC0E-EC49-A5D9-F31B8067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C136-AEFC-D9F7-FA58-ED39CC80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D2EC-548F-84B5-3E6E-DFBCC89E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F162-62E5-ABFE-B598-15345FFB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6AFC-CC3C-98BF-DE15-09F31329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263FD-BEBB-84E8-AA18-6C9BEC1A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F8CD-8463-7595-0DAE-0466EC09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DA3B-7B26-A06B-CD6D-5B033022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D2E8-B7F3-8FAB-AFA1-F60A05B3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BE41-49E6-0EB6-EAD1-2C68EDF8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4163-74C9-8FD4-7D7F-A77F629B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D41A1-BC5E-533C-A967-CA42756C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5116-42BF-EC70-8CED-46ED3840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A52D-CE34-A83E-4CC5-9651333F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1ED2-45B1-AA7C-E03C-991C2E9CD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0055F-0F69-9333-A060-67BDEF1F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1425-87BF-6D11-A74F-64EAF142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870AA-C1CC-3355-0A6A-2A0C0AB2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1C72C-F090-62D2-E218-34EDAED0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12ED-7789-29C8-47A2-841804B3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57F06-7444-F084-02B0-6A855CB1D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80D05-3287-BE68-5706-4E801781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FE37D-EC57-B650-C61F-03347DAF9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9E771-66BE-6218-8629-8585EFEB2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BD3C2-C3A3-7C85-2F3E-831EBEF6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495DB-7E83-8802-C18E-7FFAEEAC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14A3F-F561-3FEE-E77E-687EA421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A6C6-EB59-3CCC-9FC1-ED550FEA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B9702-0324-A5DC-801A-B4FF12A3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45E75-34A6-7F3D-E5EF-4FE58CED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38411-F1E1-BEA9-3407-EE7452D0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0F247-EC0D-89E0-EB59-B9C52798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14822-C404-B1E6-9DC0-2BDCB550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E2785-9104-0856-B898-821FC284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97C6-A58D-F3D6-A564-B2FDD04D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C6BE-47E3-C25B-EB6A-6F2496CB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9B25-CD9A-FB8F-4842-515902D9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84C5A-356C-C897-8161-E134348B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DF6E-60CE-8ED4-2247-13222493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97B5F-B67E-38F4-8DB9-BBFEBA57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AB8B-C42E-4732-3497-EEECE3F3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AB83F-5309-FA1A-C75E-D35CE2E09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484CD-F840-CCD3-C3EE-5B17192FD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09553-DF55-92FA-ECA2-09418151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6650D-78DC-9BF3-D2AA-D4D55B11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7F0E-F48D-4A54-DE90-31821411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8DFFD-4A80-C029-5C1A-1944425E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E810C-C4B5-1968-D759-6018C508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D28B-9178-A6BD-1BDD-96D64BB0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6299-08A8-4222-930A-7C191664F38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6FB9-EED2-C6F2-FE7E-3947BBCB2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9C7A-FAEB-F91A-1F9B-544C09E73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9AF9-C601-4E61-8E11-301247E9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E10273-E49E-2D12-ADF0-E4996C69D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0837"/>
            <a:ext cx="12095018" cy="6456218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B157E4-1516-CD6A-F417-69EE58B28254}"/>
              </a:ext>
            </a:extLst>
          </p:cNvPr>
          <p:cNvSpPr/>
          <p:nvPr/>
        </p:nvSpPr>
        <p:spPr>
          <a:xfrm>
            <a:off x="4675908" y="148935"/>
            <a:ext cx="2743200" cy="108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Management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F4F0DC30-9D7E-2ED1-0334-C53A3C7097A2}"/>
              </a:ext>
            </a:extLst>
          </p:cNvPr>
          <p:cNvSpPr/>
          <p:nvPr/>
        </p:nvSpPr>
        <p:spPr>
          <a:xfrm>
            <a:off x="4880264" y="1939636"/>
            <a:ext cx="2334489" cy="1080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E4BD0-D494-FAAF-84FC-90D94E893E37}"/>
              </a:ext>
            </a:extLst>
          </p:cNvPr>
          <p:cNvSpPr/>
          <p:nvPr/>
        </p:nvSpPr>
        <p:spPr>
          <a:xfrm>
            <a:off x="8465127" y="2140532"/>
            <a:ext cx="1981200" cy="70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Non-Registered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222A9-1455-C79B-A0C4-EDA318400804}"/>
              </a:ext>
            </a:extLst>
          </p:cNvPr>
          <p:cNvSpPr/>
          <p:nvPr/>
        </p:nvSpPr>
        <p:spPr>
          <a:xfrm>
            <a:off x="1449532" y="2223649"/>
            <a:ext cx="2097232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71EB0-DF51-B3EC-5E66-F8F95314D4F5}"/>
              </a:ext>
            </a:extLst>
          </p:cNvPr>
          <p:cNvSpPr/>
          <p:nvPr/>
        </p:nvSpPr>
        <p:spPr>
          <a:xfrm>
            <a:off x="1449532" y="3269673"/>
            <a:ext cx="2097232" cy="62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5B4277-7D53-B712-F1F2-F36B15B11C70}"/>
              </a:ext>
            </a:extLst>
          </p:cNvPr>
          <p:cNvSpPr/>
          <p:nvPr/>
        </p:nvSpPr>
        <p:spPr>
          <a:xfrm>
            <a:off x="1449532" y="4336463"/>
            <a:ext cx="2097231" cy="62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Job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F0F4A2-5A94-1B7E-54C8-8B5247D080AB}"/>
              </a:ext>
            </a:extLst>
          </p:cNvPr>
          <p:cNvSpPr/>
          <p:nvPr/>
        </p:nvSpPr>
        <p:spPr>
          <a:xfrm>
            <a:off x="8465127" y="3241963"/>
            <a:ext cx="1981200" cy="62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DE2C9-6D50-59F4-7CA8-167DB00960DB}"/>
              </a:ext>
            </a:extLst>
          </p:cNvPr>
          <p:cNvSpPr/>
          <p:nvPr/>
        </p:nvSpPr>
        <p:spPr>
          <a:xfrm>
            <a:off x="8465127" y="4225637"/>
            <a:ext cx="1981198" cy="62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9EB1D7-DE46-04DF-31AD-AADE1DF4CA3B}"/>
              </a:ext>
            </a:extLst>
          </p:cNvPr>
          <p:cNvSpPr/>
          <p:nvPr/>
        </p:nvSpPr>
        <p:spPr>
          <a:xfrm>
            <a:off x="8465127" y="5223165"/>
            <a:ext cx="1981198" cy="62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Job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B40757F-7D17-249E-52C4-302CB88619D9}"/>
              </a:ext>
            </a:extLst>
          </p:cNvPr>
          <p:cNvSpPr/>
          <p:nvPr/>
        </p:nvSpPr>
        <p:spPr>
          <a:xfrm>
            <a:off x="9455726" y="2847104"/>
            <a:ext cx="129453" cy="360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C8D4F5C-F6B0-27D0-D3D4-08B2CC6FC47B}"/>
              </a:ext>
            </a:extLst>
          </p:cNvPr>
          <p:cNvSpPr/>
          <p:nvPr/>
        </p:nvSpPr>
        <p:spPr>
          <a:xfrm>
            <a:off x="9455726" y="3893126"/>
            <a:ext cx="129452" cy="332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254AF78-DC8C-E8F4-92A9-FF0A608E7BA7}"/>
              </a:ext>
            </a:extLst>
          </p:cNvPr>
          <p:cNvSpPr/>
          <p:nvPr/>
        </p:nvSpPr>
        <p:spPr>
          <a:xfrm>
            <a:off x="9455726" y="4849090"/>
            <a:ext cx="129452" cy="332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B303868-25DD-02DE-E1C4-230F247296A7}"/>
              </a:ext>
            </a:extLst>
          </p:cNvPr>
          <p:cNvSpPr/>
          <p:nvPr/>
        </p:nvSpPr>
        <p:spPr>
          <a:xfrm>
            <a:off x="2456800" y="2847104"/>
            <a:ext cx="129453" cy="436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26D6CCF-36F1-AC97-F076-DD917E3528AA}"/>
              </a:ext>
            </a:extLst>
          </p:cNvPr>
          <p:cNvSpPr/>
          <p:nvPr/>
        </p:nvSpPr>
        <p:spPr>
          <a:xfrm>
            <a:off x="2456800" y="3851565"/>
            <a:ext cx="129452" cy="489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8C9E7F84-8CC1-C68E-CF40-5F29AF51FBDA}"/>
              </a:ext>
            </a:extLst>
          </p:cNvPr>
          <p:cNvSpPr/>
          <p:nvPr/>
        </p:nvSpPr>
        <p:spPr>
          <a:xfrm>
            <a:off x="5999016" y="1165510"/>
            <a:ext cx="96984" cy="774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1B56A6D-653E-C920-31E0-225DA28EB1A0}"/>
              </a:ext>
            </a:extLst>
          </p:cNvPr>
          <p:cNvSpPr/>
          <p:nvPr/>
        </p:nvSpPr>
        <p:spPr>
          <a:xfrm>
            <a:off x="7174275" y="2410684"/>
            <a:ext cx="1212275" cy="138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820B7D7-0364-D463-6281-223CD0FFF47F}"/>
              </a:ext>
            </a:extLst>
          </p:cNvPr>
          <p:cNvSpPr/>
          <p:nvPr/>
        </p:nvSpPr>
        <p:spPr>
          <a:xfrm rot="10800000">
            <a:off x="3629890" y="2410683"/>
            <a:ext cx="1250374" cy="138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9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Tuhin</dc:creator>
  <cp:lastModifiedBy>Tuhin</cp:lastModifiedBy>
  <cp:revision>3</cp:revision>
  <dcterms:created xsi:type="dcterms:W3CDTF">2023-03-07T11:04:35Z</dcterms:created>
  <dcterms:modified xsi:type="dcterms:W3CDTF">2023-03-07T12:34:08Z</dcterms:modified>
</cp:coreProperties>
</file>