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CAFB-78BB-409C-804D-0B3F360FB1CE}" type="datetimeFigureOut">
              <a:rPr lang="fr-FR" smtClean="0"/>
              <a:t>05/06/2021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CA19-EA14-45A5-9785-30758E4CCB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48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CAFB-78BB-409C-804D-0B3F360FB1CE}" type="datetimeFigureOut">
              <a:rPr lang="fr-FR" smtClean="0"/>
              <a:t>05/06/2021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CA19-EA14-45A5-9785-30758E4CCB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299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CAFB-78BB-409C-804D-0B3F360FB1CE}" type="datetimeFigureOut">
              <a:rPr lang="fr-FR" smtClean="0"/>
              <a:t>05/06/2021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CA19-EA14-45A5-9785-30758E4CCB96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1753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CAFB-78BB-409C-804D-0B3F360FB1CE}" type="datetimeFigureOut">
              <a:rPr lang="fr-FR" smtClean="0"/>
              <a:t>05/06/2021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CA19-EA14-45A5-9785-30758E4CCB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920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CAFB-78BB-409C-804D-0B3F360FB1CE}" type="datetimeFigureOut">
              <a:rPr lang="fr-FR" smtClean="0"/>
              <a:t>05/06/2021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CA19-EA14-45A5-9785-30758E4CCB96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6823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CAFB-78BB-409C-804D-0B3F360FB1CE}" type="datetimeFigureOut">
              <a:rPr lang="fr-FR" smtClean="0"/>
              <a:t>05/06/2021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CA19-EA14-45A5-9785-30758E4CCB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913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CAFB-78BB-409C-804D-0B3F360FB1CE}" type="datetimeFigureOut">
              <a:rPr lang="fr-FR" smtClean="0"/>
              <a:t>05/06/2021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CA19-EA14-45A5-9785-30758E4CCB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3241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CAFB-78BB-409C-804D-0B3F360FB1CE}" type="datetimeFigureOut">
              <a:rPr lang="fr-FR" smtClean="0"/>
              <a:t>05/06/2021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CA19-EA14-45A5-9785-30758E4CCB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20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CAFB-78BB-409C-804D-0B3F360FB1CE}" type="datetimeFigureOut">
              <a:rPr lang="fr-FR" smtClean="0"/>
              <a:t>05/06/2021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CA19-EA14-45A5-9785-30758E4CCB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25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CAFB-78BB-409C-804D-0B3F360FB1CE}" type="datetimeFigureOut">
              <a:rPr lang="fr-FR" smtClean="0"/>
              <a:t>05/06/2021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CA19-EA14-45A5-9785-30758E4CCB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21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CAFB-78BB-409C-804D-0B3F360FB1CE}" type="datetimeFigureOut">
              <a:rPr lang="fr-FR" smtClean="0"/>
              <a:t>05/06/2021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CA19-EA14-45A5-9785-30758E4CCB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93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CAFB-78BB-409C-804D-0B3F360FB1CE}" type="datetimeFigureOut">
              <a:rPr lang="fr-FR" smtClean="0"/>
              <a:t>05/06/2021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CA19-EA14-45A5-9785-30758E4CCB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34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CAFB-78BB-409C-804D-0B3F360FB1CE}" type="datetimeFigureOut">
              <a:rPr lang="fr-FR" smtClean="0"/>
              <a:t>05/06/2021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CA19-EA14-45A5-9785-30758E4CCB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54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CAFB-78BB-409C-804D-0B3F360FB1CE}" type="datetimeFigureOut">
              <a:rPr lang="fr-FR" smtClean="0"/>
              <a:t>05/06/2021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CA19-EA14-45A5-9785-30758E4CCB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94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CAFB-78BB-409C-804D-0B3F360FB1CE}" type="datetimeFigureOut">
              <a:rPr lang="fr-FR" smtClean="0"/>
              <a:t>05/06/2021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CA19-EA14-45A5-9785-30758E4CCB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3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CA19-EA14-45A5-9785-30758E4CCB96}" type="slidenum">
              <a:rPr lang="fr-FR" smtClean="0"/>
              <a:t>‹#›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CAFB-78BB-409C-804D-0B3F360FB1CE}" type="datetimeFigureOut">
              <a:rPr lang="fr-FR" smtClean="0"/>
              <a:t>05/06/2021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29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1CAFB-78BB-409C-804D-0B3F360FB1CE}" type="datetimeFigureOut">
              <a:rPr lang="fr-FR" smtClean="0"/>
              <a:t>05/06/2021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1FCA19-EA14-45A5-9785-30758E4CCB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95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58DA-5DB9-4632-A449-B80E3D411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sz="4400" b="1" dirty="0" err="1">
                <a:solidFill>
                  <a:srgbClr val="0070C0"/>
                </a:solidFill>
              </a:rPr>
              <a:t>Opening</a:t>
            </a:r>
            <a:r>
              <a:rPr lang="fr-FR" sz="4400" b="1" dirty="0">
                <a:solidFill>
                  <a:srgbClr val="0070C0"/>
                </a:solidFill>
              </a:rPr>
              <a:t> a new coffee shop in Toronto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C25D8-D222-4A1D-AE94-12B272C3E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fr-FR" b="1" dirty="0">
                <a:solidFill>
                  <a:schemeClr val="accent2"/>
                </a:solidFill>
              </a:rPr>
              <a:t>IBM Data science </a:t>
            </a:r>
            <a:r>
              <a:rPr lang="fr-FR" b="1" dirty="0" err="1">
                <a:solidFill>
                  <a:schemeClr val="accent2"/>
                </a:solidFill>
              </a:rPr>
              <a:t>capstone</a:t>
            </a:r>
            <a:r>
              <a:rPr lang="fr-FR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370F9D0-9704-4763-A63D-781BB9915ABB}"/>
              </a:ext>
            </a:extLst>
          </p:cNvPr>
          <p:cNvSpPr txBox="1">
            <a:spLocks/>
          </p:cNvSpPr>
          <p:nvPr/>
        </p:nvSpPr>
        <p:spPr>
          <a:xfrm>
            <a:off x="705310" y="5873007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 err="1">
                <a:solidFill>
                  <a:schemeClr val="tx1"/>
                </a:solidFill>
              </a:rPr>
              <a:t>Presented</a:t>
            </a:r>
            <a:r>
              <a:rPr lang="fr-FR" dirty="0">
                <a:solidFill>
                  <a:schemeClr val="tx1"/>
                </a:solidFill>
              </a:rPr>
              <a:t> by : ANIBA</a:t>
            </a:r>
          </a:p>
          <a:p>
            <a:pPr algn="l"/>
            <a:r>
              <a:rPr lang="fr-FR" dirty="0">
                <a:solidFill>
                  <a:schemeClr val="tx1"/>
                </a:solidFill>
              </a:rPr>
              <a:t>Date : 06.06.2021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753561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2286461-593B-4BFF-B0B2-F735ACCD5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383" y="1007164"/>
            <a:ext cx="6188765" cy="440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5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D976-4742-4FA3-8F57-9F088504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of content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9B388-B695-4A0A-BF88-B1ABC1F96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6743883" cy="3880773"/>
          </a:xfrm>
        </p:spPr>
        <p:txBody>
          <a:bodyPr/>
          <a:lstStyle/>
          <a:p>
            <a:r>
              <a:rPr lang="fr-FR" sz="2000" b="1" dirty="0">
                <a:solidFill>
                  <a:schemeClr val="accent2"/>
                </a:solidFill>
              </a:rPr>
              <a:t>Introduction …………………………………………………………….1</a:t>
            </a:r>
          </a:p>
          <a:p>
            <a:r>
              <a:rPr lang="fr-FR" sz="2000" b="1" dirty="0">
                <a:solidFill>
                  <a:schemeClr val="accent2"/>
                </a:solidFill>
              </a:rPr>
              <a:t>Data Acquisition ………………………………………………….….2</a:t>
            </a:r>
          </a:p>
          <a:p>
            <a:r>
              <a:rPr lang="fr-FR" sz="2000" b="1" dirty="0" err="1">
                <a:solidFill>
                  <a:schemeClr val="accent2"/>
                </a:solidFill>
              </a:rPr>
              <a:t>Methodology</a:t>
            </a:r>
            <a:r>
              <a:rPr lang="fr-FR" sz="2000" b="1" dirty="0">
                <a:solidFill>
                  <a:schemeClr val="accent2"/>
                </a:solidFill>
              </a:rPr>
              <a:t> ……………………………………………………….…..3</a:t>
            </a:r>
          </a:p>
          <a:p>
            <a:r>
              <a:rPr lang="fr-FR" sz="2000" b="1" dirty="0">
                <a:solidFill>
                  <a:schemeClr val="accent2"/>
                </a:solidFill>
              </a:rPr>
              <a:t>Discussion ………………………………………………………………..5</a:t>
            </a:r>
          </a:p>
          <a:p>
            <a:r>
              <a:rPr lang="fr-FR" sz="2000" b="1" dirty="0">
                <a:solidFill>
                  <a:schemeClr val="accent2"/>
                </a:solidFill>
              </a:rPr>
              <a:t>Conclusion ……………………………………………………………….5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406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EDB3-C3D4-4787-9606-9082B286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320800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accent2"/>
                </a:solidFill>
              </a:rPr>
              <a:t>Introduction and business </a:t>
            </a:r>
            <a:r>
              <a:rPr lang="fr-FR" sz="3200" b="1" dirty="0" err="1">
                <a:solidFill>
                  <a:schemeClr val="accent2"/>
                </a:solidFill>
              </a:rPr>
              <a:t>problem</a:t>
            </a:r>
            <a:r>
              <a:rPr lang="fr-FR" sz="3200" b="1" dirty="0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DE8FD7-A48E-47B3-B901-3ADAA0439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8765" y="2822576"/>
            <a:ext cx="4134679" cy="2409825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9979ADB-45A2-47C9-9C9C-E7966D41F9B9}"/>
              </a:ext>
            </a:extLst>
          </p:cNvPr>
          <p:cNvSpPr txBox="1">
            <a:spLocks/>
          </p:cNvSpPr>
          <p:nvPr/>
        </p:nvSpPr>
        <p:spPr>
          <a:xfrm>
            <a:off x="213507" y="202523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tx1"/>
                </a:solidFill>
              </a:rPr>
              <a:t>Data science and </a:t>
            </a:r>
            <a:r>
              <a:rPr lang="fr-FR" sz="1800" b="1" dirty="0" err="1">
                <a:solidFill>
                  <a:schemeClr val="tx1"/>
                </a:solidFill>
              </a:rPr>
              <a:t>geospatial</a:t>
            </a:r>
            <a:r>
              <a:rPr lang="fr-FR" sz="1800" b="1" dirty="0">
                <a:solidFill>
                  <a:schemeClr val="tx1"/>
                </a:solidFill>
              </a:rPr>
              <a:t> data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b="1" dirty="0" err="1">
                <a:solidFill>
                  <a:schemeClr val="tx1"/>
                </a:solidFill>
              </a:rPr>
              <a:t>determin</a:t>
            </a:r>
            <a:r>
              <a:rPr lang="fr-FR" sz="1800" b="1" dirty="0">
                <a:solidFill>
                  <a:schemeClr val="tx1"/>
                </a:solidFill>
              </a:rPr>
              <a:t> the best location for </a:t>
            </a:r>
            <a:r>
              <a:rPr lang="fr-FR" sz="1800" b="1" dirty="0" err="1">
                <a:solidFill>
                  <a:schemeClr val="tx1"/>
                </a:solidFill>
              </a:rPr>
              <a:t>busnisees</a:t>
            </a:r>
            <a:r>
              <a:rPr lang="fr-FR" sz="1800" b="1" dirty="0">
                <a:solidFill>
                  <a:schemeClr val="tx1"/>
                </a:solidFill>
              </a:rPr>
              <a:t> </a:t>
            </a:r>
            <a:r>
              <a:rPr lang="fr-FR" sz="1800" b="1" dirty="0" err="1">
                <a:solidFill>
                  <a:schemeClr val="tx1"/>
                </a:solidFill>
              </a:rPr>
              <a:t>ownrs</a:t>
            </a:r>
            <a:endParaRPr lang="fr-FR" sz="18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b="1" dirty="0" err="1">
                <a:solidFill>
                  <a:schemeClr val="tx1"/>
                </a:solidFill>
              </a:rPr>
              <a:t>Starting</a:t>
            </a:r>
            <a:r>
              <a:rPr lang="fr-FR" sz="1800" b="1" dirty="0">
                <a:solidFill>
                  <a:schemeClr val="tx1"/>
                </a:solidFill>
              </a:rPr>
              <a:t> a </a:t>
            </a:r>
            <a:r>
              <a:rPr lang="fr-FR" sz="1800" b="1" dirty="0" err="1">
                <a:solidFill>
                  <a:schemeClr val="tx1"/>
                </a:solidFill>
              </a:rPr>
              <a:t>cofee</a:t>
            </a:r>
            <a:r>
              <a:rPr lang="fr-FR" sz="1800" b="1" dirty="0">
                <a:solidFill>
                  <a:schemeClr val="tx1"/>
                </a:solidFill>
              </a:rPr>
              <a:t> shop in </a:t>
            </a:r>
            <a:r>
              <a:rPr lang="fr-FR" sz="1800" b="1" dirty="0" err="1">
                <a:solidFill>
                  <a:schemeClr val="tx1"/>
                </a:solidFill>
              </a:rPr>
              <a:t>toronto</a:t>
            </a:r>
            <a:r>
              <a:rPr lang="fr-FR" sz="1800" b="1" dirty="0">
                <a:solidFill>
                  <a:schemeClr val="tx1"/>
                </a:solidFill>
              </a:rPr>
              <a:t>.</a:t>
            </a:r>
          </a:p>
          <a:p>
            <a:r>
              <a:rPr lang="fr-FR" sz="18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504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881AF-9F40-4B19-B891-30FB63DB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>
                <a:solidFill>
                  <a:schemeClr val="accent2"/>
                </a:solidFill>
              </a:rPr>
              <a:t>Data sources and Acquisition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C1CB8-D613-4C2E-A5DD-D3F611FD1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813" y="1710015"/>
            <a:ext cx="8596668" cy="3880773"/>
          </a:xfrm>
        </p:spPr>
        <p:txBody>
          <a:bodyPr/>
          <a:lstStyle/>
          <a:p>
            <a:r>
              <a:rPr lang="fr-FR" sz="2000" b="1" dirty="0"/>
              <a:t>Data sources : </a:t>
            </a:r>
          </a:p>
          <a:p>
            <a:pPr marL="0" indent="0">
              <a:buNone/>
            </a:pPr>
            <a:r>
              <a:rPr lang="fr-FR" b="1" dirty="0" err="1"/>
              <a:t>foursquare</a:t>
            </a:r>
            <a:r>
              <a:rPr lang="fr-FR" b="1" dirty="0"/>
              <a:t> API ,</a:t>
            </a:r>
          </a:p>
          <a:p>
            <a:pPr marL="0" indent="0">
              <a:buNone/>
            </a:pPr>
            <a:r>
              <a:rPr lang="fr-FR" b="1" dirty="0"/>
              <a:t>Toronto </a:t>
            </a:r>
            <a:r>
              <a:rPr lang="fr-FR" b="1" dirty="0" err="1"/>
              <a:t>census</a:t>
            </a:r>
            <a:r>
              <a:rPr lang="fr-FR" b="1" dirty="0"/>
              <a:t> ,</a:t>
            </a:r>
          </a:p>
          <a:p>
            <a:pPr marL="0" indent="0">
              <a:buNone/>
            </a:pPr>
            <a:r>
              <a:rPr lang="fr-FR" b="1" dirty="0" err="1"/>
              <a:t>Wikipedia</a:t>
            </a:r>
            <a:r>
              <a:rPr lang="fr-FR" b="1" dirty="0"/>
              <a:t> ,</a:t>
            </a:r>
          </a:p>
          <a:p>
            <a:r>
              <a:rPr lang="fr-FR" sz="2000" b="1" dirty="0"/>
              <a:t>Data </a:t>
            </a:r>
            <a:r>
              <a:rPr lang="fr-FR" sz="2000" b="1" dirty="0" err="1"/>
              <a:t>needed</a:t>
            </a:r>
            <a:r>
              <a:rPr lang="fr-FR" sz="2000" b="1" dirty="0"/>
              <a:t>:</a:t>
            </a:r>
          </a:p>
          <a:p>
            <a:pPr marL="0" indent="0">
              <a:buNone/>
            </a:pPr>
            <a:r>
              <a:rPr lang="fr-FR" sz="2000" b="1" dirty="0"/>
              <a:t> </a:t>
            </a:r>
            <a:r>
              <a:rPr lang="fr-FR" b="1" dirty="0" err="1"/>
              <a:t>toronto</a:t>
            </a:r>
            <a:r>
              <a:rPr lang="fr-FR" b="1" dirty="0"/>
              <a:t> </a:t>
            </a:r>
            <a:r>
              <a:rPr lang="fr-FR" b="1" dirty="0" err="1"/>
              <a:t>map</a:t>
            </a:r>
            <a:r>
              <a:rPr lang="fr-FR" b="1" dirty="0"/>
              <a:t> , </a:t>
            </a:r>
          </a:p>
          <a:p>
            <a:pPr marL="0" indent="0">
              <a:buNone/>
            </a:pPr>
            <a:r>
              <a:rPr lang="fr-FR" b="1" dirty="0" err="1"/>
              <a:t>geospatial</a:t>
            </a:r>
            <a:r>
              <a:rPr lang="fr-FR" b="1" dirty="0"/>
              <a:t> location ,</a:t>
            </a:r>
          </a:p>
          <a:p>
            <a:pPr marL="0" indent="0">
              <a:buNone/>
            </a:pPr>
            <a:r>
              <a:rPr lang="fr-FR" b="1" dirty="0"/>
              <a:t>Toronto revenue.</a:t>
            </a:r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E654C-456A-486F-A53E-6C6C393D6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574" y="2093843"/>
            <a:ext cx="4632877" cy="283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8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21212-3761-4FDD-AE38-21E74492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 err="1">
                <a:solidFill>
                  <a:schemeClr val="accent2"/>
                </a:solidFill>
              </a:rPr>
              <a:t>Methodology</a:t>
            </a:r>
            <a:r>
              <a:rPr lang="fr-FR" sz="32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A90E1-E267-4BB2-9A5C-028F4DBBF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0501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Data </a:t>
            </a:r>
            <a:r>
              <a:rPr lang="fr-FR" dirty="0" err="1"/>
              <a:t>need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cleaning</a:t>
            </a:r>
            <a:r>
              <a:rPr lang="fr-FR" dirty="0"/>
              <a:t> , </a:t>
            </a:r>
            <a:r>
              <a:rPr lang="fr-FR" dirty="0" err="1"/>
              <a:t>merging</a:t>
            </a:r>
            <a:r>
              <a:rPr lang="fr-FR" dirty="0"/>
              <a:t> and visualisation 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955E7-ECBA-467D-8987-42CC97348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529" y="1975920"/>
            <a:ext cx="3913119" cy="1950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C07C9C-6965-4955-8925-9C3A22ECD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68" y="2449375"/>
            <a:ext cx="3475045" cy="25997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33F05D-6DB0-45B7-A30E-133DD02BF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379" y="4181683"/>
            <a:ext cx="4505131" cy="219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5DC6-9ED4-4459-BD1D-CACDA0C2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b="1" dirty="0">
                <a:solidFill>
                  <a:schemeClr val="accent2"/>
                </a:solidFill>
              </a:rPr>
              <a:t>Clustering the neighborhood </a:t>
            </a:r>
            <a:br>
              <a:rPr lang="fr-FR" sz="2800" b="1" dirty="0">
                <a:solidFill>
                  <a:schemeClr val="accent2"/>
                </a:solidFill>
              </a:rPr>
            </a:br>
            <a:endParaRPr lang="fr-FR" sz="28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E2B28-1C9C-4712-A1A6-B96C5FA64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543" y="1270000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Five clusters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diffrent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caractrestics</a:t>
            </a:r>
            <a:r>
              <a:rPr lang="fr-FR" dirty="0">
                <a:solidFill>
                  <a:schemeClr val="tx1"/>
                </a:solidFill>
              </a:rPr>
              <a:t> ( populations , revenus , power </a:t>
            </a:r>
            <a:r>
              <a:rPr lang="fr-FR" dirty="0" err="1">
                <a:solidFill>
                  <a:schemeClr val="tx1"/>
                </a:solidFill>
              </a:rPr>
              <a:t>spending</a:t>
            </a:r>
            <a:r>
              <a:rPr lang="fr-FR" dirty="0">
                <a:solidFill>
                  <a:schemeClr val="tx1"/>
                </a:solidFill>
              </a:rPr>
              <a:t>..)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043907-AFF3-41A8-BDED-A153B0384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192" y="2265086"/>
            <a:ext cx="57978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9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499FB-A241-41BB-A550-2A992FACC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b="1" dirty="0"/>
              <a:t>The Most revenues </a:t>
            </a:r>
            <a:r>
              <a:rPr lang="fr-FR" sz="2400" b="1" dirty="0" err="1"/>
              <a:t>from</a:t>
            </a:r>
            <a:r>
              <a:rPr lang="fr-FR" sz="2400" b="1" dirty="0"/>
              <a:t> </a:t>
            </a:r>
            <a:r>
              <a:rPr lang="fr-FR" sz="2400" b="1" dirty="0" err="1"/>
              <a:t>each</a:t>
            </a:r>
            <a:r>
              <a:rPr lang="fr-FR" sz="2400" b="1" dirty="0"/>
              <a:t> clusters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CB536D-483B-43FA-865A-F2B1DF52DC7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661" y="1606518"/>
            <a:ext cx="4934956" cy="18224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1A6406-75C6-4EA3-BA53-3A8C93E7AB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43938" y="1031859"/>
            <a:ext cx="5274310" cy="148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49D938-A808-4E26-9DFB-EA0B0EE867B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981934" y="2940018"/>
            <a:ext cx="5274310" cy="1089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DF45E4-4186-4F39-95BF-2CAAC624280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52661" y="3929266"/>
            <a:ext cx="5274310" cy="1209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5224FA-CB70-49CE-87BC-12DF9049B34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253609" y="4646644"/>
            <a:ext cx="5274310" cy="98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76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0F89-5EA1-46B2-96F9-F0CEDA46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b="1" dirty="0"/>
              <a:t>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1A9DD-D703-4BCE-AD36-0DC269517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0502"/>
            <a:ext cx="8596668" cy="3880773"/>
          </a:xfrm>
        </p:spPr>
        <p:txBody>
          <a:bodyPr/>
          <a:lstStyle/>
          <a:p>
            <a:r>
              <a:rPr lang="fr-FR" dirty="0"/>
              <a:t>The best place to open a restaurent </a:t>
            </a:r>
            <a:r>
              <a:rPr lang="fr-FR" dirty="0" err="1"/>
              <a:t>is</a:t>
            </a:r>
            <a:r>
              <a:rPr lang="fr-FR" dirty="0"/>
              <a:t> in cluster 1 </a:t>
            </a:r>
            <a:r>
              <a:rPr lang="fr-FR" dirty="0" err="1"/>
              <a:t>showed</a:t>
            </a:r>
            <a:r>
              <a:rPr lang="fr-FR" dirty="0"/>
              <a:t> in </a:t>
            </a:r>
            <a:r>
              <a:rPr lang="fr-FR" dirty="0" err="1"/>
              <a:t>red</a:t>
            </a:r>
            <a:r>
              <a:rPr lang="fr-FR" dirty="0"/>
              <a:t>  </a:t>
            </a:r>
            <a:r>
              <a:rPr lang="fr-FR" dirty="0" err="1"/>
              <a:t>below</a:t>
            </a:r>
            <a:r>
              <a:rPr lang="fr-FR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7EEBC5-1A16-4F63-ABCC-DD4DA5DCE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192" y="2265086"/>
            <a:ext cx="57978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99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83F5-3BD3-4CC9-BFA9-3EE3F6FE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chemeClr val="accent2"/>
                </a:solidFill>
              </a:rPr>
              <a:t>Conclusion </a:t>
            </a:r>
            <a:br>
              <a:rPr lang="fr-FR" sz="2800" b="1" dirty="0">
                <a:solidFill>
                  <a:schemeClr val="accent2"/>
                </a:solidFill>
              </a:rPr>
            </a:br>
            <a:br>
              <a:rPr lang="fr-FR" sz="2800" b="1" dirty="0">
                <a:solidFill>
                  <a:schemeClr val="accent2"/>
                </a:solidFill>
              </a:rPr>
            </a:br>
            <a:endParaRPr lang="fr-FR" sz="2800" b="1" dirty="0">
              <a:solidFill>
                <a:schemeClr val="accent2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53B95F-3DA2-40B7-BAC2-F58A31191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7548" y="1930400"/>
            <a:ext cx="3848549" cy="2133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0C38FF-0536-4B8E-AFEE-5B5E68691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87" y="3429000"/>
            <a:ext cx="4543425" cy="246697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1C9F45A-6839-453B-B317-D797C78A1B4E}"/>
              </a:ext>
            </a:extLst>
          </p:cNvPr>
          <p:cNvSpPr txBox="1">
            <a:spLocks/>
          </p:cNvSpPr>
          <p:nvPr/>
        </p:nvSpPr>
        <p:spPr>
          <a:xfrm>
            <a:off x="180377" y="16764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000" b="1" dirty="0">
                <a:solidFill>
                  <a:schemeClr val="tx1"/>
                </a:solidFill>
              </a:rPr>
              <a:t>Data science can help You </a:t>
            </a:r>
            <a:r>
              <a:rPr lang="fr-FR" sz="2000" b="1" dirty="0" err="1">
                <a:solidFill>
                  <a:schemeClr val="tx1"/>
                </a:solidFill>
              </a:rPr>
              <a:t>grow</a:t>
            </a:r>
            <a:r>
              <a:rPr lang="fr-FR" sz="2000" b="1" dirty="0">
                <a:solidFill>
                  <a:schemeClr val="tx1"/>
                </a:solidFill>
              </a:rPr>
              <a:t> </a:t>
            </a:r>
            <a:r>
              <a:rPr lang="fr-FR" sz="2000" b="1" dirty="0" err="1">
                <a:solidFill>
                  <a:schemeClr val="tx1"/>
                </a:solidFill>
              </a:rPr>
              <a:t>your</a:t>
            </a:r>
            <a:r>
              <a:rPr lang="fr-FR" sz="2000" b="1" dirty="0">
                <a:solidFill>
                  <a:schemeClr val="tx1"/>
                </a:solidFill>
              </a:rPr>
              <a:t> </a:t>
            </a:r>
            <a:r>
              <a:rPr lang="fr-FR" sz="2000" b="1" dirty="0" err="1">
                <a:solidFill>
                  <a:schemeClr val="tx1"/>
                </a:solidFill>
              </a:rPr>
              <a:t>busniess</a:t>
            </a:r>
            <a:r>
              <a:rPr lang="fr-FR" sz="2000" b="1" dirty="0">
                <a:solidFill>
                  <a:schemeClr val="tx1"/>
                </a:solidFill>
              </a:rPr>
              <a:t>, </a:t>
            </a:r>
          </a:p>
          <a:p>
            <a:r>
              <a:rPr lang="fr-FR" sz="2000" b="1" dirty="0">
                <a:solidFill>
                  <a:schemeClr val="tx1"/>
                </a:solidFill>
              </a:rPr>
              <a:t>or start a new one.</a:t>
            </a:r>
          </a:p>
          <a:p>
            <a:br>
              <a:rPr lang="fr-FR" sz="2000" b="1" dirty="0">
                <a:solidFill>
                  <a:schemeClr val="tx1"/>
                </a:solidFill>
              </a:rPr>
            </a:br>
            <a:br>
              <a:rPr lang="fr-FR" sz="2000" b="1" dirty="0">
                <a:solidFill>
                  <a:schemeClr val="tx1"/>
                </a:solidFill>
              </a:rPr>
            </a:br>
            <a:endParaRPr lang="fr-F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634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159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Facet</vt:lpstr>
      <vt:lpstr>Opening a new coffee shop in Toronto </vt:lpstr>
      <vt:lpstr>Table of content </vt:lpstr>
      <vt:lpstr>Introduction and business problem </vt:lpstr>
      <vt:lpstr>Data sources and Acquisition  </vt:lpstr>
      <vt:lpstr>Methodology </vt:lpstr>
      <vt:lpstr>Clustering the neighborhood  </vt:lpstr>
      <vt:lpstr>The Most revenues from each clusters </vt:lpstr>
      <vt:lpstr>Discussion </vt:lpstr>
      <vt:lpstr>Conclusion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a new coffee shop in Toronto</dc:title>
  <dc:creator>pc</dc:creator>
  <cp:lastModifiedBy>pc</cp:lastModifiedBy>
  <cp:revision>7</cp:revision>
  <dcterms:created xsi:type="dcterms:W3CDTF">2021-06-05T15:54:57Z</dcterms:created>
  <dcterms:modified xsi:type="dcterms:W3CDTF">2021-06-05T16:42:06Z</dcterms:modified>
</cp:coreProperties>
</file>