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sldIdLst>
    <p:sldId id="256" r:id="rId2"/>
    <p:sldId id="261" r:id="rId3"/>
    <p:sldId id="260" r:id="rId4"/>
    <p:sldId id="257" r:id="rId5"/>
    <p:sldId id="259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ny" initials="S" lastIdx="1" clrIdx="0">
    <p:extLst>
      <p:ext uri="{19B8F6BF-5375-455C-9EA6-DF929625EA0E}">
        <p15:presenceInfo xmlns:p15="http://schemas.microsoft.com/office/powerpoint/2012/main" userId="Sun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9T01:57:37.99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2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3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5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59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CE65-5C96-42F5-9691-D3BBBA95581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4C8A-48A0-4F5E-9F02-91C76E83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Intersection Collision Warning (v2v)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 Group - 7</a:t>
            </a:r>
          </a:p>
          <a:p>
            <a:pPr algn="r"/>
            <a:r>
              <a:rPr lang="en-US" sz="1800" dirty="0"/>
              <a:t>Sai Sundeep Innamuri</a:t>
            </a:r>
          </a:p>
          <a:p>
            <a:pPr algn="r"/>
            <a:r>
              <a:rPr lang="en-US" sz="1800" dirty="0"/>
              <a:t>Harsha </a:t>
            </a:r>
            <a:r>
              <a:rPr lang="en-US" sz="1800" dirty="0" err="1"/>
              <a:t>Puvvada</a:t>
            </a:r>
            <a:endParaRPr lang="en-US" sz="1800" dirty="0"/>
          </a:p>
          <a:p>
            <a:pPr algn="r"/>
            <a:r>
              <a:rPr lang="en-US" sz="1800" dirty="0" err="1"/>
              <a:t>Sravan</a:t>
            </a:r>
            <a:r>
              <a:rPr lang="en-US" sz="1800" dirty="0"/>
              <a:t> </a:t>
            </a:r>
            <a:r>
              <a:rPr lang="en-US" sz="1800" dirty="0" err="1"/>
              <a:t>Peddi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20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96" y="1690688"/>
            <a:ext cx="8125008" cy="4975314"/>
          </a:xfrm>
        </p:spPr>
      </p:pic>
      <p:sp>
        <p:nvSpPr>
          <p:cNvPr id="6" name="TextBox 5"/>
          <p:cNvSpPr txBox="1"/>
          <p:nvPr/>
        </p:nvSpPr>
        <p:spPr>
          <a:xfrm>
            <a:off x="8697572" y="146318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NRF24L01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6151" y="236469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GPS</a:t>
            </a:r>
          </a:p>
        </p:txBody>
      </p:sp>
    </p:spTree>
    <p:extLst>
      <p:ext uri="{BB962C8B-B14F-4D97-AF65-F5344CB8AC3E}">
        <p14:creationId xmlns:p14="http://schemas.microsoft.com/office/powerpoint/2010/main" val="5651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Safety Message (BSM)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used in a variety of applications to exchange safety data regarding vehicle state. </a:t>
            </a:r>
          </a:p>
          <a:p>
            <a:r>
              <a:rPr lang="en-US" dirty="0"/>
              <a:t>It is broadcast frequently (rate 10 times per second is typical) to surrounding vehicles </a:t>
            </a:r>
          </a:p>
          <a:p>
            <a:r>
              <a:rPr lang="en-US" dirty="0"/>
              <a:t>contains a variety of data content as required by safety and other applications.</a:t>
            </a:r>
          </a:p>
          <a:p>
            <a:r>
              <a:rPr lang="en-US" dirty="0"/>
              <a:t>Typically around 300 bytes, but BSM in this project is about 30 bytes due to the wireless interface limitations</a:t>
            </a:r>
          </a:p>
        </p:txBody>
      </p:sp>
    </p:spTree>
    <p:extLst>
      <p:ext uri="{BB962C8B-B14F-4D97-AF65-F5344CB8AC3E}">
        <p14:creationId xmlns:p14="http://schemas.microsoft.com/office/powerpoint/2010/main" val="348737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4" y="1131637"/>
            <a:ext cx="10573407" cy="5148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290" y="336822"/>
            <a:ext cx="1881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BSM Parts</a:t>
            </a:r>
          </a:p>
        </p:txBody>
      </p:sp>
    </p:spTree>
    <p:extLst>
      <p:ext uri="{BB962C8B-B14F-4D97-AF65-F5344CB8AC3E}">
        <p14:creationId xmlns:p14="http://schemas.microsoft.com/office/powerpoint/2010/main" val="326605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BSM Structure used 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52" y="2093019"/>
            <a:ext cx="9267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99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Intersection Collision Warning (v2v)</vt:lpstr>
      <vt:lpstr>PowerPoint Presentation</vt:lpstr>
      <vt:lpstr>Schematic Diagram</vt:lpstr>
      <vt:lpstr>Basic Safety Message (BSM) </vt:lpstr>
      <vt:lpstr>PowerPoint Presentation</vt:lpstr>
      <vt:lpstr>PowerPoint Presentation</vt:lpstr>
      <vt:lpstr>PowerPoint Presentation</vt:lpstr>
      <vt:lpstr>BSM Structure used 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7</cp:revision>
  <dcterms:created xsi:type="dcterms:W3CDTF">2016-12-09T05:59:17Z</dcterms:created>
  <dcterms:modified xsi:type="dcterms:W3CDTF">2016-12-12T15:36:36Z</dcterms:modified>
</cp:coreProperties>
</file>