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8" r:id="rId10"/>
    <p:sldId id="267" r:id="rId11"/>
    <p:sldId id="264" r:id="rId12"/>
    <p:sldId id="265" r:id="rId13"/>
    <p:sldId id="263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779" autoAdjust="0"/>
    <p:restoredTop sz="94660"/>
  </p:normalViewPr>
  <p:slideViewPr>
    <p:cSldViewPr snapToGrid="0">
      <p:cViewPr varScale="1">
        <p:scale>
          <a:sx n="80" d="100"/>
          <a:sy n="80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2CC7-ACEB-4E1A-B2BD-E0B4C802F972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37239-4D09-47D8-97F7-32DCE019F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7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2CC7-ACEB-4E1A-B2BD-E0B4C802F972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37239-4D09-47D8-97F7-32DCE019F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2CC7-ACEB-4E1A-B2BD-E0B4C802F972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37239-4D09-47D8-97F7-32DCE019F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3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2CC7-ACEB-4E1A-B2BD-E0B4C802F972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37239-4D09-47D8-97F7-32DCE019F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18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2CC7-ACEB-4E1A-B2BD-E0B4C802F972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37239-4D09-47D8-97F7-32DCE019F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41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2CC7-ACEB-4E1A-B2BD-E0B4C802F972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37239-4D09-47D8-97F7-32DCE019F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41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2CC7-ACEB-4E1A-B2BD-E0B4C802F972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37239-4D09-47D8-97F7-32DCE019F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7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2CC7-ACEB-4E1A-B2BD-E0B4C802F972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37239-4D09-47D8-97F7-32DCE019F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5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2CC7-ACEB-4E1A-B2BD-E0B4C802F972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37239-4D09-47D8-97F7-32DCE019F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6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2CC7-ACEB-4E1A-B2BD-E0B4C802F972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37239-4D09-47D8-97F7-32DCE019F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67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2CC7-ACEB-4E1A-B2BD-E0B4C802F972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37239-4D09-47D8-97F7-32DCE019F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3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62CC7-ACEB-4E1A-B2BD-E0B4C802F972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37239-4D09-47D8-97F7-32DCE019F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8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7519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Session 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8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JWT: JSON Web Token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sz="4000" dirty="0"/>
              <a:t>JSON Web Token or JWT is an open standard (</a:t>
            </a:r>
            <a:r>
              <a:rPr lang="en-US" sz="4000" u="sng" dirty="0">
                <a:hlinkClick r:id="rId2"/>
              </a:rPr>
              <a:t>RFC 7519</a:t>
            </a:r>
            <a:r>
              <a:rPr lang="en-US" sz="4000" dirty="0"/>
              <a:t>) that defines a compact and self-contained way for securely transmitting information between parties as a JSON object.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65228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JWT: JSON Web Token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Allow users to enter their username and password in order to obtain a token, which allows them to fetch a specific resource — without using their username and password.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41707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000" dirty="0" smtClean="0"/>
              <a:t>Once their token has been obtained, the user can offer the token — which offers access to a specific resource for a time period — to the remote site.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17577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-images-1.medium.com/max/1600/1*IqAodJn46th31XLkU5Qf1w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320" y="969385"/>
            <a:ext cx="7893248" cy="588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5636" y="199944"/>
            <a:ext cx="6109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JWT Session Management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8446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details on JWT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https://github.com/firebase/php-jwt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92098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session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6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000" dirty="0"/>
              <a:t>Session management is used to facilitate secure interactions between a user and some service or application and applies to a sequence of requests and responses associated with that particular user</a:t>
            </a:r>
            <a:r>
              <a:rPr lang="en-US" sz="4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165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000" b="1" dirty="0" smtClean="0"/>
              <a:t>Session tokens</a:t>
            </a:r>
            <a:r>
              <a:rPr lang="en-US" sz="4000" dirty="0" smtClean="0"/>
              <a:t> serve to identify a user’s session within the HTTP traffic being exchanged between the application and all of its users.</a:t>
            </a:r>
          </a:p>
        </p:txBody>
      </p:sp>
    </p:spTree>
    <p:extLst>
      <p:ext uri="{BB962C8B-B14F-4D97-AF65-F5344CB8AC3E}">
        <p14:creationId xmlns:p14="http://schemas.microsoft.com/office/powerpoint/2010/main" val="475931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000" dirty="0" smtClean="0"/>
              <a:t>HTTP traffic on its own is stateless, meaning each request is processed independently, even if they are related to the same session.</a:t>
            </a:r>
          </a:p>
        </p:txBody>
      </p:sp>
    </p:spTree>
    <p:extLst>
      <p:ext uri="{BB962C8B-B14F-4D97-AF65-F5344CB8AC3E}">
        <p14:creationId xmlns:p14="http://schemas.microsoft.com/office/powerpoint/2010/main" val="1916100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Intro..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V</a:t>
            </a:r>
            <a:r>
              <a:rPr lang="en-US" sz="4000" dirty="0" smtClean="0"/>
              <a:t>ulnerabilities introduced with lack of session management. </a:t>
            </a:r>
            <a:r>
              <a:rPr lang="en-US" sz="4000" dirty="0" smtClean="0"/>
              <a:t>(</a:t>
            </a:r>
            <a:r>
              <a:rPr lang="en-US" sz="4000" b="1" dirty="0" smtClean="0"/>
              <a:t>Session hijacking</a:t>
            </a:r>
            <a:r>
              <a:rPr lang="en-US" sz="4000" dirty="0" smtClean="0"/>
              <a:t>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07788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URL rewriting (token)</a:t>
            </a:r>
          </a:p>
          <a:p>
            <a:r>
              <a:rPr lang="en-US" dirty="0" smtClean="0"/>
              <a:t>Session Variable</a:t>
            </a:r>
          </a:p>
          <a:p>
            <a:r>
              <a:rPr lang="en-US" dirty="0" smtClean="0"/>
              <a:t>Hidden input filed</a:t>
            </a:r>
          </a:p>
        </p:txBody>
      </p:sp>
    </p:spTree>
    <p:extLst>
      <p:ext uri="{BB962C8B-B14F-4D97-AF65-F5344CB8AC3E}">
        <p14:creationId xmlns:p14="http://schemas.microsoft.com/office/powerpoint/2010/main" val="2708123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rocess.filestackapi.com/cache=expiry:max/baldNaKrQYFD8S9SMrG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721" y="969385"/>
            <a:ext cx="8087880" cy="561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5636" y="199944"/>
            <a:ext cx="71940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Standard Session Management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0544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08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214</Words>
  <Application>Microsoft Office PowerPoint</Application>
  <PresentationFormat>Widescreen</PresentationFormat>
  <Paragraphs>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Session Handling</vt:lpstr>
      <vt:lpstr>What is session</vt:lpstr>
      <vt:lpstr>Introduction</vt:lpstr>
      <vt:lpstr>Intro…</vt:lpstr>
      <vt:lpstr>Intro…</vt:lpstr>
      <vt:lpstr>Intro..</vt:lpstr>
      <vt:lpstr>Handling Session</vt:lpstr>
      <vt:lpstr>PowerPoint Presentation</vt:lpstr>
      <vt:lpstr>JWT</vt:lpstr>
      <vt:lpstr>JWT: JSON Web Token</vt:lpstr>
      <vt:lpstr>JWT: JSON Web Token</vt:lpstr>
      <vt:lpstr>JWT…</vt:lpstr>
      <vt:lpstr>PowerPoint Presentation</vt:lpstr>
      <vt:lpstr>For more details on JWT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Handling</dc:title>
  <dc:creator>Pankaj Choudhary</dc:creator>
  <cp:lastModifiedBy>Pankaj Choudhary</cp:lastModifiedBy>
  <cp:revision>16</cp:revision>
  <dcterms:created xsi:type="dcterms:W3CDTF">2020-09-09T07:29:00Z</dcterms:created>
  <dcterms:modified xsi:type="dcterms:W3CDTF">2020-09-09T10:37:14Z</dcterms:modified>
</cp:coreProperties>
</file>