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5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746E-A13A-4D0E-BA44-8390FF59B68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3F3C-1758-46DD-8767-30F134FBD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2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array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to get the html element using JavaScript?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event listener?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For-in and For-of Loop?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What is an array?</vt:lpstr>
      <vt:lpstr> How to get the html element using JavaScript?</vt:lpstr>
      <vt:lpstr>What is event listener?</vt:lpstr>
      <vt:lpstr>What is For-in and For-of Loop?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array?</dc:title>
  <dc:creator>Pankaj Choudhary</dc:creator>
  <cp:lastModifiedBy>Pankaj Choudhary</cp:lastModifiedBy>
  <cp:revision>2</cp:revision>
  <dcterms:created xsi:type="dcterms:W3CDTF">2020-07-15T08:28:28Z</dcterms:created>
  <dcterms:modified xsi:type="dcterms:W3CDTF">2020-07-15T09:32:02Z</dcterms:modified>
</cp:coreProperties>
</file>