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7CCE-167D-4930-83A0-10349BC10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FB7BA-2200-4AAF-AAFD-D25A12287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7DC1-9D55-4147-9F53-5B3BC627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40F30-264C-46D3-AB91-3C3649D9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C502-CF85-4F00-AEBB-0451E8C5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4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048A-7183-49FF-9026-0B4FFE36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E05C2-381B-4FFD-8F70-D649B83DC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6293-4017-4777-B16A-B9E830CA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E7B1-1A30-4345-B1BC-3BD4B7D7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94B8F-94CD-4AD9-9A0F-4EA393CC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03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B006A-5228-4056-B10A-23CDE9377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63277-58F9-4351-8D32-419421D4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14AFB-7391-4AB8-BF96-041DF136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5743-B076-40D6-938D-ED5A5280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3804-1B32-4D5F-B67E-A833153F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11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C430-4A3A-4C8B-ADD7-D9470E22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D6E3-3ECC-40EE-A2BE-6F1C12D0D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1C48-B2FB-4AB2-AFC0-4A032ADB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5A206-87F4-44FB-803D-EF1172D6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3B045-B031-44B4-B5D0-36A7FBDC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7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61ED-DAC7-4D16-B3DB-6F7D88FC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A8740-3120-4811-AF2A-979A03DC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65F21-1E92-43E0-A060-3D85FCF4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79F5-B554-456B-A1DE-00878CC1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6E86-3BFF-4C80-8513-947341FD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4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1F0-5B78-40CF-8E56-49243050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FBCFA-D3B7-4807-A2DE-5B3CA985C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70A1A-F261-4C42-A251-1DA1FAA38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2BC7-45D7-42D3-9FB1-C3513478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0DCF-07C2-48A1-8CFE-57FC337C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313BB-FC68-4E2E-A834-7AB2928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3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610D-4EBE-46A6-AA33-6DB09902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01DC-ABC9-4A8C-94D9-A506781E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321D-AD59-4A41-94CB-68C3129F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90BBD-5701-4CEC-A639-B1B0E0715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13A15-3E85-4069-B6EC-E623E5AFF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F1E87-9513-4554-B261-29E89949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97504-6BEF-462A-89E9-85587F02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0BE53-E75A-4C04-B895-598E8B0A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B369-99F0-441B-8301-DE71C9BB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996EE-A63B-4D5C-B023-67DC8CC7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D1A41-75D0-43FB-8DFF-8FCD791A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C1185-9EB9-48DF-8402-04DD1244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50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78B8B-85CE-483B-A529-E7A87A1A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F8DB7-F8AB-4FA5-B676-8DD55903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9403-7083-4FF1-8E92-DBA73DA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1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DDDD-B1BA-45C9-8156-A2AE6495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E48E-E84C-4BDA-A077-ADC23172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6D9F6-BB9D-4A95-866D-0D385ED50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D599F-B6B4-4D29-AF12-BB3E65AF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2D8D8-F08D-494E-AD2A-01413CCD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9E7AB-727D-4725-8F0E-2EB76BB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32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2406-131E-42B6-83B9-A754AB9A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F93D6-2A4B-41CE-8F5C-5B6A016B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38AED-FA1F-4C43-B214-68CF48F8C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90F5B-40D0-48F3-B12A-B89082FE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DD27-5068-45A2-9F3B-A1FD7D33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9B3AD-E1C8-4A56-9F24-ECCDACC1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34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B1A55-C865-4839-BBD9-5BBF79B0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294D-DB30-40C9-A66A-CF831C612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2F56-84A7-48C1-AB5E-D31F6BE39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AC61-B1D7-4B19-BC72-F42ADB9A1A65}" type="datetimeFigureOut">
              <a:rPr lang="en-GB" smtClean="0"/>
              <a:t>10/07/2023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BB19-BD4A-48A9-9C29-2AD9757BC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FE2D-CEDE-42A5-B7FA-56F1A2AE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C772-BFF0-4909-B610-9031A1A32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6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55E2-95CA-4857-9CC7-75CD5E885A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4C1AD-BAFA-47E4-B601-DE53E14B3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Ankita</dc:creator>
  <cp:lastModifiedBy>Ankita</cp:lastModifiedBy>
  <cp:revision>1</cp:revision>
  <dcterms:created xsi:type="dcterms:W3CDTF">2023-07-10T09:56:10Z</dcterms:created>
  <dcterms:modified xsi:type="dcterms:W3CDTF">2023-07-10T11:46:50Z</dcterms:modified>
</cp:coreProperties>
</file>