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26" userDrawn="1">
          <p15:clr>
            <a:srgbClr val="A4A3A4"/>
          </p15:clr>
        </p15:guide>
        <p15:guide id="3" orient="horz" pos="390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82" d="100"/>
          <a:sy n="82" d="100"/>
        </p:scale>
        <p:origin x="624" y="72"/>
      </p:cViewPr>
      <p:guideLst>
        <p:guide orient="horz" pos="1968"/>
        <p:guide pos="426"/>
        <p:guide orient="horz" pos="390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10/3/2025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t>10/3/2025</a:t>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t>10/3/2025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t>‹#›</a:t>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t>10/3/2025</a:t>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t>‹#›</a:t>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9.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2181782" y="3936832"/>
            <a:ext cx="8072561" cy="1408430"/>
          </a:xfrm>
        </p:spPr>
        <p:txBody>
          <a:bodyPr>
            <a:normAutofit/>
          </a:bodyPr>
          <a:lstStyle/>
          <a:p>
            <a:pPr algn="r"/>
            <a:r>
              <a:rPr lang="en-IN" altLang="en-US" dirty="0">
                <a:solidFill>
                  <a:schemeClr val="tx1"/>
                </a:solidFill>
              </a:rPr>
              <a:t>Name: Aniket Dipak Deo</a:t>
            </a:r>
          </a:p>
          <a:p>
            <a:pPr algn="r"/>
            <a:r>
              <a:rPr lang="en-US" dirty="0">
                <a:solidFill>
                  <a:schemeClr val="tx1"/>
                </a:solidFill>
              </a:rPr>
              <a:t>AICTE</a:t>
            </a:r>
            <a:r>
              <a:rPr lang="en-IN" altLang="en-US" dirty="0">
                <a:solidFill>
                  <a:schemeClr val="tx1"/>
                </a:solidFill>
              </a:rPr>
              <a:t> </a:t>
            </a:r>
            <a:r>
              <a:rPr lang="en-US" dirty="0">
                <a:solidFill>
                  <a:schemeClr val="tx1"/>
                </a:solidFill>
              </a:rPr>
              <a:t>Internship</a:t>
            </a:r>
            <a:r>
              <a:rPr lang="en-IN" altLang="en-US" dirty="0">
                <a:solidFill>
                  <a:schemeClr val="tx1"/>
                </a:solidFill>
              </a:rPr>
              <a:t> Id: </a:t>
            </a:r>
            <a:r>
              <a:rPr lang="en-IN" dirty="0"/>
              <a:t>INTERNSHIP_17546440516895be537820f </a:t>
            </a:r>
          </a:p>
          <a:p>
            <a:pPr algn="r"/>
            <a:r>
              <a:rPr lang="en-IN" altLang="en-US" dirty="0">
                <a:solidFill>
                  <a:schemeClr val="tx1"/>
                </a:solidFill>
              </a:rPr>
              <a:t>Apply Id: </a:t>
            </a:r>
            <a:r>
              <a:rPr lang="en-IN" dirty="0"/>
              <a:t>APPLY_175604179268ab124008b7d</a:t>
            </a:r>
            <a:endParaRPr lang="en-US" altLang="en-US" dirty="0">
              <a:solidFill>
                <a:schemeClr val="tx1"/>
              </a:solidFill>
            </a:endParaRPr>
          </a:p>
        </p:txBody>
      </p:sp>
      <p:sp>
        <p:nvSpPr>
          <p:cNvPr id="4" name="Title 3"/>
          <p:cNvSpPr>
            <a:spLocks noGrp="1"/>
          </p:cNvSpPr>
          <p:nvPr>
            <p:ph type="title"/>
          </p:nvPr>
        </p:nvSpPr>
        <p:spPr>
          <a:xfrm>
            <a:off x="3596341" y="2912248"/>
            <a:ext cx="4998720" cy="743448"/>
          </a:xfrm>
        </p:spPr>
        <p:txBody>
          <a:bodyPr>
            <a:normAutofit/>
          </a:bodyPr>
          <a:lstStyle/>
          <a:p>
            <a:pPr algn="ctr"/>
            <a:r>
              <a:rPr lang="en-US" altLang="en-US" sz="3200" dirty="0"/>
              <a:t>Netflix Dataset Analysis</a:t>
            </a:r>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 name="Picture 9">
            <a:extLst>
              <a:ext uri="{FF2B5EF4-FFF2-40B4-BE49-F238E27FC236}">
                <a16:creationId xmlns:a16="http://schemas.microsoft.com/office/drawing/2014/main" id="{F577DA34-E375-B550-87EE-08D798D4F412}"/>
              </a:ext>
            </a:extLst>
          </p:cNvPr>
          <p:cNvPicPr>
            <a:picLocks noChangeAspect="1"/>
          </p:cNvPicPr>
          <p:nvPr/>
        </p:nvPicPr>
        <p:blipFill>
          <a:blip r:embed="rId3"/>
          <a:stretch>
            <a:fillRect/>
          </a:stretch>
        </p:blipFill>
        <p:spPr>
          <a:xfrm>
            <a:off x="1992761" y="1360498"/>
            <a:ext cx="7253875" cy="51553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2E8B89BF-A4D3-5465-A92F-E42AC0AF4D59}"/>
              </a:ext>
            </a:extLst>
          </p:cNvPr>
          <p:cNvPicPr>
            <a:picLocks noChangeAspect="1"/>
          </p:cNvPicPr>
          <p:nvPr/>
        </p:nvPicPr>
        <p:blipFill>
          <a:blip r:embed="rId3"/>
          <a:stretch>
            <a:fillRect/>
          </a:stretch>
        </p:blipFill>
        <p:spPr>
          <a:xfrm>
            <a:off x="1867337" y="1180149"/>
            <a:ext cx="7612566" cy="53882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329130" y="2699385"/>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ppt_y</p:attrName>
                                        </p:attrNameLst>
                                      </p:cBhvr>
                                      <p:tavLst>
                                        <p:tav tm="0">
                                          <p:val>
                                            <p:strVal val="#ppt_y+#ppt_h*1.125000"/>
                                          </p:val>
                                        </p:tav>
                                        <p:tav tm="100000">
                                          <p:val>
                                            <p:strVal val="#ppt_y"/>
                                          </p:val>
                                        </p:tav>
                                      </p:tavLst>
                                    </p:anim>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ppt_y</p:attrName>
                                        </p:attrNameLst>
                                      </p:cBhvr>
                                      <p:tavLst>
                                        <p:tav tm="0">
                                          <p:val>
                                            <p:strVal val="#ppt_y+#ppt_h*1.125000"/>
                                          </p:val>
                                        </p:tav>
                                        <p:tav tm="100000">
                                          <p:val>
                                            <p:strVal val="#ppt_y"/>
                                          </p:val>
                                        </p:tav>
                                      </p:tavLst>
                                    </p:anim>
                                    <p:animEffect transition="in" filter="wipe(up)">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900430" y="1859681"/>
            <a:ext cx="6431280" cy="3607987"/>
          </a:xfrm>
        </p:spPr>
        <p:txBody>
          <a:bodyPr>
            <a:normAutofit fontScale="75000" lnSpcReduction="10000"/>
          </a:bodyPr>
          <a:lstStyle/>
          <a:p>
            <a:pPr marL="0" indent="0" algn="just">
              <a:lnSpc>
                <a:spcPct val="150000"/>
              </a:lnSpc>
              <a:buNone/>
            </a:pPr>
            <a:r>
              <a:rPr lang="en-US" altLang="en-US" sz="2800" dirty="0">
                <a:solidFill>
                  <a:schemeClr val="tx1"/>
                </a:solidFill>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2"/>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3"/>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endParaRPr lang="en-IN" dirty="0"/>
          </a:p>
        </p:txBody>
      </p:sp>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3"/>
          <a:stretch>
            <a:fillRect/>
          </a:stretch>
        </p:blipFill>
        <p:spPr>
          <a:xfrm>
            <a:off x="467359" y="6410461"/>
            <a:ext cx="3706253" cy="296092"/>
          </a:xfrm>
          <a:prstGeom prst="rect">
            <a:avLst/>
          </a:prstGeom>
        </p:spPr>
      </p:pic>
      <p:sp>
        <p:nvSpPr>
          <p:cNvPr id="2" name="Text Box 1"/>
          <p:cNvSpPr txBox="1"/>
          <p:nvPr/>
        </p:nvSpPr>
        <p:spPr>
          <a:xfrm>
            <a:off x="660400" y="2024380"/>
            <a:ext cx="9859010" cy="2968625"/>
          </a:xfrm>
          <a:prstGeom prst="rect">
            <a:avLst/>
          </a:prstGeom>
        </p:spPr>
        <p:txBody>
          <a:bodyPr wrap="square">
            <a:spAutoFit/>
          </a:bodyPr>
          <a:lstStyle/>
          <a:p>
            <a:pPr algn="just"/>
            <a:r>
              <a:rPr sz="1700"/>
              <a:t>The Netflix Content Trends Analysis Project explores Movies and TV Shows released on Netflix between 2008 and 2021 using a dataset of 7,789 records. The project examines Movies vs. TV Shows distribution, content trends over time, genre popularity, country contributions, and ratings.</a:t>
            </a:r>
          </a:p>
          <a:p>
            <a:pPr algn="just"/>
            <a:endParaRPr sz="1700"/>
          </a:p>
          <a:p>
            <a:pPr algn="just"/>
            <a:r>
              <a:rPr sz="1700"/>
              <a:t>Using Python (Pandas, Matplotlib, Seaborn), the data is cleaned and visualized through bar charts and pie charts. The analysis provides insights into Netflix’s strengths, gaps, and opportunities, helping to guide strategic content planning.</a:t>
            </a:r>
          </a:p>
          <a:p>
            <a:pPr algn="just"/>
            <a:endParaRPr sz="1700"/>
          </a:p>
          <a:p>
            <a:pPr algn="just"/>
            <a:r>
              <a:rPr sz="1700"/>
              <a:t>Key outcomes include identifying top genres, country-wise representation, and audience targeting patterns, with recommendations for Netflix to expand genres, balance Movies and TV Shows, and strengthen global reach.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619760" y="1991360"/>
            <a:ext cx="9308465" cy="3990340"/>
          </a:xfrm>
        </p:spPr>
        <p:txBody>
          <a:bodyPr>
            <a:noAutofit/>
          </a:bodyPr>
          <a:lstStyle/>
          <a:p>
            <a:pPr marL="0" indent="0" algn="just">
              <a:lnSpc>
                <a:spcPct val="150000"/>
              </a:lnSpc>
              <a:buNone/>
            </a:pPr>
            <a:r>
              <a:rPr lang="en-US" altLang="en-US" sz="1600" dirty="0">
                <a:solidFill>
                  <a:schemeClr val="tx1"/>
                </a:solidFill>
              </a:rPr>
              <a:t>The Netflix Content Trends Analysis Project is useful for multiple stakeholders, including:</a:t>
            </a:r>
          </a:p>
          <a:p>
            <a:pPr algn="just">
              <a:lnSpc>
                <a:spcPct val="150000"/>
              </a:lnSpc>
            </a:pPr>
            <a:r>
              <a:rPr lang="en-US" altLang="en-US" sz="1600" dirty="0">
                <a:solidFill>
                  <a:schemeClr val="tx1"/>
                </a:solidFill>
              </a:rPr>
              <a:t>Netflix Content Strategists &amp; Decision Makers → To plan future content production and acquisitions.</a:t>
            </a:r>
          </a:p>
          <a:p>
            <a:pPr algn="just">
              <a:lnSpc>
                <a:spcPct val="150000"/>
              </a:lnSpc>
            </a:pPr>
            <a:r>
              <a:rPr lang="en-US" altLang="en-US" sz="1600" dirty="0">
                <a:solidFill>
                  <a:schemeClr val="tx1"/>
                </a:solidFill>
              </a:rPr>
              <a:t>Data Analysts &amp; Researchers → To study OTT content trends and audience preferences.</a:t>
            </a:r>
          </a:p>
          <a:p>
            <a:pPr algn="just">
              <a:lnSpc>
                <a:spcPct val="150000"/>
              </a:lnSpc>
            </a:pPr>
            <a:r>
              <a:rPr lang="en-US" altLang="en-US" sz="1600" dirty="0">
                <a:solidFill>
                  <a:schemeClr val="tx1"/>
                </a:solidFill>
              </a:rPr>
              <a:t>Media &amp; Entertainment Companies → To benchmark their strategies against Netflix.</a:t>
            </a:r>
          </a:p>
          <a:p>
            <a:pPr algn="just">
              <a:lnSpc>
                <a:spcPct val="150000"/>
              </a:lnSpc>
            </a:pPr>
            <a:r>
              <a:rPr lang="en-US" altLang="en-US" sz="1600" dirty="0">
                <a:solidFill>
                  <a:schemeClr val="tx1"/>
                </a:solidFill>
              </a:rPr>
              <a:t>Students &amp; Learners → To practice data analysis, visualization, and storytelling with real-world datasets.</a:t>
            </a:r>
          </a:p>
          <a:p>
            <a:pPr algn="just">
              <a:lnSpc>
                <a:spcPct val="150000"/>
              </a:lnSpc>
            </a:pPr>
            <a:r>
              <a:rPr lang="en-US" altLang="en-US" sz="1600" dirty="0">
                <a:solidFill>
                  <a:schemeClr val="tx1"/>
                </a:solidFill>
              </a:rPr>
              <a:t>General Audience &amp; Netflix Enthusiasts → To understand how Netflix’s content library has evolved over time.</a:t>
            </a:r>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2"/>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7359" y="6410461"/>
            <a:ext cx="3706253" cy="296092"/>
          </a:xfrm>
          <a:prstGeom prst="rect">
            <a:avLst/>
          </a:prstGeom>
        </p:spPr>
      </p:pic>
      <p:pic>
        <p:nvPicPr>
          <p:cNvPr id="2" name="Picture 1"/>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390525" y="1278255"/>
            <a:ext cx="10067290" cy="5243195"/>
          </a:xfrm>
        </p:spPr>
        <p:txBody>
          <a:bodyPr>
            <a:normAutofit/>
          </a:bodyPr>
          <a:lstStyle/>
          <a:p>
            <a:pPr marL="457200" lvl="1" indent="0">
              <a:lnSpc>
                <a:spcPct val="150000"/>
              </a:lnSpc>
              <a:buNone/>
            </a:pPr>
            <a:r>
              <a:rPr lang="en-US" altLang="en-US" sz="1700" dirty="0">
                <a:solidFill>
                  <a:schemeClr val="tx1"/>
                </a:solidFill>
              </a:rPr>
              <a:t>The project is implemented using the following technologies:</a:t>
            </a:r>
          </a:p>
          <a:p>
            <a:pPr lvl="1">
              <a:lnSpc>
                <a:spcPct val="150000"/>
              </a:lnSpc>
            </a:pPr>
            <a:r>
              <a:rPr lang="en-US" altLang="en-US" sz="1700" dirty="0">
                <a:solidFill>
                  <a:schemeClr val="tx1"/>
                </a:solidFill>
              </a:rPr>
              <a:t>Python 3 → Core programming language for analysis.</a:t>
            </a:r>
          </a:p>
          <a:p>
            <a:pPr lvl="1">
              <a:lnSpc>
                <a:spcPct val="150000"/>
              </a:lnSpc>
            </a:pPr>
            <a:r>
              <a:rPr lang="en-US" altLang="en-US" sz="1700" dirty="0">
                <a:solidFill>
                  <a:schemeClr val="tx1"/>
                </a:solidFill>
              </a:rPr>
              <a:t>Pandas → Data cleaning, transformation, and preprocessing.</a:t>
            </a:r>
          </a:p>
          <a:p>
            <a:pPr lvl="1">
              <a:lnSpc>
                <a:spcPct val="150000"/>
              </a:lnSpc>
            </a:pPr>
            <a:r>
              <a:rPr lang="en-US" altLang="en-US" sz="1700" dirty="0">
                <a:solidFill>
                  <a:schemeClr val="tx1"/>
                </a:solidFill>
              </a:rPr>
              <a:t>Matplotlib → Data visualization (bar charts, pie charts, line graphs).</a:t>
            </a:r>
          </a:p>
          <a:p>
            <a:pPr lvl="1">
              <a:lnSpc>
                <a:spcPct val="150000"/>
              </a:lnSpc>
            </a:pPr>
            <a:r>
              <a:rPr lang="en-US" altLang="en-US" sz="1700" dirty="0">
                <a:solidFill>
                  <a:schemeClr val="tx1"/>
                </a:solidFill>
              </a:rPr>
              <a:t>Seaborn → Advanced visualizations with statistical insights.</a:t>
            </a:r>
          </a:p>
          <a:p>
            <a:pPr lvl="1">
              <a:lnSpc>
                <a:spcPct val="150000"/>
              </a:lnSpc>
            </a:pPr>
            <a:r>
              <a:rPr lang="en-US" altLang="en-US" sz="1700" dirty="0">
                <a:solidFill>
                  <a:schemeClr val="tx1"/>
                </a:solidFill>
              </a:rPr>
              <a:t>Jupyter Notebook → Interactive development and reporting environment.</a:t>
            </a:r>
          </a:p>
          <a:p>
            <a:pPr marL="914400" lvl="2" indent="457200">
              <a:lnSpc>
                <a:spcPct val="150000"/>
              </a:lnSpc>
              <a:buNone/>
            </a:pPr>
            <a:r>
              <a:rPr lang="en-US" altLang="en-US" sz="1700" dirty="0">
                <a:solidFill>
                  <a:schemeClr val="tx1"/>
                </a:solidFill>
              </a:rPr>
              <a:t>These tools together enable efficient data exploration, visualization, and </a:t>
            </a:r>
            <a:r>
              <a:rPr lang="en-IN" altLang="en-US" sz="1700" dirty="0">
                <a:solidFill>
                  <a:schemeClr val="tx1"/>
                </a:solidFill>
              </a:rPr>
              <a:t>	</a:t>
            </a:r>
            <a:r>
              <a:rPr lang="en-US" altLang="en-US" sz="1700" dirty="0">
                <a:solidFill>
                  <a:schemeClr val="tx1"/>
                </a:solidFill>
              </a:rPr>
              <a:t>storytelling </a:t>
            </a:r>
            <a:r>
              <a:rPr lang="en-IN" altLang="en-US" sz="1700" dirty="0">
                <a:solidFill>
                  <a:schemeClr val="tx1"/>
                </a:solidFill>
              </a:rPr>
              <a:t>	</a:t>
            </a:r>
            <a:r>
              <a:rPr lang="en-US" altLang="en-US" sz="1700" dirty="0">
                <a:solidFill>
                  <a:schemeClr val="tx1"/>
                </a:solidFill>
              </a:rPr>
              <a:t>to extract meaningful insights from the Netflix dataset.</a:t>
            </a:r>
          </a:p>
        </p:txBody>
      </p:sp>
      <p:sp>
        <p:nvSpPr>
          <p:cNvPr id="9" name="Title 8"/>
          <p:cNvSpPr>
            <a:spLocks noGrp="1"/>
          </p:cNvSpPr>
          <p:nvPr>
            <p:ph type="title"/>
          </p:nvPr>
        </p:nvSpPr>
        <p:spPr>
          <a:xfrm>
            <a:off x="660399" y="430567"/>
            <a:ext cx="5306291" cy="847817"/>
          </a:xfrm>
        </p:spPr>
        <p:txBody>
          <a:bodyPr>
            <a:normAutofit/>
          </a:bodyPr>
          <a:lstStyle/>
          <a:p>
            <a:r>
              <a:rPr lang="en-US" dirty="0"/>
              <a:t>Technology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animEffect transition="in" filter="fade">
                                      <p:cBhvr>
                                        <p:cTn id="44" dur="1000"/>
                                        <p:tgtEl>
                                          <p:spTgt spid="7">
                                            <p:txEl>
                                              <p:pRg st="6" end="6"/>
                                            </p:txEl>
                                          </p:spTgt>
                                        </p:tgtEl>
                                      </p:cBhvr>
                                    </p:animEffect>
                                    <p:anim calcmode="lin" valueType="num">
                                      <p:cBhvr>
                                        <p:cTn id="4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p:nvPr/>
        </p:nvPicPr>
        <p:blipFill>
          <a:blip r:embed="rId3"/>
          <a:stretch>
            <a:fillRect/>
          </a:stretch>
        </p:blipFill>
        <p:spPr>
          <a:xfrm>
            <a:off x="146685" y="1275080"/>
            <a:ext cx="5831205" cy="4264025"/>
          </a:xfrm>
          <a:prstGeom prst="rect">
            <a:avLst/>
          </a:prstGeom>
        </p:spPr>
      </p:pic>
      <p:pic>
        <p:nvPicPr>
          <p:cNvPr id="6" name="Picture 5"/>
          <p:cNvPicPr/>
          <p:nvPr/>
        </p:nvPicPr>
        <p:blipFill>
          <a:blip r:embed="rId4"/>
          <a:stretch>
            <a:fillRect/>
          </a:stretch>
        </p:blipFill>
        <p:spPr>
          <a:xfrm>
            <a:off x="5977890" y="1275080"/>
            <a:ext cx="5829300" cy="42640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p:cNvPicPr/>
          <p:nvPr/>
        </p:nvPicPr>
        <p:blipFill>
          <a:blip r:embed="rId3"/>
          <a:stretch>
            <a:fillRect/>
          </a:stretch>
        </p:blipFill>
        <p:spPr>
          <a:xfrm>
            <a:off x="111125" y="1275080"/>
            <a:ext cx="4575810" cy="4874895"/>
          </a:xfrm>
          <a:prstGeom prst="rect">
            <a:avLst/>
          </a:prstGeom>
        </p:spPr>
      </p:pic>
      <p:pic>
        <p:nvPicPr>
          <p:cNvPr id="6" name="Picture 5"/>
          <p:cNvPicPr/>
          <p:nvPr/>
        </p:nvPicPr>
        <p:blipFill>
          <a:blip r:embed="rId4"/>
          <a:stretch>
            <a:fillRect/>
          </a:stretch>
        </p:blipFill>
        <p:spPr>
          <a:xfrm>
            <a:off x="4748530" y="1275080"/>
            <a:ext cx="3770630" cy="2374265"/>
          </a:xfrm>
          <a:prstGeom prst="rect">
            <a:avLst/>
          </a:prstGeom>
        </p:spPr>
      </p:pic>
      <p:pic>
        <p:nvPicPr>
          <p:cNvPr id="9" name="Picture 8"/>
          <p:cNvPicPr/>
          <p:nvPr/>
        </p:nvPicPr>
        <p:blipFill>
          <a:blip r:embed="rId5"/>
          <a:stretch>
            <a:fillRect/>
          </a:stretch>
        </p:blipFill>
        <p:spPr>
          <a:xfrm>
            <a:off x="8581390" y="1201420"/>
            <a:ext cx="3521075" cy="2447290"/>
          </a:xfrm>
          <a:prstGeom prst="rect">
            <a:avLst/>
          </a:prstGeom>
        </p:spPr>
      </p:pic>
      <p:pic>
        <p:nvPicPr>
          <p:cNvPr id="11" name="Picture 10"/>
          <p:cNvPicPr/>
          <p:nvPr/>
        </p:nvPicPr>
        <p:blipFill>
          <a:blip r:embed="rId6"/>
          <a:stretch>
            <a:fillRect/>
          </a:stretch>
        </p:blipFill>
        <p:spPr>
          <a:xfrm>
            <a:off x="4722495" y="3702685"/>
            <a:ext cx="7369810" cy="2902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p:cNvPicPr/>
          <p:nvPr/>
        </p:nvPicPr>
        <p:blipFill>
          <a:blip r:embed="rId3"/>
          <a:stretch>
            <a:fillRect/>
          </a:stretch>
        </p:blipFill>
        <p:spPr>
          <a:xfrm>
            <a:off x="320675" y="1094740"/>
            <a:ext cx="9308517" cy="2909570"/>
          </a:xfrm>
          <a:prstGeom prst="rect">
            <a:avLst/>
          </a:prstGeom>
        </p:spPr>
      </p:pic>
      <p:pic>
        <p:nvPicPr>
          <p:cNvPr id="9" name="Picture 8"/>
          <p:cNvPicPr/>
          <p:nvPr/>
        </p:nvPicPr>
        <p:blipFill>
          <a:blip r:embed="rId4"/>
          <a:stretch>
            <a:fillRect/>
          </a:stretch>
        </p:blipFill>
        <p:spPr>
          <a:xfrm>
            <a:off x="335279" y="4004310"/>
            <a:ext cx="4967605" cy="2660650"/>
          </a:xfrm>
          <a:prstGeom prst="rect">
            <a:avLst/>
          </a:prstGeom>
        </p:spPr>
      </p:pic>
      <p:pic>
        <p:nvPicPr>
          <p:cNvPr id="11" name="Picture 10"/>
          <p:cNvPicPr/>
          <p:nvPr/>
        </p:nvPicPr>
        <p:blipFill>
          <a:blip r:embed="rId5"/>
          <a:stretch>
            <a:fillRect/>
          </a:stretch>
        </p:blipFill>
        <p:spPr>
          <a:xfrm>
            <a:off x="5508534" y="4005580"/>
            <a:ext cx="4595495" cy="2659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466531" y="1743710"/>
            <a:ext cx="9137209" cy="2865612"/>
          </a:xfrm>
        </p:spPr>
        <p:txBody>
          <a:bodyPr vert="horz" lIns="91440" tIns="45720" rIns="91440" bIns="45720" rtlCol="0" anchor="t">
            <a:normAutofit/>
          </a:bodyPr>
          <a:lstStyle/>
          <a:p>
            <a:pPr marL="0" indent="0">
              <a:buNone/>
            </a:pPr>
            <a:r>
              <a:rPr lang="en-IN" altLang="en-US" dirty="0"/>
              <a:t>GitHub Repo:</a:t>
            </a:r>
          </a:p>
          <a:p>
            <a:pPr marL="0" indent="0">
              <a:buNone/>
            </a:pPr>
            <a:r>
              <a:rPr lang="en-IN" altLang="en-US" dirty="0">
                <a:solidFill>
                  <a:srgbClr val="00B0F0"/>
                </a:solidFill>
              </a:rPr>
              <a:t>https://github.com/ANIKETDEO07/VOIS_AICTE_Oct2025_MajorProject_AniketDeo.git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datastoreItem>
</file>

<file path=customXml/itemProps2.xml><?xml version="1.0" encoding="utf-8"?>
<ds:datastoreItem xmlns:ds="http://schemas.openxmlformats.org/officeDocument/2006/customXml" ds:itemID="{B19EB750-A6DA-4BE8-B87B-FC499FE73360}">
  <ds:schemaRefs/>
</ds:datastoreItem>
</file>

<file path=customXml/itemProps3.xml><?xml version="1.0" encoding="utf-8"?>
<ds:datastoreItem xmlns:ds="http://schemas.openxmlformats.org/officeDocument/2006/customXml" ds:itemID="{05D99ABA-76CE-4A8E-B5F0-C051B96628DE}">
  <ds:schemaRefs/>
</ds:datastoreItem>
</file>

<file path=docProps/app.xml><?xml version="1.0" encoding="utf-8"?>
<Properties xmlns="http://schemas.openxmlformats.org/officeDocument/2006/extended-properties" xmlns:vt="http://schemas.openxmlformats.org/officeDocument/2006/docPropsVTypes">
  <Template>Facet</Template>
  <TotalTime>19</TotalTime>
  <Words>431</Words>
  <Application>Microsoft Office PowerPoint</Application>
  <PresentationFormat>Widescreen</PresentationFormat>
  <Paragraphs>38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Dataset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Aniket Deo</cp:lastModifiedBy>
  <cp:revision>120</cp:revision>
  <dcterms:created xsi:type="dcterms:W3CDTF">2021-07-11T13:13:00Z</dcterms:created>
  <dcterms:modified xsi:type="dcterms:W3CDTF">2025-10-03T03:37:37Z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E902D385874B43539E4177A56E0A4381_12</vt:lpwstr>
  </property>
  <property fmtid="{D5CDD505-2E9C-101B-9397-08002B2CF9AE}" pid="4" name="KSOProductBuildVer">
    <vt:lpwstr>1033-12.2.0.22549</vt:lpwstr>
  </property>
</Properties>
</file>