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8" r:id="rId3"/>
    <p:sldId id="260" r:id="rId4"/>
    <p:sldId id="261" r:id="rId5"/>
    <p:sldId id="262" r:id="rId6"/>
    <p:sldId id="263" r:id="rId7"/>
    <p:sldId id="264" r:id="rId8"/>
    <p:sldId id="265" r:id="rId9"/>
    <p:sldId id="266" r:id="rId10"/>
    <p:sldId id="270" r:id="rId11"/>
    <p:sldId id="267" r:id="rId12"/>
    <p:sldId id="268" r:id="rId13"/>
    <p:sldId id="269"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E2F8"/>
          </a:solidFill>
        </a:fill>
      </a:tcStyle>
    </a:wholeTbl>
    <a:band2H>
      <a:tcTxStyle/>
      <a:tcStyle>
        <a:tcBdr/>
        <a:fill>
          <a:solidFill>
            <a:srgbClr val="E7F1FB"/>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DECD"/>
          </a:solidFill>
        </a:fill>
      </a:tcStyle>
    </a:wholeTbl>
    <a:band2H>
      <a:tcTxStyle/>
      <a:tcStyle>
        <a:tcBdr/>
        <a:fill>
          <a:solidFill>
            <a:srgbClr val="FAEFE8"/>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D2F4"/>
          </a:solidFill>
        </a:fill>
      </a:tcStyle>
    </a:wholeTbl>
    <a:band2H>
      <a:tcTxStyle/>
      <a:tcStyle>
        <a:tcBdr/>
        <a:fill>
          <a:solidFill>
            <a:srgbClr val="F0EAF9"/>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orbel"/>
          <a:ea typeface="Corbel"/>
          <a:cs typeface="Corbe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orbel"/>
          <a:ea typeface="Corbel"/>
          <a:cs typeface="Corbe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orbel"/>
          <a:ea typeface="Corbel"/>
          <a:cs typeface="Corbe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orbel"/>
          <a:ea typeface="Corbel"/>
          <a:cs typeface="Corbe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1143000" y="685800"/>
            <a:ext cx="4572000" cy="3429000"/>
          </a:xfrm>
          <a:prstGeom prst="rect">
            <a:avLst/>
          </a:prstGeom>
        </p:spPr>
        <p:txBody>
          <a:bodyPr/>
          <a:lstStyle/>
          <a:p>
            <a:endParaRPr/>
          </a:p>
        </p:txBody>
      </p:sp>
      <p:sp>
        <p:nvSpPr>
          <p:cNvPr id="177" name="Shape 17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24" name="Group 18"/>
          <p:cNvGrpSpPr/>
          <p:nvPr/>
        </p:nvGrpSpPr>
        <p:grpSpPr>
          <a:xfrm>
            <a:off x="409575" y="-3572"/>
            <a:ext cx="3761184" cy="5147072"/>
            <a:chOff x="0" y="0"/>
            <a:chExt cx="3761184" cy="5147072"/>
          </a:xfrm>
        </p:grpSpPr>
        <p:sp>
          <p:nvSpPr>
            <p:cNvPr id="18" name="Freeform 6"/>
            <p:cNvSpPr/>
            <p:nvPr/>
          </p:nvSpPr>
          <p:spPr>
            <a:xfrm>
              <a:off x="328612" y="0"/>
              <a:ext cx="797720" cy="2087166"/>
            </a:xfrm>
            <a:custGeom>
              <a:avLst/>
              <a:gdLst/>
              <a:ahLst/>
              <a:cxnLst>
                <a:cxn ang="0">
                  <a:pos x="wd2" y="hd2"/>
                </a:cxn>
                <a:cxn ang="5400000">
                  <a:pos x="wd2" y="hd2"/>
                </a:cxn>
                <a:cxn ang="10800000">
                  <a:pos x="wd2" y="hd2"/>
                </a:cxn>
                <a:cxn ang="16200000">
                  <a:pos x="wd2" y="hd2"/>
                </a:cxn>
              </a:cxnLst>
              <a:rect l="0" t="0" r="r" b="b"/>
              <a:pathLst>
                <a:path w="21600" h="21600" extrusionOk="0">
                  <a:moveTo>
                    <a:pt x="0" y="20898"/>
                  </a:moveTo>
                  <a:lnTo>
                    <a:pt x="7254" y="21600"/>
                  </a:lnTo>
                  <a:lnTo>
                    <a:pt x="21600" y="0"/>
                  </a:lnTo>
                  <a:lnTo>
                    <a:pt x="13863" y="0"/>
                  </a:lnTo>
                  <a:lnTo>
                    <a:pt x="0" y="20898"/>
                  </a:ln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9" name="Freeform 7"/>
            <p:cNvSpPr/>
            <p:nvPr/>
          </p:nvSpPr>
          <p:spPr>
            <a:xfrm>
              <a:off x="0" y="0"/>
              <a:ext cx="776288" cy="2005013"/>
            </a:xfrm>
            <a:custGeom>
              <a:avLst/>
              <a:gdLst/>
              <a:ahLst/>
              <a:cxnLst>
                <a:cxn ang="0">
                  <a:pos x="wd2" y="hd2"/>
                </a:cxn>
                <a:cxn ang="5400000">
                  <a:pos x="wd2" y="hd2"/>
                </a:cxn>
                <a:cxn ang="10800000">
                  <a:pos x="wd2" y="hd2"/>
                </a:cxn>
                <a:cxn ang="16200000">
                  <a:pos x="wd2" y="hd2"/>
                </a:cxn>
              </a:cxnLst>
              <a:rect l="0" t="0" r="r" b="b"/>
              <a:pathLst>
                <a:path w="21600" h="21600" extrusionOk="0">
                  <a:moveTo>
                    <a:pt x="7454" y="21600"/>
                  </a:moveTo>
                  <a:lnTo>
                    <a:pt x="21600" y="0"/>
                  </a:lnTo>
                  <a:lnTo>
                    <a:pt x="13616" y="0"/>
                  </a:lnTo>
                  <a:lnTo>
                    <a:pt x="0" y="20869"/>
                  </a:lnTo>
                  <a:lnTo>
                    <a:pt x="7255" y="21562"/>
                  </a:lnTo>
                  <a:lnTo>
                    <a:pt x="7454" y="21600"/>
                  </a:lnTo>
                  <a:close/>
                </a:path>
              </a:pathLst>
            </a:custGeom>
            <a:solidFill>
              <a:srgbClr val="595959"/>
            </a:solidFill>
            <a:ln w="12700" cap="flat">
              <a:noFill/>
              <a:miter lim="400000"/>
            </a:ln>
            <a:effectLst/>
          </p:spPr>
          <p:txBody>
            <a:bodyPr wrap="square" lIns="45719" tIns="45719" rIns="45719" bIns="45719" numCol="1" anchor="t">
              <a:noAutofit/>
            </a:bodyPr>
            <a:lstStyle/>
            <a:p>
              <a:endParaRPr/>
            </a:p>
          </p:txBody>
        </p:sp>
        <p:sp>
          <p:nvSpPr>
            <p:cNvPr id="20" name="Freeform 9"/>
            <p:cNvSpPr/>
            <p:nvPr/>
          </p:nvSpPr>
          <p:spPr>
            <a:xfrm>
              <a:off x="0" y="1940718"/>
              <a:ext cx="2020491" cy="32063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645" y="21600"/>
                  </a:lnTo>
                  <a:lnTo>
                    <a:pt x="21600" y="21600"/>
                  </a:lnTo>
                  <a:lnTo>
                    <a:pt x="0" y="0"/>
                  </a:lnTo>
                  <a:close/>
                </a:path>
              </a:pathLst>
            </a:custGeom>
            <a:solidFill>
              <a:srgbClr val="262626"/>
            </a:solidFill>
            <a:ln w="12700" cap="flat">
              <a:noFill/>
              <a:miter lim="400000"/>
            </a:ln>
            <a:effectLst/>
          </p:spPr>
          <p:txBody>
            <a:bodyPr wrap="square" lIns="45719" tIns="45719" rIns="45719" bIns="45719" numCol="1" anchor="t">
              <a:noAutofit/>
            </a:bodyPr>
            <a:lstStyle/>
            <a:p>
              <a:endParaRPr/>
            </a:p>
          </p:txBody>
        </p:sp>
        <p:sp>
          <p:nvSpPr>
            <p:cNvPr id="21" name="Freeform 10"/>
            <p:cNvSpPr/>
            <p:nvPr/>
          </p:nvSpPr>
          <p:spPr>
            <a:xfrm>
              <a:off x="332184" y="2022872"/>
              <a:ext cx="2499122" cy="3124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lnTo>
                    <a:pt x="20797" y="21600"/>
                  </a:lnTo>
                  <a:lnTo>
                    <a:pt x="21600" y="21600"/>
                  </a:lnTo>
                  <a:close/>
                </a:path>
              </a:pathLst>
            </a:custGeom>
            <a:solidFill>
              <a:srgbClr val="0C5A82"/>
            </a:solidFill>
            <a:ln w="12700" cap="flat">
              <a:noFill/>
              <a:miter lim="400000"/>
            </a:ln>
            <a:effectLst/>
          </p:spPr>
          <p:txBody>
            <a:bodyPr wrap="square" lIns="45719" tIns="45719" rIns="45719" bIns="45719" numCol="1" anchor="t">
              <a:noAutofit/>
            </a:bodyPr>
            <a:lstStyle/>
            <a:p>
              <a:endParaRPr/>
            </a:p>
          </p:txBody>
        </p:sp>
        <p:sp>
          <p:nvSpPr>
            <p:cNvPr id="22" name="Freeform 11"/>
            <p:cNvSpPr/>
            <p:nvPr/>
          </p:nvSpPr>
          <p:spPr>
            <a:xfrm>
              <a:off x="328612" y="2019299"/>
              <a:ext cx="3432573" cy="31277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2" y="25"/>
                  </a:lnTo>
                  <a:lnTo>
                    <a:pt x="15749" y="21600"/>
                  </a:lnTo>
                  <a:lnTo>
                    <a:pt x="21600" y="21600"/>
                  </a:lnTo>
                  <a:lnTo>
                    <a:pt x="1686" y="469"/>
                  </a:lnTo>
                  <a:lnTo>
                    <a:pt x="0" y="0"/>
                  </a:lnTo>
                  <a:close/>
                </a:path>
              </a:pathLst>
            </a:custGeom>
            <a:solidFill>
              <a:srgbClr val="1287C3"/>
            </a:solidFill>
            <a:ln w="12700" cap="flat">
              <a:noFill/>
              <a:miter lim="400000"/>
            </a:ln>
            <a:effectLst/>
          </p:spPr>
          <p:txBody>
            <a:bodyPr wrap="square" lIns="45719" tIns="45719" rIns="45719" bIns="45719" numCol="1" anchor="t">
              <a:noAutofit/>
            </a:bodyPr>
            <a:lstStyle/>
            <a:p>
              <a:endParaRPr/>
            </a:p>
          </p:txBody>
        </p:sp>
        <p:sp>
          <p:nvSpPr>
            <p:cNvPr id="23" name="Freeform 12"/>
            <p:cNvSpPr/>
            <p:nvPr/>
          </p:nvSpPr>
          <p:spPr>
            <a:xfrm>
              <a:off x="0" y="1937147"/>
              <a:ext cx="2688432" cy="32099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525" y="889"/>
                  </a:lnTo>
                  <a:lnTo>
                    <a:pt x="2181" y="481"/>
                  </a:lnTo>
                  <a:lnTo>
                    <a:pt x="2152" y="457"/>
                  </a:lnTo>
                  <a:lnTo>
                    <a:pt x="0" y="0"/>
                  </a:lnTo>
                  <a:lnTo>
                    <a:pt x="0" y="24"/>
                  </a:lnTo>
                  <a:lnTo>
                    <a:pt x="16233" y="21600"/>
                  </a:lnTo>
                  <a:lnTo>
                    <a:pt x="21600" y="21600"/>
                  </a:lnTo>
                  <a:close/>
                </a:path>
              </a:pathLst>
            </a:custGeom>
            <a:solidFill>
              <a:srgbClr val="404040"/>
            </a:solidFill>
            <a:ln w="12700" cap="flat">
              <a:noFill/>
              <a:miter lim="400000"/>
            </a:ln>
            <a:effectLst/>
          </p:spPr>
          <p:txBody>
            <a:bodyPr wrap="square" lIns="45719" tIns="45719" rIns="45719" bIns="45719" numCol="1" anchor="t">
              <a:noAutofit/>
            </a:bodyPr>
            <a:lstStyle/>
            <a:p>
              <a:endParaRPr/>
            </a:p>
          </p:txBody>
        </p:sp>
      </p:grpSp>
      <p:sp>
        <p:nvSpPr>
          <p:cNvPr id="25" name="Title Text"/>
          <p:cNvSpPr txBox="1">
            <a:spLocks noGrp="1"/>
          </p:cNvSpPr>
          <p:nvPr>
            <p:ph type="title"/>
          </p:nvPr>
        </p:nvSpPr>
        <p:spPr>
          <a:xfrm>
            <a:off x="2196301" y="1035052"/>
            <a:ext cx="6430968" cy="1962150"/>
          </a:xfrm>
          <a:prstGeom prst="rect">
            <a:avLst/>
          </a:prstGeom>
        </p:spPr>
        <p:txBody>
          <a:bodyPr anchor="b"/>
          <a:lstStyle>
            <a:lvl1pPr algn="r">
              <a:defRPr sz="4500"/>
            </a:lvl1pPr>
          </a:lstStyle>
          <a:p>
            <a:r>
              <a:t>Title Text</a:t>
            </a:r>
          </a:p>
        </p:txBody>
      </p:sp>
      <p:sp>
        <p:nvSpPr>
          <p:cNvPr id="26" name="Body Level One…"/>
          <p:cNvSpPr txBox="1">
            <a:spLocks noGrp="1"/>
          </p:cNvSpPr>
          <p:nvPr>
            <p:ph type="body" sz="quarter" idx="1"/>
          </p:nvPr>
        </p:nvSpPr>
        <p:spPr>
          <a:xfrm>
            <a:off x="3386532" y="2997200"/>
            <a:ext cx="5240735" cy="1041401"/>
          </a:xfrm>
          <a:prstGeom prst="rect">
            <a:avLst/>
          </a:prstGeom>
        </p:spPr>
        <p:txBody>
          <a:bodyPr anchor="t"/>
          <a:lstStyle>
            <a:lvl1pPr marL="0" indent="0" algn="r">
              <a:buClrTx/>
              <a:buSzTx/>
              <a:buFontTx/>
              <a:buNone/>
              <a:defRPr sz="1500"/>
            </a:lvl1pPr>
            <a:lvl2pPr marL="0" indent="342900" algn="r">
              <a:buClrTx/>
              <a:buSzTx/>
              <a:buFontTx/>
              <a:buNone/>
              <a:defRPr sz="1500"/>
            </a:lvl2pPr>
            <a:lvl3pPr marL="0" indent="685800" algn="r">
              <a:buClrTx/>
              <a:buSzTx/>
              <a:buFontTx/>
              <a:buNone/>
              <a:defRPr sz="1500"/>
            </a:lvl3pPr>
            <a:lvl4pPr marL="0" indent="1028700" algn="r">
              <a:buClrTx/>
              <a:buSzTx/>
              <a:buFontTx/>
              <a:buNone/>
              <a:defRPr sz="1500"/>
            </a:lvl4pPr>
            <a:lvl5pPr marL="0" indent="1371600" algn="r">
              <a:buClrTx/>
              <a:buSzTx/>
              <a:buFontTx/>
              <a:buNone/>
              <a:defRPr sz="1500"/>
            </a:lvl5p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anoramic Picture with Caption">
    <p:spTree>
      <p:nvGrpSpPr>
        <p:cNvPr id="1" name=""/>
        <p:cNvGrpSpPr/>
        <p:nvPr/>
      </p:nvGrpSpPr>
      <p:grpSpPr>
        <a:xfrm>
          <a:off x="0" y="0"/>
          <a:ext cx="0" cy="0"/>
          <a:chOff x="0" y="0"/>
          <a:chExt cx="0" cy="0"/>
        </a:xfrm>
      </p:grpSpPr>
      <p:sp>
        <p:nvSpPr>
          <p:cNvPr id="106" name="Title Text"/>
          <p:cNvSpPr txBox="1">
            <a:spLocks noGrp="1"/>
          </p:cNvSpPr>
          <p:nvPr>
            <p:ph type="title"/>
          </p:nvPr>
        </p:nvSpPr>
        <p:spPr>
          <a:xfrm>
            <a:off x="1113233" y="3549648"/>
            <a:ext cx="7514034" cy="425055"/>
          </a:xfrm>
          <a:prstGeom prst="rect">
            <a:avLst/>
          </a:prstGeom>
        </p:spPr>
        <p:txBody>
          <a:bodyPr anchor="b"/>
          <a:lstStyle>
            <a:lvl1pPr>
              <a:defRPr sz="1800"/>
            </a:lvl1pPr>
          </a:lstStyle>
          <a:p>
            <a:r>
              <a:t>Title Text</a:t>
            </a:r>
          </a:p>
        </p:txBody>
      </p:sp>
      <p:sp>
        <p:nvSpPr>
          <p:cNvPr id="107" name="Picture Placeholder 2"/>
          <p:cNvSpPr>
            <a:spLocks noGrp="1"/>
          </p:cNvSpPr>
          <p:nvPr>
            <p:ph type="pic" sz="half" idx="21"/>
          </p:nvPr>
        </p:nvSpPr>
        <p:spPr>
          <a:xfrm>
            <a:off x="1789508" y="699083"/>
            <a:ext cx="6169459" cy="2373734"/>
          </a:xfrm>
          <a:prstGeom prst="rect">
            <a:avLst/>
          </a:prstGeom>
          <a:ln w="38100">
            <a:solidFill>
              <a:srgbClr val="B2B7B8"/>
            </a:solidFill>
            <a:round/>
          </a:ln>
        </p:spPr>
        <p:txBody>
          <a:bodyPr lIns="91439" rIns="91439" anchor="t">
            <a:noAutofit/>
          </a:bodyPr>
          <a:lstStyle/>
          <a:p>
            <a:endParaRPr/>
          </a:p>
        </p:txBody>
      </p:sp>
      <p:sp>
        <p:nvSpPr>
          <p:cNvPr id="108" name="Body Level One…"/>
          <p:cNvSpPr txBox="1">
            <a:spLocks noGrp="1"/>
          </p:cNvSpPr>
          <p:nvPr>
            <p:ph type="body" sz="quarter" idx="1"/>
          </p:nvPr>
        </p:nvSpPr>
        <p:spPr>
          <a:xfrm>
            <a:off x="1113233" y="3974701"/>
            <a:ext cx="7514034" cy="370285"/>
          </a:xfrm>
          <a:prstGeom prst="rect">
            <a:avLst/>
          </a:prstGeom>
        </p:spPr>
        <p:txBody>
          <a:bodyPr/>
          <a:lstStyle>
            <a:lvl1pPr marL="0" indent="0" algn="ctr">
              <a:buClrTx/>
              <a:buSzTx/>
              <a:buFontTx/>
              <a:buNone/>
              <a:defRPr sz="1000"/>
            </a:lvl1pPr>
            <a:lvl2pPr marL="0" indent="342900" algn="ctr">
              <a:buClrTx/>
              <a:buSzTx/>
              <a:buFontTx/>
              <a:buNone/>
              <a:defRPr sz="1000"/>
            </a:lvl2pPr>
            <a:lvl3pPr marL="0" indent="685800" algn="ctr">
              <a:buClrTx/>
              <a:buSzTx/>
              <a:buFontTx/>
              <a:buNone/>
              <a:defRPr sz="1000"/>
            </a:lvl3pPr>
            <a:lvl4pPr marL="0" indent="1028700" algn="ctr">
              <a:buClrTx/>
              <a:buSzTx/>
              <a:buFontTx/>
              <a:buNone/>
              <a:defRPr sz="1000"/>
            </a:lvl4pPr>
            <a:lvl5pPr marL="0" indent="1371600" algn="ctr">
              <a:buClrTx/>
              <a:buSzTx/>
              <a:buFontTx/>
              <a:buNone/>
              <a:defRPr sz="1000"/>
            </a:lvl5pPr>
          </a:lstStyle>
          <a:p>
            <a:r>
              <a:t>Body Level One</a:t>
            </a:r>
          </a:p>
          <a:p>
            <a:pPr lvl="1"/>
            <a:r>
              <a:t>Body Level Two</a:t>
            </a:r>
          </a:p>
          <a:p>
            <a:pPr lvl="2"/>
            <a:r>
              <a:t>Body Level Three</a:t>
            </a:r>
          </a:p>
          <a:p>
            <a:pPr lvl="3"/>
            <a:r>
              <a:t>Body Level Four</a:t>
            </a:r>
          </a:p>
          <a:p>
            <a:pPr lvl="4"/>
            <a:r>
              <a:t>Body Level Five</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aption">
    <p:spTree>
      <p:nvGrpSpPr>
        <p:cNvPr id="1" name=""/>
        <p:cNvGrpSpPr/>
        <p:nvPr/>
      </p:nvGrpSpPr>
      <p:grpSpPr>
        <a:xfrm>
          <a:off x="0" y="0"/>
          <a:ext cx="0" cy="0"/>
          <a:chOff x="0" y="0"/>
          <a:chExt cx="0" cy="0"/>
        </a:xfrm>
      </p:grpSpPr>
      <p:sp>
        <p:nvSpPr>
          <p:cNvPr id="116" name="Title Text"/>
          <p:cNvSpPr txBox="1">
            <a:spLocks noGrp="1"/>
          </p:cNvSpPr>
          <p:nvPr>
            <p:ph type="title"/>
          </p:nvPr>
        </p:nvSpPr>
        <p:spPr>
          <a:xfrm>
            <a:off x="1113234" y="514350"/>
            <a:ext cx="7514034" cy="2286000"/>
          </a:xfrm>
          <a:prstGeom prst="rect">
            <a:avLst/>
          </a:prstGeom>
        </p:spPr>
        <p:txBody>
          <a:bodyPr/>
          <a:lstStyle>
            <a:lvl1pPr>
              <a:defRPr sz="2400"/>
            </a:lvl1pPr>
          </a:lstStyle>
          <a:p>
            <a:r>
              <a:t>Title Text</a:t>
            </a:r>
          </a:p>
        </p:txBody>
      </p:sp>
      <p:sp>
        <p:nvSpPr>
          <p:cNvPr id="117" name="Body Level One…"/>
          <p:cNvSpPr txBox="1">
            <a:spLocks noGrp="1"/>
          </p:cNvSpPr>
          <p:nvPr>
            <p:ph type="body" sz="quarter" idx="1"/>
          </p:nvPr>
        </p:nvSpPr>
        <p:spPr>
          <a:xfrm>
            <a:off x="1113233" y="3257550"/>
            <a:ext cx="7514037" cy="1085850"/>
          </a:xfrm>
          <a:prstGeom prst="rect">
            <a:avLst/>
          </a:prstGeom>
        </p:spPr>
        <p:txBody>
          <a:bodyPr/>
          <a:lstStyle>
            <a:lvl1pPr marL="0" indent="0" algn="ctr">
              <a:buClrTx/>
              <a:buSzTx/>
              <a:buFontTx/>
              <a:buNone/>
              <a:defRPr sz="1500"/>
            </a:lvl1pPr>
            <a:lvl2pPr marL="0" indent="342900" algn="ctr">
              <a:buClrTx/>
              <a:buSzTx/>
              <a:buFontTx/>
              <a:buNone/>
              <a:defRPr sz="1500"/>
            </a:lvl2pPr>
            <a:lvl3pPr marL="0" indent="685800" algn="ctr">
              <a:buClrTx/>
              <a:buSzTx/>
              <a:buFontTx/>
              <a:buNone/>
              <a:defRPr sz="1500"/>
            </a:lvl3pPr>
            <a:lvl4pPr marL="0" indent="1028700" algn="ctr">
              <a:buClrTx/>
              <a:buSzTx/>
              <a:buFontTx/>
              <a:buNone/>
              <a:defRPr sz="1500"/>
            </a:lvl4pPr>
            <a:lvl5pPr marL="0" indent="1371600" algn="ctr">
              <a:buClrTx/>
              <a:buSzTx/>
              <a:buFontTx/>
              <a:buNone/>
              <a:defRPr sz="1500"/>
            </a:lvl5pPr>
          </a:lstStyle>
          <a:p>
            <a:r>
              <a:t>Body Level One</a:t>
            </a:r>
          </a:p>
          <a:p>
            <a:pPr lvl="1"/>
            <a:r>
              <a:t>Body Level Two</a:t>
            </a:r>
          </a:p>
          <a:p>
            <a:pPr lvl="2"/>
            <a:r>
              <a:t>Body Level Three</a:t>
            </a:r>
          </a:p>
          <a:p>
            <a:pPr lvl="3"/>
            <a:r>
              <a:t>Body Level Four</a:t>
            </a:r>
          </a:p>
          <a:p>
            <a:pPr lvl="4"/>
            <a:r>
              <a:t>Body Level Five</a:t>
            </a: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with Caption">
    <p:spTree>
      <p:nvGrpSpPr>
        <p:cNvPr id="1" name=""/>
        <p:cNvGrpSpPr/>
        <p:nvPr/>
      </p:nvGrpSpPr>
      <p:grpSpPr>
        <a:xfrm>
          <a:off x="0" y="0"/>
          <a:ext cx="0" cy="0"/>
          <a:chOff x="0" y="0"/>
          <a:chExt cx="0" cy="0"/>
        </a:xfrm>
      </p:grpSpPr>
      <p:sp>
        <p:nvSpPr>
          <p:cNvPr id="125" name="TextBox 13"/>
          <p:cNvSpPr txBox="1"/>
          <p:nvPr/>
        </p:nvSpPr>
        <p:spPr>
          <a:xfrm>
            <a:off x="1233248" y="400467"/>
            <a:ext cx="388621" cy="9321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90" tIns="34290" rIns="34290" bIns="34290" anchor="ctr">
            <a:spAutoFit/>
          </a:bodyPr>
          <a:lstStyle>
            <a:lvl1pPr>
              <a:defRPr sz="6000" cap="all"/>
            </a:lvl1pPr>
          </a:lstStyle>
          <a:p>
            <a:r>
              <a:t>“</a:t>
            </a:r>
          </a:p>
        </p:txBody>
      </p:sp>
      <p:sp>
        <p:nvSpPr>
          <p:cNvPr id="126" name="TextBox 14"/>
          <p:cNvSpPr txBox="1"/>
          <p:nvPr/>
        </p:nvSpPr>
        <p:spPr>
          <a:xfrm>
            <a:off x="8204358" y="1867750"/>
            <a:ext cx="388621" cy="9321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90" tIns="34290" rIns="34290" bIns="34290" anchor="ctr">
            <a:spAutoFit/>
          </a:bodyPr>
          <a:lstStyle>
            <a:lvl1pPr algn="r">
              <a:defRPr sz="6000" cap="all"/>
            </a:lvl1pPr>
          </a:lstStyle>
          <a:p>
            <a:r>
              <a:t>”</a:t>
            </a:r>
          </a:p>
        </p:txBody>
      </p:sp>
      <p:sp>
        <p:nvSpPr>
          <p:cNvPr id="127" name="Title Text"/>
          <p:cNvSpPr txBox="1">
            <a:spLocks noGrp="1"/>
          </p:cNvSpPr>
          <p:nvPr>
            <p:ph type="title"/>
          </p:nvPr>
        </p:nvSpPr>
        <p:spPr>
          <a:xfrm>
            <a:off x="1656158" y="514351"/>
            <a:ext cx="6742511" cy="2057400"/>
          </a:xfrm>
          <a:prstGeom prst="rect">
            <a:avLst/>
          </a:prstGeom>
        </p:spPr>
        <p:txBody>
          <a:bodyPr/>
          <a:lstStyle>
            <a:lvl1pPr>
              <a:defRPr sz="2400"/>
            </a:lvl1pPr>
          </a:lstStyle>
          <a:p>
            <a:r>
              <a:t>Title Text</a:t>
            </a:r>
          </a:p>
        </p:txBody>
      </p:sp>
      <p:sp>
        <p:nvSpPr>
          <p:cNvPr id="128" name="Body Level One…"/>
          <p:cNvSpPr txBox="1">
            <a:spLocks noGrp="1"/>
          </p:cNvSpPr>
          <p:nvPr>
            <p:ph type="body" sz="quarter" idx="1"/>
          </p:nvPr>
        </p:nvSpPr>
        <p:spPr>
          <a:xfrm>
            <a:off x="1827608" y="2571749"/>
            <a:ext cx="6399612" cy="285751"/>
          </a:xfrm>
          <a:prstGeom prst="rect">
            <a:avLst/>
          </a:prstGeom>
        </p:spPr>
        <p:txBody>
          <a:bodyPr/>
          <a:lstStyle>
            <a:lvl1pPr marL="0" indent="0">
              <a:buClrTx/>
              <a:buSzTx/>
              <a:buFontTx/>
              <a:buNone/>
              <a:defRPr sz="1300"/>
            </a:lvl1pPr>
            <a:lvl2pPr marL="0" indent="342900">
              <a:buClrTx/>
              <a:buSzTx/>
              <a:buFontTx/>
              <a:buNone/>
              <a:defRPr sz="1300"/>
            </a:lvl2pPr>
            <a:lvl3pPr marL="0" indent="685800">
              <a:buClrTx/>
              <a:buSzTx/>
              <a:buFontTx/>
              <a:buNone/>
              <a:defRPr sz="1300"/>
            </a:lvl3pPr>
            <a:lvl4pPr marL="0" indent="1028700">
              <a:buClrTx/>
              <a:buSzTx/>
              <a:buFontTx/>
              <a:buNone/>
              <a:defRPr sz="1300"/>
            </a:lvl4pPr>
            <a:lvl5pPr marL="0" indent="1371600">
              <a:buClrTx/>
              <a:buSzTx/>
              <a:buFontTx/>
              <a:buNone/>
              <a:defRPr sz="1300"/>
            </a:lvl5pPr>
          </a:lstStyle>
          <a:p>
            <a:r>
              <a:t>Body Level One</a:t>
            </a:r>
          </a:p>
          <a:p>
            <a:pPr lvl="1"/>
            <a:r>
              <a:t>Body Level Two</a:t>
            </a:r>
          </a:p>
          <a:p>
            <a:pPr lvl="2"/>
            <a:r>
              <a:t>Body Level Three</a:t>
            </a:r>
          </a:p>
          <a:p>
            <a:pPr lvl="3"/>
            <a:r>
              <a:t>Body Level Four</a:t>
            </a:r>
          </a:p>
          <a:p>
            <a:pPr lvl="4"/>
            <a:r>
              <a:t>Body Level Five</a:t>
            </a:r>
          </a:p>
        </p:txBody>
      </p:sp>
      <p:sp>
        <p:nvSpPr>
          <p:cNvPr id="129" name="Text Placeholder 2"/>
          <p:cNvSpPr>
            <a:spLocks noGrp="1"/>
          </p:cNvSpPr>
          <p:nvPr>
            <p:ph type="body" sz="quarter" idx="21"/>
          </p:nvPr>
        </p:nvSpPr>
        <p:spPr>
          <a:xfrm>
            <a:off x="1113234" y="3257550"/>
            <a:ext cx="7514033" cy="1085850"/>
          </a:xfrm>
          <a:prstGeom prst="rect">
            <a:avLst/>
          </a:prstGeom>
        </p:spPr>
        <p:txBody>
          <a:bodyPr/>
          <a:lstStyle/>
          <a:p>
            <a:pPr marL="0" indent="0" algn="ctr">
              <a:buClrTx/>
              <a:buSzTx/>
              <a:buFontTx/>
              <a:buNone/>
              <a:defRPr sz="1500"/>
            </a:pPr>
            <a:endParaRPr/>
          </a:p>
        </p:txBody>
      </p:sp>
      <p:sp>
        <p:nvSpPr>
          <p:cNvPr id="1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Name Card">
    <p:spTree>
      <p:nvGrpSpPr>
        <p:cNvPr id="1" name=""/>
        <p:cNvGrpSpPr/>
        <p:nvPr/>
      </p:nvGrpSpPr>
      <p:grpSpPr>
        <a:xfrm>
          <a:off x="0" y="0"/>
          <a:ext cx="0" cy="0"/>
          <a:chOff x="0" y="0"/>
          <a:chExt cx="0" cy="0"/>
        </a:xfrm>
      </p:grpSpPr>
      <p:sp>
        <p:nvSpPr>
          <p:cNvPr id="137" name="Title Text"/>
          <p:cNvSpPr txBox="1">
            <a:spLocks noGrp="1"/>
          </p:cNvSpPr>
          <p:nvPr>
            <p:ph type="title"/>
          </p:nvPr>
        </p:nvSpPr>
        <p:spPr>
          <a:xfrm>
            <a:off x="1113234" y="2481435"/>
            <a:ext cx="7514034" cy="1101601"/>
          </a:xfrm>
          <a:prstGeom prst="rect">
            <a:avLst/>
          </a:prstGeom>
        </p:spPr>
        <p:txBody>
          <a:bodyPr anchor="b"/>
          <a:lstStyle>
            <a:lvl1pPr algn="r">
              <a:defRPr sz="2400"/>
            </a:lvl1pPr>
          </a:lstStyle>
          <a:p>
            <a:r>
              <a:t>Title Text</a:t>
            </a:r>
          </a:p>
        </p:txBody>
      </p:sp>
      <p:sp>
        <p:nvSpPr>
          <p:cNvPr id="138" name="Body Level One…"/>
          <p:cNvSpPr txBox="1">
            <a:spLocks noGrp="1"/>
          </p:cNvSpPr>
          <p:nvPr>
            <p:ph type="body" sz="quarter" idx="1"/>
          </p:nvPr>
        </p:nvSpPr>
        <p:spPr>
          <a:xfrm>
            <a:off x="1113233" y="3583035"/>
            <a:ext cx="7514034" cy="645301"/>
          </a:xfrm>
          <a:prstGeom prst="rect">
            <a:avLst/>
          </a:prstGeom>
        </p:spPr>
        <p:txBody>
          <a:bodyPr anchor="t"/>
          <a:lstStyle>
            <a:lvl1pPr marL="0" indent="0" algn="r">
              <a:buClrTx/>
              <a:buSzTx/>
              <a:buFontTx/>
              <a:buNone/>
              <a:defRPr sz="1500"/>
            </a:lvl1pPr>
            <a:lvl2pPr marL="0" indent="342900" algn="r">
              <a:buClrTx/>
              <a:buSzTx/>
              <a:buFontTx/>
              <a:buNone/>
              <a:defRPr sz="1500"/>
            </a:lvl2pPr>
            <a:lvl3pPr marL="0" indent="685800" algn="r">
              <a:buClrTx/>
              <a:buSzTx/>
              <a:buFontTx/>
              <a:buNone/>
              <a:defRPr sz="1500"/>
            </a:lvl3pPr>
            <a:lvl4pPr marL="0" indent="1028700" algn="r">
              <a:buClrTx/>
              <a:buSzTx/>
              <a:buFontTx/>
              <a:buNone/>
              <a:defRPr sz="1500"/>
            </a:lvl4pPr>
            <a:lvl5pPr marL="0" indent="1371600" algn="r">
              <a:buClrTx/>
              <a:buSzTx/>
              <a:buFontTx/>
              <a:buNone/>
              <a:defRPr sz="1500"/>
            </a:lvl5pPr>
          </a:lstStyle>
          <a:p>
            <a:r>
              <a:t>Body Level One</a:t>
            </a:r>
          </a:p>
          <a:p>
            <a:pPr lvl="1"/>
            <a:r>
              <a:t>Body Level Two</a:t>
            </a:r>
          </a:p>
          <a:p>
            <a:pPr lvl="2"/>
            <a:r>
              <a:t>Body Level Three</a:t>
            </a:r>
          </a:p>
          <a:p>
            <a:pPr lvl="3"/>
            <a:r>
              <a:t>Body Level Four</a:t>
            </a:r>
          </a:p>
          <a:p>
            <a:pPr lvl="4"/>
            <a:r>
              <a:t>Body Level Five</a:t>
            </a:r>
          </a:p>
        </p:txBody>
      </p:sp>
      <p:sp>
        <p:nvSpPr>
          <p:cNvPr id="1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Name Card">
    <p:spTree>
      <p:nvGrpSpPr>
        <p:cNvPr id="1" name=""/>
        <p:cNvGrpSpPr/>
        <p:nvPr/>
      </p:nvGrpSpPr>
      <p:grpSpPr>
        <a:xfrm>
          <a:off x="0" y="0"/>
          <a:ext cx="0" cy="0"/>
          <a:chOff x="0" y="0"/>
          <a:chExt cx="0" cy="0"/>
        </a:xfrm>
      </p:grpSpPr>
      <p:sp>
        <p:nvSpPr>
          <p:cNvPr id="146" name="TextBox 13"/>
          <p:cNvSpPr txBox="1"/>
          <p:nvPr/>
        </p:nvSpPr>
        <p:spPr>
          <a:xfrm>
            <a:off x="1233248" y="400467"/>
            <a:ext cx="388621" cy="9321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90" tIns="34290" rIns="34290" bIns="34290" anchor="ctr">
            <a:spAutoFit/>
          </a:bodyPr>
          <a:lstStyle>
            <a:lvl1pPr>
              <a:defRPr sz="6000" cap="all"/>
            </a:lvl1pPr>
          </a:lstStyle>
          <a:p>
            <a:r>
              <a:t>“</a:t>
            </a:r>
          </a:p>
        </p:txBody>
      </p:sp>
      <p:sp>
        <p:nvSpPr>
          <p:cNvPr id="147" name="TextBox 14"/>
          <p:cNvSpPr txBox="1"/>
          <p:nvPr/>
        </p:nvSpPr>
        <p:spPr>
          <a:xfrm>
            <a:off x="8204358" y="1867750"/>
            <a:ext cx="388621" cy="9321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90" tIns="34290" rIns="34290" bIns="34290" anchor="ctr">
            <a:spAutoFit/>
          </a:bodyPr>
          <a:lstStyle>
            <a:lvl1pPr algn="r">
              <a:defRPr sz="6000" cap="all"/>
            </a:lvl1pPr>
          </a:lstStyle>
          <a:p>
            <a:r>
              <a:t>”</a:t>
            </a:r>
          </a:p>
        </p:txBody>
      </p:sp>
      <p:sp>
        <p:nvSpPr>
          <p:cNvPr id="148" name="Title Text"/>
          <p:cNvSpPr txBox="1">
            <a:spLocks noGrp="1"/>
          </p:cNvSpPr>
          <p:nvPr>
            <p:ph type="title"/>
          </p:nvPr>
        </p:nvSpPr>
        <p:spPr>
          <a:xfrm>
            <a:off x="1656158" y="514351"/>
            <a:ext cx="6742511" cy="2057400"/>
          </a:xfrm>
          <a:prstGeom prst="rect">
            <a:avLst/>
          </a:prstGeom>
        </p:spPr>
        <p:txBody>
          <a:bodyPr/>
          <a:lstStyle>
            <a:lvl1pPr>
              <a:defRPr sz="2400"/>
            </a:lvl1pPr>
          </a:lstStyle>
          <a:p>
            <a:r>
              <a:t>Title Text</a:t>
            </a:r>
          </a:p>
        </p:txBody>
      </p:sp>
      <p:sp>
        <p:nvSpPr>
          <p:cNvPr id="149" name="Body Level One…"/>
          <p:cNvSpPr txBox="1">
            <a:spLocks noGrp="1"/>
          </p:cNvSpPr>
          <p:nvPr>
            <p:ph type="body" sz="quarter" idx="1"/>
          </p:nvPr>
        </p:nvSpPr>
        <p:spPr>
          <a:xfrm>
            <a:off x="1113234" y="2914650"/>
            <a:ext cx="7514034" cy="666750"/>
          </a:xfrm>
          <a:prstGeom prst="rect">
            <a:avLst/>
          </a:prstGeom>
        </p:spPr>
        <p:txBody>
          <a:bodyPr anchor="b"/>
          <a:lstStyle>
            <a:lvl1pPr indent="-428626" algn="r">
              <a:buClrTx/>
              <a:buSzTx/>
              <a:buFontTx/>
              <a:buNone/>
            </a:lvl1pPr>
            <a:lvl2pPr algn="r">
              <a:buClrTx/>
              <a:buFontTx/>
            </a:lvl2pPr>
            <a:lvl3pPr algn="r">
              <a:buClrTx/>
              <a:buFontTx/>
            </a:lvl3pPr>
            <a:lvl4pPr algn="r">
              <a:buClrTx/>
              <a:buFontTx/>
            </a:lvl4pPr>
            <a:lvl5pPr algn="r">
              <a:buClrTx/>
              <a:buFontTx/>
            </a:lvl5pPr>
          </a:lstStyle>
          <a:p>
            <a:r>
              <a:t>Body Level One</a:t>
            </a:r>
          </a:p>
          <a:p>
            <a:pPr lvl="1"/>
            <a:r>
              <a:t>Body Level Two</a:t>
            </a:r>
          </a:p>
          <a:p>
            <a:pPr lvl="2"/>
            <a:r>
              <a:t>Body Level Three</a:t>
            </a:r>
          </a:p>
          <a:p>
            <a:pPr lvl="3"/>
            <a:r>
              <a:t>Body Level Four</a:t>
            </a:r>
          </a:p>
          <a:p>
            <a:pPr lvl="4"/>
            <a:r>
              <a:t>Body Level Five</a:t>
            </a:r>
          </a:p>
        </p:txBody>
      </p:sp>
      <p:sp>
        <p:nvSpPr>
          <p:cNvPr id="150" name="Text Placeholder 2"/>
          <p:cNvSpPr>
            <a:spLocks noGrp="1"/>
          </p:cNvSpPr>
          <p:nvPr>
            <p:ph type="body" sz="quarter" idx="21"/>
          </p:nvPr>
        </p:nvSpPr>
        <p:spPr>
          <a:xfrm>
            <a:off x="1113234" y="3581400"/>
            <a:ext cx="7514033" cy="762000"/>
          </a:xfrm>
          <a:prstGeom prst="rect">
            <a:avLst/>
          </a:prstGeom>
        </p:spPr>
        <p:txBody>
          <a:bodyPr anchor="t"/>
          <a:lstStyle/>
          <a:p>
            <a:pPr marL="0" indent="0" algn="r">
              <a:buClrTx/>
              <a:buSzTx/>
              <a:buFontTx/>
              <a:buNone/>
              <a:defRPr sz="1300"/>
            </a:pPr>
            <a:endParaRPr/>
          </a:p>
        </p:txBody>
      </p:sp>
      <p:sp>
        <p:nvSpPr>
          <p:cNvPr id="1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rue or False">
    <p:spTree>
      <p:nvGrpSpPr>
        <p:cNvPr id="1" name=""/>
        <p:cNvGrpSpPr/>
        <p:nvPr/>
      </p:nvGrpSpPr>
      <p:grpSpPr>
        <a:xfrm>
          <a:off x="0" y="0"/>
          <a:ext cx="0" cy="0"/>
          <a:chOff x="0" y="0"/>
          <a:chExt cx="0" cy="0"/>
        </a:xfrm>
      </p:grpSpPr>
      <p:sp>
        <p:nvSpPr>
          <p:cNvPr id="158" name="Title Text"/>
          <p:cNvSpPr txBox="1">
            <a:spLocks noGrp="1"/>
          </p:cNvSpPr>
          <p:nvPr>
            <p:ph type="title"/>
          </p:nvPr>
        </p:nvSpPr>
        <p:spPr>
          <a:xfrm>
            <a:off x="1113234" y="514350"/>
            <a:ext cx="7514036" cy="2045494"/>
          </a:xfrm>
          <a:prstGeom prst="rect">
            <a:avLst/>
          </a:prstGeom>
        </p:spPr>
        <p:txBody>
          <a:bodyPr/>
          <a:lstStyle/>
          <a:p>
            <a:r>
              <a:t>Title Text</a:t>
            </a:r>
          </a:p>
        </p:txBody>
      </p:sp>
      <p:sp>
        <p:nvSpPr>
          <p:cNvPr id="159" name="Body Level One…"/>
          <p:cNvSpPr txBox="1">
            <a:spLocks noGrp="1"/>
          </p:cNvSpPr>
          <p:nvPr>
            <p:ph type="body" sz="quarter" idx="1"/>
          </p:nvPr>
        </p:nvSpPr>
        <p:spPr>
          <a:xfrm>
            <a:off x="1113233" y="2628900"/>
            <a:ext cx="7514037" cy="628650"/>
          </a:xfrm>
          <a:prstGeom prst="rect">
            <a:avLst/>
          </a:prstGeom>
        </p:spPr>
        <p:txBody>
          <a:bodyPr anchor="b"/>
          <a:lstStyle>
            <a:lvl1pPr indent="-428626">
              <a:buClrTx/>
              <a:buSzTx/>
              <a:buFontTx/>
              <a:buNone/>
              <a:defRPr sz="2100"/>
            </a:lvl1pPr>
            <a:lvl2pPr marL="642938" indent="-300038">
              <a:buClrTx/>
              <a:buFontTx/>
              <a:defRPr sz="2100"/>
            </a:lvl2pPr>
            <a:lvl3pPr marL="1031997" indent="-346197">
              <a:buClrTx/>
              <a:buFontTx/>
              <a:defRPr sz="2100"/>
            </a:lvl3pPr>
            <a:lvl4pPr marL="1253728" indent="-225028">
              <a:buClrTx/>
              <a:buFontTx/>
              <a:defRPr sz="2100"/>
            </a:lvl4pPr>
            <a:lvl5pPr marL="1641634" indent="-270034">
              <a:buClrTx/>
              <a:buFontTx/>
              <a:defRPr sz="2100"/>
            </a:lvl5pPr>
          </a:lstStyle>
          <a:p>
            <a:r>
              <a:t>Body Level One</a:t>
            </a:r>
          </a:p>
          <a:p>
            <a:pPr lvl="1"/>
            <a:r>
              <a:t>Body Level Two</a:t>
            </a:r>
          </a:p>
          <a:p>
            <a:pPr lvl="2"/>
            <a:r>
              <a:t>Body Level Three</a:t>
            </a:r>
          </a:p>
          <a:p>
            <a:pPr lvl="3"/>
            <a:r>
              <a:t>Body Level Four</a:t>
            </a:r>
          </a:p>
          <a:p>
            <a:pPr lvl="4"/>
            <a:r>
              <a:t>Body Level Five</a:t>
            </a:r>
          </a:p>
        </p:txBody>
      </p:sp>
      <p:sp>
        <p:nvSpPr>
          <p:cNvPr id="160" name="Text Placeholder 2"/>
          <p:cNvSpPr>
            <a:spLocks noGrp="1"/>
          </p:cNvSpPr>
          <p:nvPr>
            <p:ph type="body" sz="quarter" idx="21"/>
          </p:nvPr>
        </p:nvSpPr>
        <p:spPr>
          <a:xfrm>
            <a:off x="1113233" y="3257550"/>
            <a:ext cx="7514037" cy="1085850"/>
          </a:xfrm>
          <a:prstGeom prst="rect">
            <a:avLst/>
          </a:prstGeom>
        </p:spPr>
        <p:txBody>
          <a:bodyPr anchor="t"/>
          <a:lstStyle/>
          <a:p>
            <a:pPr marL="0" indent="0">
              <a:buClrTx/>
              <a:buSzTx/>
              <a:buFontTx/>
              <a:buNone/>
              <a:defRPr sz="1300"/>
            </a:pPr>
            <a:endParaRPr/>
          </a:p>
        </p:txBody>
      </p:sp>
      <p:sp>
        <p:nvSpPr>
          <p:cNvPr id="1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4" name="Title Text"/>
          <p:cNvSpPr txBox="1">
            <a:spLocks noGrp="1"/>
          </p:cNvSpPr>
          <p:nvPr>
            <p:ph type="title"/>
          </p:nvPr>
        </p:nvSpPr>
        <p:spPr>
          <a:prstGeom prst="rect">
            <a:avLst/>
          </a:prstGeom>
        </p:spPr>
        <p:txBody>
          <a:bodyPr/>
          <a:lstStyle/>
          <a:p>
            <a:r>
              <a:t>Title Text</a:t>
            </a:r>
          </a:p>
        </p:txBody>
      </p:sp>
      <p:sp>
        <p:nvSpPr>
          <p:cNvPr id="35" name="Body Level One…"/>
          <p:cNvSpPr txBox="1">
            <a:spLocks noGrp="1"/>
          </p:cNvSpPr>
          <p:nvPr>
            <p:ph type="body" sz="half" idx="1"/>
          </p:nvPr>
        </p:nvSpPr>
        <p:spPr>
          <a:xfrm>
            <a:off x="1113233" y="2000250"/>
            <a:ext cx="7514036" cy="234315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xfrm>
            <a:off x="8434227" y="4440750"/>
            <a:ext cx="193041" cy="1930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3" name="Title Text"/>
          <p:cNvSpPr txBox="1">
            <a:spLocks noGrp="1"/>
          </p:cNvSpPr>
          <p:nvPr>
            <p:ph type="title"/>
          </p:nvPr>
        </p:nvSpPr>
        <p:spPr>
          <a:xfrm>
            <a:off x="1929209" y="2000249"/>
            <a:ext cx="6698062" cy="1582788"/>
          </a:xfrm>
          <a:prstGeom prst="rect">
            <a:avLst/>
          </a:prstGeom>
        </p:spPr>
        <p:txBody>
          <a:bodyPr anchor="b"/>
          <a:lstStyle>
            <a:lvl1pPr algn="r"/>
          </a:lstStyle>
          <a:p>
            <a:r>
              <a:t>Title Text</a:t>
            </a:r>
          </a:p>
        </p:txBody>
      </p:sp>
      <p:sp>
        <p:nvSpPr>
          <p:cNvPr id="44" name="Body Level One…"/>
          <p:cNvSpPr txBox="1">
            <a:spLocks noGrp="1"/>
          </p:cNvSpPr>
          <p:nvPr>
            <p:ph type="body" sz="quarter" idx="1"/>
          </p:nvPr>
        </p:nvSpPr>
        <p:spPr>
          <a:xfrm>
            <a:off x="1929208" y="3583035"/>
            <a:ext cx="6698062" cy="645301"/>
          </a:xfrm>
          <a:prstGeom prst="rect">
            <a:avLst/>
          </a:prstGeom>
        </p:spPr>
        <p:txBody>
          <a:bodyPr anchor="t"/>
          <a:lstStyle>
            <a:lvl1pPr marL="0" indent="0" algn="r">
              <a:buClrTx/>
              <a:buSzTx/>
              <a:buFontTx/>
              <a:buNone/>
              <a:defRPr sz="1500"/>
            </a:lvl1pPr>
            <a:lvl2pPr marL="0" indent="342900" algn="r">
              <a:buClrTx/>
              <a:buSzTx/>
              <a:buFontTx/>
              <a:buNone/>
              <a:defRPr sz="1500"/>
            </a:lvl2pPr>
            <a:lvl3pPr marL="0" indent="685800" algn="r">
              <a:buClrTx/>
              <a:buSzTx/>
              <a:buFontTx/>
              <a:buNone/>
              <a:defRPr sz="1500"/>
            </a:lvl3pPr>
            <a:lvl4pPr marL="0" indent="1028700" algn="r">
              <a:buClrTx/>
              <a:buSzTx/>
              <a:buFontTx/>
              <a:buNone/>
              <a:defRPr sz="1500"/>
            </a:lvl4pPr>
            <a:lvl5pPr marL="0" indent="1371600" algn="r">
              <a:buClrTx/>
              <a:buSzTx/>
              <a:buFontTx/>
              <a:buNone/>
              <a:defRPr sz="1500"/>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Body Level One…"/>
          <p:cNvSpPr txBox="1">
            <a:spLocks noGrp="1"/>
          </p:cNvSpPr>
          <p:nvPr>
            <p:ph type="body" sz="quarter" idx="1"/>
          </p:nvPr>
        </p:nvSpPr>
        <p:spPr>
          <a:xfrm>
            <a:off x="1113234" y="2000250"/>
            <a:ext cx="3671292" cy="2343151"/>
          </a:xfrm>
          <a:prstGeom prst="rect">
            <a:avLst/>
          </a:prstGeom>
        </p:spPr>
        <p:txBody>
          <a:bodyPr/>
          <a:lstStyle>
            <a:lvl1pPr>
              <a:defRPr sz="1300"/>
            </a:lvl1pPr>
            <a:lvl2pPr marL="575072" indent="-232172">
              <a:defRPr sz="1300"/>
            </a:lvl2pPr>
            <a:lvl3pPr marL="964406" indent="-278606">
              <a:defRPr sz="1300"/>
            </a:lvl3pPr>
            <a:lvl4pPr marL="1214438" indent="-185738">
              <a:defRPr sz="1300"/>
            </a:lvl4pPr>
            <a:lvl5pPr marL="1557338" indent="-185738">
              <a:defRPr sz="1300"/>
            </a:lvl5pPr>
          </a:lstStyle>
          <a:p>
            <a:r>
              <a:t>Body Level One</a:t>
            </a:r>
          </a:p>
          <a:p>
            <a:pPr lvl="1"/>
            <a:r>
              <a:t>Body Level Two</a:t>
            </a:r>
          </a:p>
          <a:p>
            <a:pPr lvl="2"/>
            <a:r>
              <a:t>Body Level Three</a:t>
            </a:r>
          </a:p>
          <a:p>
            <a:pPr lvl="3"/>
            <a:r>
              <a:t>Body Level Four</a:t>
            </a:r>
          </a:p>
          <a:p>
            <a:pPr lvl="4"/>
            <a:r>
              <a:t>Body Level Five</a:t>
            </a: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1" name="Title Text"/>
          <p:cNvSpPr txBox="1">
            <a:spLocks noGrp="1"/>
          </p:cNvSpPr>
          <p:nvPr>
            <p:ph type="title"/>
          </p:nvPr>
        </p:nvSpPr>
        <p:spPr>
          <a:prstGeom prst="rect">
            <a:avLst/>
          </a:prstGeom>
        </p:spPr>
        <p:txBody>
          <a:bodyPr/>
          <a:lstStyle/>
          <a:p>
            <a:r>
              <a:t>Title Text</a:t>
            </a:r>
          </a:p>
        </p:txBody>
      </p:sp>
      <p:sp>
        <p:nvSpPr>
          <p:cNvPr id="62" name="Body Level One…"/>
          <p:cNvSpPr txBox="1">
            <a:spLocks noGrp="1"/>
          </p:cNvSpPr>
          <p:nvPr>
            <p:ph type="body" sz="quarter" idx="1"/>
          </p:nvPr>
        </p:nvSpPr>
        <p:spPr>
          <a:xfrm>
            <a:off x="1329133" y="1993900"/>
            <a:ext cx="3455393" cy="432198"/>
          </a:xfrm>
          <a:prstGeom prst="rect">
            <a:avLst/>
          </a:prstGeom>
        </p:spPr>
        <p:txBody>
          <a:bodyPr anchor="b"/>
          <a:lstStyle>
            <a:lvl1pPr marL="0" indent="0">
              <a:spcBef>
                <a:spcPts val="500"/>
              </a:spcBef>
              <a:buClrTx/>
              <a:buSzTx/>
              <a:buFontTx/>
              <a:buNone/>
              <a:defRPr sz="2100">
                <a:solidFill>
                  <a:srgbClr val="1287C3"/>
                </a:solidFill>
              </a:defRPr>
            </a:lvl1pPr>
            <a:lvl2pPr marL="0" indent="342900">
              <a:spcBef>
                <a:spcPts val="500"/>
              </a:spcBef>
              <a:buClrTx/>
              <a:buSzTx/>
              <a:buFontTx/>
              <a:buNone/>
              <a:defRPr sz="2100">
                <a:solidFill>
                  <a:srgbClr val="1287C3"/>
                </a:solidFill>
              </a:defRPr>
            </a:lvl2pPr>
            <a:lvl3pPr marL="0" indent="685800">
              <a:spcBef>
                <a:spcPts val="500"/>
              </a:spcBef>
              <a:buClrTx/>
              <a:buSzTx/>
              <a:buFontTx/>
              <a:buNone/>
              <a:defRPr sz="2100">
                <a:solidFill>
                  <a:srgbClr val="1287C3"/>
                </a:solidFill>
              </a:defRPr>
            </a:lvl3pPr>
            <a:lvl4pPr marL="0" indent="1028700">
              <a:spcBef>
                <a:spcPts val="500"/>
              </a:spcBef>
              <a:buClrTx/>
              <a:buSzTx/>
              <a:buFontTx/>
              <a:buNone/>
              <a:defRPr sz="2100">
                <a:solidFill>
                  <a:srgbClr val="1287C3"/>
                </a:solidFill>
              </a:defRPr>
            </a:lvl4pPr>
            <a:lvl5pPr marL="0" indent="1371600">
              <a:spcBef>
                <a:spcPts val="500"/>
              </a:spcBef>
              <a:buClrTx/>
              <a:buSzTx/>
              <a:buFontTx/>
              <a:buNone/>
              <a:defRPr sz="2100">
                <a:solidFill>
                  <a:srgbClr val="1287C3"/>
                </a:solidFill>
              </a:defRPr>
            </a:lvl5pPr>
          </a:lstStyle>
          <a:p>
            <a:r>
              <a:t>Body Level One</a:t>
            </a:r>
          </a:p>
          <a:p>
            <a:pPr lvl="1"/>
            <a:r>
              <a:t>Body Level Two</a:t>
            </a:r>
          </a:p>
          <a:p>
            <a:pPr lvl="2"/>
            <a:r>
              <a:t>Body Level Three</a:t>
            </a:r>
          </a:p>
          <a:p>
            <a:pPr lvl="3"/>
            <a:r>
              <a:t>Body Level Four</a:t>
            </a:r>
          </a:p>
          <a:p>
            <a:pPr lvl="4"/>
            <a:r>
              <a:t>Body Level Five</a:t>
            </a:r>
          </a:p>
        </p:txBody>
      </p:sp>
      <p:sp>
        <p:nvSpPr>
          <p:cNvPr id="63" name="Text Placeholder 4"/>
          <p:cNvSpPr>
            <a:spLocks noGrp="1"/>
          </p:cNvSpPr>
          <p:nvPr>
            <p:ph type="body" sz="quarter" idx="21"/>
          </p:nvPr>
        </p:nvSpPr>
        <p:spPr>
          <a:xfrm>
            <a:off x="5160366" y="2000250"/>
            <a:ext cx="3466904" cy="432198"/>
          </a:xfrm>
          <a:prstGeom prst="rect">
            <a:avLst/>
          </a:prstGeom>
        </p:spPr>
        <p:txBody>
          <a:bodyPr anchor="b"/>
          <a:lstStyle/>
          <a:p>
            <a:pPr marL="0" indent="0">
              <a:spcBef>
                <a:spcPts val="500"/>
              </a:spcBef>
              <a:buClrTx/>
              <a:buSzTx/>
              <a:buFontTx/>
              <a:buNone/>
              <a:defRPr sz="2100">
                <a:solidFill>
                  <a:srgbClr val="1287C3"/>
                </a:solidFill>
              </a:defRPr>
            </a:pPr>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1" name="Title Text"/>
          <p:cNvSpPr txBox="1">
            <a:spLocks noGrp="1"/>
          </p:cNvSpPr>
          <p:nvPr>
            <p:ph type="title"/>
          </p:nvPr>
        </p:nvSpPr>
        <p:spPr>
          <a:prstGeom prst="rect">
            <a:avLst/>
          </a:prstGeom>
        </p:spPr>
        <p:txBody>
          <a:bodyPr/>
          <a:lstStyle/>
          <a:p>
            <a:r>
              <a:t>Title Text</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6" name="Title Text"/>
          <p:cNvSpPr txBox="1">
            <a:spLocks noGrp="1"/>
          </p:cNvSpPr>
          <p:nvPr>
            <p:ph type="title"/>
          </p:nvPr>
        </p:nvSpPr>
        <p:spPr>
          <a:xfrm>
            <a:off x="1113233" y="1200150"/>
            <a:ext cx="2661842" cy="1028700"/>
          </a:xfrm>
          <a:prstGeom prst="rect">
            <a:avLst/>
          </a:prstGeom>
        </p:spPr>
        <p:txBody>
          <a:bodyPr anchor="b"/>
          <a:lstStyle>
            <a:lvl1pPr>
              <a:defRPr sz="1800"/>
            </a:lvl1pPr>
          </a:lstStyle>
          <a:p>
            <a:r>
              <a:t>Title Text</a:t>
            </a:r>
          </a:p>
        </p:txBody>
      </p:sp>
      <p:sp>
        <p:nvSpPr>
          <p:cNvPr id="87" name="Body Level One…"/>
          <p:cNvSpPr txBox="1">
            <a:spLocks noGrp="1"/>
          </p:cNvSpPr>
          <p:nvPr>
            <p:ph type="body" sz="half" idx="1"/>
          </p:nvPr>
        </p:nvSpPr>
        <p:spPr>
          <a:xfrm>
            <a:off x="3946525" y="514350"/>
            <a:ext cx="4680743" cy="3829052"/>
          </a:xfrm>
          <a:prstGeom prst="rect">
            <a:avLst/>
          </a:prstGeom>
        </p:spPr>
        <p:txBody>
          <a:bodyPr/>
          <a:lstStyle>
            <a:lvl1pPr>
              <a:defRPr sz="1500"/>
            </a:lvl1pPr>
            <a:lvl2pPr marL="590184" indent="-247284">
              <a:defRPr sz="1500"/>
            </a:lvl2pPr>
            <a:lvl3pPr marL="953691" indent="-267891">
              <a:defRPr sz="1500"/>
            </a:lvl3pPr>
            <a:lvl4pPr>
              <a:defRPr sz="1500"/>
            </a:lvl4pPr>
            <a:lvl5pPr marL="1564482" indent="-192882">
              <a:defRPr sz="1500"/>
            </a:lvl5pPr>
          </a:lstStyle>
          <a:p>
            <a:r>
              <a:t>Body Level One</a:t>
            </a:r>
          </a:p>
          <a:p>
            <a:pPr lvl="1"/>
            <a:r>
              <a:t>Body Level Two</a:t>
            </a:r>
          </a:p>
          <a:p>
            <a:pPr lvl="2"/>
            <a:r>
              <a:t>Body Level Three</a:t>
            </a:r>
          </a:p>
          <a:p>
            <a:pPr lvl="3"/>
            <a:r>
              <a:t>Body Level Four</a:t>
            </a:r>
          </a:p>
          <a:p>
            <a:pPr lvl="4"/>
            <a:r>
              <a:t>Body Level Five</a:t>
            </a:r>
          </a:p>
        </p:txBody>
      </p:sp>
      <p:sp>
        <p:nvSpPr>
          <p:cNvPr id="88" name="Text Placeholder 3"/>
          <p:cNvSpPr>
            <a:spLocks noGrp="1"/>
          </p:cNvSpPr>
          <p:nvPr>
            <p:ph type="body" sz="quarter" idx="21"/>
          </p:nvPr>
        </p:nvSpPr>
        <p:spPr>
          <a:xfrm>
            <a:off x="1113233" y="2228850"/>
            <a:ext cx="2661842" cy="1371600"/>
          </a:xfrm>
          <a:prstGeom prst="rect">
            <a:avLst/>
          </a:prstGeom>
        </p:spPr>
        <p:txBody>
          <a:bodyPr/>
          <a:lstStyle/>
          <a:p>
            <a:pPr marL="0" indent="0" algn="ctr">
              <a:buClrTx/>
              <a:buSzTx/>
              <a:buFontTx/>
              <a:buNone/>
              <a:defRPr sz="1200"/>
            </a:pPr>
            <a:endParaRPr/>
          </a:p>
        </p:txBody>
      </p:sp>
      <p:sp>
        <p:nvSpPr>
          <p:cNvPr id="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6" name="Title Text"/>
          <p:cNvSpPr txBox="1">
            <a:spLocks noGrp="1"/>
          </p:cNvSpPr>
          <p:nvPr>
            <p:ph type="title"/>
          </p:nvPr>
        </p:nvSpPr>
        <p:spPr>
          <a:xfrm>
            <a:off x="1112042" y="1314449"/>
            <a:ext cx="4069621" cy="1028701"/>
          </a:xfrm>
          <a:prstGeom prst="rect">
            <a:avLst/>
          </a:prstGeom>
        </p:spPr>
        <p:txBody>
          <a:bodyPr anchor="b"/>
          <a:lstStyle>
            <a:lvl1pPr>
              <a:defRPr sz="2100"/>
            </a:lvl1pPr>
          </a:lstStyle>
          <a:p>
            <a:r>
              <a:t>Title Text</a:t>
            </a:r>
          </a:p>
        </p:txBody>
      </p:sp>
      <p:sp>
        <p:nvSpPr>
          <p:cNvPr id="97" name="Picture Placeholder 2"/>
          <p:cNvSpPr>
            <a:spLocks noGrp="1"/>
          </p:cNvSpPr>
          <p:nvPr>
            <p:ph type="pic" sz="quarter" idx="21"/>
          </p:nvPr>
        </p:nvSpPr>
        <p:spPr>
          <a:xfrm>
            <a:off x="5696010" y="685800"/>
            <a:ext cx="2460732" cy="3429000"/>
          </a:xfrm>
          <a:prstGeom prst="rect">
            <a:avLst/>
          </a:prstGeom>
          <a:ln w="38100">
            <a:solidFill>
              <a:srgbClr val="B2B7B8"/>
            </a:solidFill>
            <a:round/>
          </a:ln>
        </p:spPr>
        <p:txBody>
          <a:bodyPr lIns="91439" rIns="91439" anchor="t">
            <a:noAutofit/>
          </a:bodyPr>
          <a:lstStyle/>
          <a:p>
            <a:endParaRPr/>
          </a:p>
        </p:txBody>
      </p:sp>
      <p:sp>
        <p:nvSpPr>
          <p:cNvPr id="98" name="Body Level One…"/>
          <p:cNvSpPr txBox="1">
            <a:spLocks noGrp="1"/>
          </p:cNvSpPr>
          <p:nvPr>
            <p:ph type="body" sz="quarter" idx="1"/>
          </p:nvPr>
        </p:nvSpPr>
        <p:spPr>
          <a:xfrm>
            <a:off x="1112042" y="2343149"/>
            <a:ext cx="4069621" cy="1371601"/>
          </a:xfrm>
          <a:prstGeom prst="rect">
            <a:avLst/>
          </a:prstGeom>
        </p:spPr>
        <p:txBody>
          <a:bodyPr/>
          <a:lstStyle>
            <a:lvl1pPr marL="0" indent="0" algn="ctr">
              <a:buClrTx/>
              <a:buSzTx/>
              <a:buFontTx/>
              <a:buNone/>
              <a:defRPr sz="1300"/>
            </a:lvl1pPr>
            <a:lvl2pPr marL="0" indent="342900" algn="ctr">
              <a:buClrTx/>
              <a:buSzTx/>
              <a:buFontTx/>
              <a:buNone/>
              <a:defRPr sz="1300"/>
            </a:lvl2pPr>
            <a:lvl3pPr marL="0" indent="685800" algn="ctr">
              <a:buClrTx/>
              <a:buSzTx/>
              <a:buFontTx/>
              <a:buNone/>
              <a:defRPr sz="1300"/>
            </a:lvl3pPr>
            <a:lvl4pPr marL="0" indent="1028700" algn="ctr">
              <a:buClrTx/>
              <a:buSzTx/>
              <a:buFontTx/>
              <a:buNone/>
              <a:defRPr sz="1300"/>
            </a:lvl4pPr>
            <a:lvl5pPr marL="0" indent="1371600" algn="ctr">
              <a:buClrTx/>
              <a:buSzTx/>
              <a:buFontTx/>
              <a:buNone/>
              <a:defRPr sz="1300"/>
            </a:lvl5p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srcRect/>
          <a:stretch>
            <a:fillRect/>
          </a:stretch>
        </a:blipFill>
        <a:effectLst/>
      </p:bgPr>
    </p:bg>
    <p:spTree>
      <p:nvGrpSpPr>
        <p:cNvPr id="1" name=""/>
        <p:cNvGrpSpPr/>
        <p:nvPr/>
      </p:nvGrpSpPr>
      <p:grpSpPr>
        <a:xfrm>
          <a:off x="0" y="0"/>
          <a:ext cx="0" cy="0"/>
          <a:chOff x="0" y="0"/>
          <a:chExt cx="0" cy="0"/>
        </a:xfrm>
      </p:grpSpPr>
      <p:grpSp>
        <p:nvGrpSpPr>
          <p:cNvPr id="8" name="Group 6"/>
          <p:cNvGrpSpPr/>
          <p:nvPr/>
        </p:nvGrpSpPr>
        <p:grpSpPr>
          <a:xfrm>
            <a:off x="113109" y="0"/>
            <a:ext cx="1827610" cy="5143502"/>
            <a:chOff x="0" y="0"/>
            <a:chExt cx="1827609" cy="5143501"/>
          </a:xfrm>
        </p:grpSpPr>
        <p:sp>
          <p:nvSpPr>
            <p:cNvPr id="2" name="Freeform 6"/>
            <p:cNvSpPr/>
            <p:nvPr/>
          </p:nvSpPr>
          <p:spPr>
            <a:xfrm>
              <a:off x="229791" y="-1"/>
              <a:ext cx="841773" cy="3996930"/>
            </a:xfrm>
            <a:custGeom>
              <a:avLst/>
              <a:gdLst/>
              <a:ahLst/>
              <a:cxnLst>
                <a:cxn ang="0">
                  <a:pos x="wd2" y="hd2"/>
                </a:cxn>
                <a:cxn ang="5400000">
                  <a:pos x="wd2" y="hd2"/>
                </a:cxn>
                <a:cxn ang="10800000">
                  <a:pos x="wd2" y="hd2"/>
                </a:cxn>
                <a:cxn ang="16200000">
                  <a:pos x="wd2" y="hd2"/>
                </a:cxn>
              </a:cxnLst>
              <a:rect l="0" t="0" r="r" b="b"/>
              <a:pathLst>
                <a:path w="21600" h="21600" extrusionOk="0">
                  <a:moveTo>
                    <a:pt x="0" y="21426"/>
                  </a:moveTo>
                  <a:lnTo>
                    <a:pt x="4766" y="21600"/>
                  </a:lnTo>
                  <a:lnTo>
                    <a:pt x="21600" y="0"/>
                  </a:lnTo>
                  <a:lnTo>
                    <a:pt x="16712" y="0"/>
                  </a:lnTo>
                  <a:lnTo>
                    <a:pt x="0" y="21426"/>
                  </a:ln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 name="Freeform 7"/>
            <p:cNvSpPr/>
            <p:nvPr/>
          </p:nvSpPr>
          <p:spPr>
            <a:xfrm>
              <a:off x="0" y="-1"/>
              <a:ext cx="838201" cy="395763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722" y="0"/>
                  </a:lnTo>
                  <a:lnTo>
                    <a:pt x="0" y="21444"/>
                  </a:lnTo>
                  <a:lnTo>
                    <a:pt x="4817" y="21600"/>
                  </a:lnTo>
                  <a:lnTo>
                    <a:pt x="21600" y="0"/>
                  </a:lnTo>
                  <a:close/>
                </a:path>
              </a:pathLst>
            </a:custGeom>
            <a:solidFill>
              <a:srgbClr val="595959"/>
            </a:solidFill>
            <a:ln w="12700" cap="flat">
              <a:noFill/>
              <a:miter lim="400000"/>
            </a:ln>
            <a:effectLst/>
          </p:spPr>
          <p:txBody>
            <a:bodyPr wrap="square" lIns="45719" tIns="45719" rIns="45719" bIns="45719" numCol="1" anchor="t">
              <a:noAutofit/>
            </a:bodyPr>
            <a:lstStyle/>
            <a:p>
              <a:endParaRPr/>
            </a:p>
          </p:txBody>
        </p:sp>
        <p:sp>
          <p:nvSpPr>
            <p:cNvPr id="4" name="Freeform 8"/>
            <p:cNvSpPr/>
            <p:nvPr/>
          </p:nvSpPr>
          <p:spPr>
            <a:xfrm>
              <a:off x="0" y="3929062"/>
              <a:ext cx="921544" cy="12144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651" y="21600"/>
                  </a:lnTo>
                  <a:lnTo>
                    <a:pt x="21600" y="21600"/>
                  </a:lnTo>
                  <a:lnTo>
                    <a:pt x="0" y="0"/>
                  </a:lnTo>
                  <a:close/>
                </a:path>
              </a:pathLst>
            </a:custGeom>
            <a:solidFill>
              <a:srgbClr val="262626"/>
            </a:solidFill>
            <a:ln w="12700" cap="flat">
              <a:noFill/>
              <a:miter lim="400000"/>
            </a:ln>
            <a:effectLst/>
          </p:spPr>
          <p:txBody>
            <a:bodyPr wrap="square" lIns="45719" tIns="45719" rIns="45719" bIns="45719" numCol="1" anchor="t">
              <a:noAutofit/>
            </a:bodyPr>
            <a:lstStyle/>
            <a:p>
              <a:endParaRPr/>
            </a:p>
          </p:txBody>
        </p:sp>
        <p:sp>
          <p:nvSpPr>
            <p:cNvPr id="5" name="Freeform 9"/>
            <p:cNvSpPr/>
            <p:nvPr/>
          </p:nvSpPr>
          <p:spPr>
            <a:xfrm>
              <a:off x="229791" y="3968353"/>
              <a:ext cx="1121569" cy="11751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843" y="21600"/>
                  </a:lnTo>
                  <a:lnTo>
                    <a:pt x="21600" y="21600"/>
                  </a:lnTo>
                  <a:lnTo>
                    <a:pt x="0" y="0"/>
                  </a:lnTo>
                  <a:close/>
                </a:path>
              </a:pathLst>
            </a:custGeom>
            <a:solidFill>
              <a:srgbClr val="0C5A82"/>
            </a:solidFill>
            <a:ln w="12700" cap="flat">
              <a:noFill/>
              <a:miter lim="400000"/>
            </a:ln>
            <a:effectLst/>
          </p:spPr>
          <p:txBody>
            <a:bodyPr wrap="square" lIns="45719" tIns="45719" rIns="45719" bIns="45719" numCol="1" anchor="t">
              <a:noAutofit/>
            </a:bodyPr>
            <a:lstStyle/>
            <a:p>
              <a:endParaRPr/>
            </a:p>
          </p:txBody>
        </p:sp>
        <p:sp>
          <p:nvSpPr>
            <p:cNvPr id="6" name="Freeform 10"/>
            <p:cNvSpPr/>
            <p:nvPr/>
          </p:nvSpPr>
          <p:spPr>
            <a:xfrm>
              <a:off x="229791" y="3964781"/>
              <a:ext cx="1597819" cy="1178720"/>
            </a:xfrm>
            <a:custGeom>
              <a:avLst/>
              <a:gdLst/>
              <a:ahLst/>
              <a:cxnLst>
                <a:cxn ang="0">
                  <a:pos x="wd2" y="hd2"/>
                </a:cxn>
                <a:cxn ang="5400000">
                  <a:pos x="wd2" y="hd2"/>
                </a:cxn>
                <a:cxn ang="10800000">
                  <a:pos x="wd2" y="hd2"/>
                </a:cxn>
                <a:cxn ang="16200000">
                  <a:pos x="wd2" y="hd2"/>
                </a:cxn>
              </a:cxnLst>
              <a:rect l="0" t="0" r="r" b="b"/>
              <a:pathLst>
                <a:path w="21600" h="21600" extrusionOk="0">
                  <a:moveTo>
                    <a:pt x="0" y="65"/>
                  </a:moveTo>
                  <a:lnTo>
                    <a:pt x="15162" y="21600"/>
                  </a:lnTo>
                  <a:lnTo>
                    <a:pt x="21600" y="21600"/>
                  </a:lnTo>
                  <a:lnTo>
                    <a:pt x="2511" y="589"/>
                  </a:lnTo>
                  <a:lnTo>
                    <a:pt x="0" y="0"/>
                  </a:lnTo>
                  <a:lnTo>
                    <a:pt x="0" y="65"/>
                  </a:lnTo>
                  <a:close/>
                </a:path>
              </a:pathLst>
            </a:custGeom>
            <a:solidFill>
              <a:srgbClr val="1287C3"/>
            </a:solidFill>
            <a:ln w="12700" cap="flat">
              <a:noFill/>
              <a:miter lim="400000"/>
            </a:ln>
            <a:effectLst/>
          </p:spPr>
          <p:txBody>
            <a:bodyPr wrap="square" lIns="45719" tIns="45719" rIns="45719" bIns="45719" numCol="1" anchor="t">
              <a:noAutofit/>
            </a:bodyPr>
            <a:lstStyle/>
            <a:p>
              <a:endParaRPr/>
            </a:p>
          </p:txBody>
        </p:sp>
        <p:sp>
          <p:nvSpPr>
            <p:cNvPr id="7" name="Freeform 11"/>
            <p:cNvSpPr/>
            <p:nvPr/>
          </p:nvSpPr>
          <p:spPr>
            <a:xfrm>
              <a:off x="0" y="3929062"/>
              <a:ext cx="1271588" cy="121443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3721" y="1271"/>
                  </a:lnTo>
                  <a:lnTo>
                    <a:pt x="3115" y="572"/>
                  </a:lnTo>
                  <a:lnTo>
                    <a:pt x="3175" y="572"/>
                  </a:lnTo>
                  <a:lnTo>
                    <a:pt x="3175" y="508"/>
                  </a:lnTo>
                  <a:lnTo>
                    <a:pt x="3115" y="508"/>
                  </a:lnTo>
                  <a:lnTo>
                    <a:pt x="0" y="0"/>
                  </a:lnTo>
                  <a:lnTo>
                    <a:pt x="15654" y="21600"/>
                  </a:lnTo>
                  <a:lnTo>
                    <a:pt x="21600" y="21600"/>
                  </a:lnTo>
                  <a:close/>
                </a:path>
              </a:pathLst>
            </a:custGeom>
            <a:solidFill>
              <a:srgbClr val="404040"/>
            </a:solidFill>
            <a:ln w="12700" cap="flat">
              <a:noFill/>
              <a:miter lim="400000"/>
            </a:ln>
            <a:effectLst/>
          </p:spPr>
          <p:txBody>
            <a:bodyPr wrap="square" lIns="45719" tIns="45719" rIns="45719" bIns="45719" numCol="1" anchor="t">
              <a:noAutofit/>
            </a:bodyPr>
            <a:lstStyle/>
            <a:p>
              <a:endParaRPr/>
            </a:p>
          </p:txBody>
        </p:sp>
      </p:grpSp>
      <p:sp>
        <p:nvSpPr>
          <p:cNvPr id="9" name="Title Text"/>
          <p:cNvSpPr txBox="1">
            <a:spLocks noGrp="1"/>
          </p:cNvSpPr>
          <p:nvPr>
            <p:ph type="title"/>
          </p:nvPr>
        </p:nvSpPr>
        <p:spPr>
          <a:xfrm>
            <a:off x="1113233" y="514351"/>
            <a:ext cx="7514037" cy="1314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10" name="Body Level One…"/>
          <p:cNvSpPr txBox="1">
            <a:spLocks noGrp="1"/>
          </p:cNvSpPr>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11" name="Slide Number"/>
          <p:cNvSpPr txBox="1">
            <a:spLocks noGrp="1"/>
          </p:cNvSpPr>
          <p:nvPr>
            <p:ph type="sldNum" sz="quarter" idx="2"/>
          </p:nvPr>
        </p:nvSpPr>
        <p:spPr>
          <a:xfrm>
            <a:off x="8434227" y="4452858"/>
            <a:ext cx="193041" cy="193041"/>
          </a:xfrm>
          <a:prstGeom prst="rect">
            <a:avLst/>
          </a:prstGeom>
          <a:ln w="12700">
            <a:miter lim="400000"/>
          </a:ln>
        </p:spPr>
        <p:txBody>
          <a:bodyPr wrap="none" lIns="45719" rIns="45719" anchor="ctr">
            <a:spAutoFit/>
          </a:bodyPr>
          <a:lstStyle>
            <a:lvl1pPr algn="r">
              <a:defRPr sz="7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3429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orbel"/>
          <a:ea typeface="Corbel"/>
          <a:cs typeface="Corbel"/>
          <a:sym typeface="Corbel"/>
        </a:defRPr>
      </a:lvl1pPr>
      <a:lvl2pPr marL="0" marR="0" indent="0" algn="ctr" defTabSz="3429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orbel"/>
          <a:ea typeface="Corbel"/>
          <a:cs typeface="Corbel"/>
          <a:sym typeface="Corbel"/>
        </a:defRPr>
      </a:lvl2pPr>
      <a:lvl3pPr marL="0" marR="0" indent="0" algn="ctr" defTabSz="3429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orbel"/>
          <a:ea typeface="Corbel"/>
          <a:cs typeface="Corbel"/>
          <a:sym typeface="Corbel"/>
        </a:defRPr>
      </a:lvl3pPr>
      <a:lvl4pPr marL="0" marR="0" indent="0" algn="ctr" defTabSz="3429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orbel"/>
          <a:ea typeface="Corbel"/>
          <a:cs typeface="Corbel"/>
          <a:sym typeface="Corbel"/>
        </a:defRPr>
      </a:lvl4pPr>
      <a:lvl5pPr marL="0" marR="0" indent="0" algn="ctr" defTabSz="3429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orbel"/>
          <a:ea typeface="Corbel"/>
          <a:cs typeface="Corbel"/>
          <a:sym typeface="Corbel"/>
        </a:defRPr>
      </a:lvl5pPr>
      <a:lvl6pPr marL="0" marR="0" indent="0" algn="ctr" defTabSz="3429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orbel"/>
          <a:ea typeface="Corbel"/>
          <a:cs typeface="Corbel"/>
          <a:sym typeface="Corbel"/>
        </a:defRPr>
      </a:lvl6pPr>
      <a:lvl7pPr marL="0" marR="0" indent="0" algn="ctr" defTabSz="3429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orbel"/>
          <a:ea typeface="Corbel"/>
          <a:cs typeface="Corbel"/>
          <a:sym typeface="Corbel"/>
        </a:defRPr>
      </a:lvl7pPr>
      <a:lvl8pPr marL="0" marR="0" indent="0" algn="ctr" defTabSz="3429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orbel"/>
          <a:ea typeface="Corbel"/>
          <a:cs typeface="Corbel"/>
          <a:sym typeface="Corbel"/>
        </a:defRPr>
      </a:lvl8pPr>
      <a:lvl9pPr marL="0" marR="0" indent="0" algn="ctr" defTabSz="3429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orbel"/>
          <a:ea typeface="Corbel"/>
          <a:cs typeface="Corbel"/>
          <a:sym typeface="Corbel"/>
        </a:defRPr>
      </a:lvl9pPr>
    </p:titleStyle>
    <p:bodyStyle>
      <a:lvl1pPr marL="214313" marR="0" indent="-214313" algn="l" defTabSz="342900" rtl="0" latinLnBrk="0">
        <a:lnSpc>
          <a:spcPct val="100000"/>
        </a:lnSpc>
        <a:spcBef>
          <a:spcPts val="400"/>
        </a:spcBef>
        <a:spcAft>
          <a:spcPts val="0"/>
        </a:spcAft>
        <a:buClr>
          <a:srgbClr val="1287C3"/>
        </a:buClr>
        <a:buSzPct val="145000"/>
        <a:buFont typeface="Arial"/>
        <a:buChar char="•"/>
        <a:tabLst/>
        <a:defRPr sz="1800" b="0" i="0" u="none" strike="noStrike" cap="none" spc="0" baseline="0">
          <a:solidFill>
            <a:srgbClr val="000000"/>
          </a:solidFill>
          <a:uFillTx/>
          <a:latin typeface="Corbel"/>
          <a:ea typeface="Corbel"/>
          <a:cs typeface="Corbel"/>
          <a:sym typeface="Corbel"/>
        </a:defRPr>
      </a:lvl1pPr>
      <a:lvl2pPr marL="600075" marR="0" indent="-257175" algn="l" defTabSz="342900" rtl="0" latinLnBrk="0">
        <a:lnSpc>
          <a:spcPct val="100000"/>
        </a:lnSpc>
        <a:spcBef>
          <a:spcPts val="400"/>
        </a:spcBef>
        <a:spcAft>
          <a:spcPts val="0"/>
        </a:spcAft>
        <a:buClr>
          <a:srgbClr val="1287C3"/>
        </a:buClr>
        <a:buSzPct val="145000"/>
        <a:buFont typeface="Arial"/>
        <a:buChar char="•"/>
        <a:tabLst/>
        <a:defRPr sz="1800" b="0" i="0" u="none" strike="noStrike" cap="none" spc="0" baseline="0">
          <a:solidFill>
            <a:srgbClr val="000000"/>
          </a:solidFill>
          <a:uFillTx/>
          <a:latin typeface="Corbel"/>
          <a:ea typeface="Corbel"/>
          <a:cs typeface="Corbel"/>
          <a:sym typeface="Corbel"/>
        </a:defRPr>
      </a:lvl2pPr>
      <a:lvl3pPr marL="982540" marR="0" indent="-296740" algn="l" defTabSz="342900" rtl="0" latinLnBrk="0">
        <a:lnSpc>
          <a:spcPct val="100000"/>
        </a:lnSpc>
        <a:spcBef>
          <a:spcPts val="400"/>
        </a:spcBef>
        <a:spcAft>
          <a:spcPts val="0"/>
        </a:spcAft>
        <a:buClr>
          <a:srgbClr val="1287C3"/>
        </a:buClr>
        <a:buSzPct val="145000"/>
        <a:buFont typeface="Arial"/>
        <a:buChar char="•"/>
        <a:tabLst/>
        <a:defRPr sz="1800" b="0" i="0" u="none" strike="noStrike" cap="none" spc="0" baseline="0">
          <a:solidFill>
            <a:srgbClr val="000000"/>
          </a:solidFill>
          <a:uFillTx/>
          <a:latin typeface="Corbel"/>
          <a:ea typeface="Corbel"/>
          <a:cs typeface="Corbel"/>
          <a:sym typeface="Corbel"/>
        </a:defRPr>
      </a:lvl3pPr>
      <a:lvl4pPr marL="1221582" marR="0" indent="-192882" algn="l" defTabSz="342900" rtl="0" latinLnBrk="0">
        <a:lnSpc>
          <a:spcPct val="100000"/>
        </a:lnSpc>
        <a:spcBef>
          <a:spcPts val="400"/>
        </a:spcBef>
        <a:spcAft>
          <a:spcPts val="0"/>
        </a:spcAft>
        <a:buClr>
          <a:srgbClr val="1287C3"/>
        </a:buClr>
        <a:buSzPct val="145000"/>
        <a:buFont typeface="Arial"/>
        <a:buChar char="•"/>
        <a:tabLst/>
        <a:defRPr sz="1800" b="0" i="0" u="none" strike="noStrike" cap="none" spc="0" baseline="0">
          <a:solidFill>
            <a:srgbClr val="000000"/>
          </a:solidFill>
          <a:uFillTx/>
          <a:latin typeface="Corbel"/>
          <a:ea typeface="Corbel"/>
          <a:cs typeface="Corbel"/>
          <a:sym typeface="Corbel"/>
        </a:defRPr>
      </a:lvl4pPr>
      <a:lvl5pPr marL="1603058" marR="0" indent="-231458" algn="l" defTabSz="342900" rtl="0" latinLnBrk="0">
        <a:lnSpc>
          <a:spcPct val="100000"/>
        </a:lnSpc>
        <a:spcBef>
          <a:spcPts val="400"/>
        </a:spcBef>
        <a:spcAft>
          <a:spcPts val="0"/>
        </a:spcAft>
        <a:buClr>
          <a:srgbClr val="1287C3"/>
        </a:buClr>
        <a:buSzPct val="145000"/>
        <a:buFont typeface="Arial"/>
        <a:buChar char="•"/>
        <a:tabLst/>
        <a:defRPr sz="1800" b="0" i="0" u="none" strike="noStrike" cap="none" spc="0" baseline="0">
          <a:solidFill>
            <a:srgbClr val="000000"/>
          </a:solidFill>
          <a:uFillTx/>
          <a:latin typeface="Corbel"/>
          <a:ea typeface="Corbel"/>
          <a:cs typeface="Corbel"/>
          <a:sym typeface="Corbel"/>
        </a:defRPr>
      </a:lvl5pPr>
      <a:lvl6pPr marL="2023110" marR="0" indent="-308610" algn="l" defTabSz="342900" rtl="0" latinLnBrk="0">
        <a:lnSpc>
          <a:spcPct val="100000"/>
        </a:lnSpc>
        <a:spcBef>
          <a:spcPts val="400"/>
        </a:spcBef>
        <a:spcAft>
          <a:spcPts val="0"/>
        </a:spcAft>
        <a:buClr>
          <a:srgbClr val="1287C3"/>
        </a:buClr>
        <a:buSzPct val="145000"/>
        <a:buFont typeface="Arial"/>
        <a:buChar char="•"/>
        <a:tabLst/>
        <a:defRPr sz="1800" b="0" i="0" u="none" strike="noStrike" cap="none" spc="0" baseline="0">
          <a:solidFill>
            <a:srgbClr val="000000"/>
          </a:solidFill>
          <a:uFillTx/>
          <a:latin typeface="Corbel"/>
          <a:ea typeface="Corbel"/>
          <a:cs typeface="Corbel"/>
          <a:sym typeface="Corbel"/>
        </a:defRPr>
      </a:lvl6pPr>
      <a:lvl7pPr marL="2366010" marR="0" indent="-308610" algn="l" defTabSz="342900" rtl="0" latinLnBrk="0">
        <a:lnSpc>
          <a:spcPct val="100000"/>
        </a:lnSpc>
        <a:spcBef>
          <a:spcPts val="400"/>
        </a:spcBef>
        <a:spcAft>
          <a:spcPts val="0"/>
        </a:spcAft>
        <a:buClr>
          <a:srgbClr val="1287C3"/>
        </a:buClr>
        <a:buSzPct val="145000"/>
        <a:buFont typeface="Arial"/>
        <a:buChar char="•"/>
        <a:tabLst/>
        <a:defRPr sz="1800" b="0" i="0" u="none" strike="noStrike" cap="none" spc="0" baseline="0">
          <a:solidFill>
            <a:srgbClr val="000000"/>
          </a:solidFill>
          <a:uFillTx/>
          <a:latin typeface="Corbel"/>
          <a:ea typeface="Corbel"/>
          <a:cs typeface="Corbel"/>
          <a:sym typeface="Corbel"/>
        </a:defRPr>
      </a:lvl7pPr>
      <a:lvl8pPr marL="2708910" marR="0" indent="-308610" algn="l" defTabSz="342900" rtl="0" latinLnBrk="0">
        <a:lnSpc>
          <a:spcPct val="100000"/>
        </a:lnSpc>
        <a:spcBef>
          <a:spcPts val="400"/>
        </a:spcBef>
        <a:spcAft>
          <a:spcPts val="0"/>
        </a:spcAft>
        <a:buClr>
          <a:srgbClr val="1287C3"/>
        </a:buClr>
        <a:buSzPct val="145000"/>
        <a:buFont typeface="Arial"/>
        <a:buChar char="•"/>
        <a:tabLst/>
        <a:defRPr sz="1800" b="0" i="0" u="none" strike="noStrike" cap="none" spc="0" baseline="0">
          <a:solidFill>
            <a:srgbClr val="000000"/>
          </a:solidFill>
          <a:uFillTx/>
          <a:latin typeface="Corbel"/>
          <a:ea typeface="Corbel"/>
          <a:cs typeface="Corbel"/>
          <a:sym typeface="Corbel"/>
        </a:defRPr>
      </a:lvl8pPr>
      <a:lvl9pPr marL="3051810" marR="0" indent="-308610" algn="l" defTabSz="342900" rtl="0" latinLnBrk="0">
        <a:lnSpc>
          <a:spcPct val="100000"/>
        </a:lnSpc>
        <a:spcBef>
          <a:spcPts val="400"/>
        </a:spcBef>
        <a:spcAft>
          <a:spcPts val="0"/>
        </a:spcAft>
        <a:buClr>
          <a:srgbClr val="1287C3"/>
        </a:buClr>
        <a:buSzPct val="145000"/>
        <a:buFont typeface="Arial"/>
        <a:buChar char="•"/>
        <a:tabLst/>
        <a:defRPr sz="1800" b="0" i="0" u="none" strike="noStrike" cap="none" spc="0" baseline="0">
          <a:solidFill>
            <a:srgbClr val="000000"/>
          </a:solidFill>
          <a:uFillTx/>
          <a:latin typeface="Corbel"/>
          <a:ea typeface="Corbel"/>
          <a:cs typeface="Corbel"/>
          <a:sym typeface="Corbel"/>
        </a:defRPr>
      </a:lvl9pPr>
    </p:bodyStyle>
    <p:otherStyle>
      <a:lvl1pPr marL="0" marR="0" indent="0" algn="r" defTabSz="457200" rtl="0" latinLnBrk="0">
        <a:lnSpc>
          <a:spcPct val="100000"/>
        </a:lnSpc>
        <a:spcBef>
          <a:spcPts val="0"/>
        </a:spcBef>
        <a:spcAft>
          <a:spcPts val="0"/>
        </a:spcAft>
        <a:buClrTx/>
        <a:buSzTx/>
        <a:buFontTx/>
        <a:buNone/>
        <a:tabLst/>
        <a:defRPr sz="700" b="0" i="0" u="none" strike="noStrike" cap="none" spc="0" baseline="0">
          <a:solidFill>
            <a:schemeClr val="tx1"/>
          </a:solidFill>
          <a:uFillTx/>
          <a:latin typeface="+mn-lt"/>
          <a:ea typeface="+mn-ea"/>
          <a:cs typeface="+mn-cs"/>
          <a:sym typeface="Corbel"/>
        </a:defRPr>
      </a:lvl1pPr>
      <a:lvl2pPr marL="0" marR="0" indent="457200" algn="r" defTabSz="457200" rtl="0" latinLnBrk="0">
        <a:lnSpc>
          <a:spcPct val="100000"/>
        </a:lnSpc>
        <a:spcBef>
          <a:spcPts val="0"/>
        </a:spcBef>
        <a:spcAft>
          <a:spcPts val="0"/>
        </a:spcAft>
        <a:buClrTx/>
        <a:buSzTx/>
        <a:buFontTx/>
        <a:buNone/>
        <a:tabLst/>
        <a:defRPr sz="700" b="0" i="0" u="none" strike="noStrike" cap="none" spc="0" baseline="0">
          <a:solidFill>
            <a:schemeClr val="tx1"/>
          </a:solidFill>
          <a:uFillTx/>
          <a:latin typeface="+mn-lt"/>
          <a:ea typeface="+mn-ea"/>
          <a:cs typeface="+mn-cs"/>
          <a:sym typeface="Corbel"/>
        </a:defRPr>
      </a:lvl2pPr>
      <a:lvl3pPr marL="0" marR="0" indent="914400" algn="r" defTabSz="457200" rtl="0" latinLnBrk="0">
        <a:lnSpc>
          <a:spcPct val="100000"/>
        </a:lnSpc>
        <a:spcBef>
          <a:spcPts val="0"/>
        </a:spcBef>
        <a:spcAft>
          <a:spcPts val="0"/>
        </a:spcAft>
        <a:buClrTx/>
        <a:buSzTx/>
        <a:buFontTx/>
        <a:buNone/>
        <a:tabLst/>
        <a:defRPr sz="700" b="0" i="0" u="none" strike="noStrike" cap="none" spc="0" baseline="0">
          <a:solidFill>
            <a:schemeClr val="tx1"/>
          </a:solidFill>
          <a:uFillTx/>
          <a:latin typeface="+mn-lt"/>
          <a:ea typeface="+mn-ea"/>
          <a:cs typeface="+mn-cs"/>
          <a:sym typeface="Corbel"/>
        </a:defRPr>
      </a:lvl3pPr>
      <a:lvl4pPr marL="0" marR="0" indent="1371600" algn="r" defTabSz="457200" rtl="0" latinLnBrk="0">
        <a:lnSpc>
          <a:spcPct val="100000"/>
        </a:lnSpc>
        <a:spcBef>
          <a:spcPts val="0"/>
        </a:spcBef>
        <a:spcAft>
          <a:spcPts val="0"/>
        </a:spcAft>
        <a:buClrTx/>
        <a:buSzTx/>
        <a:buFontTx/>
        <a:buNone/>
        <a:tabLst/>
        <a:defRPr sz="700" b="0" i="0" u="none" strike="noStrike" cap="none" spc="0" baseline="0">
          <a:solidFill>
            <a:schemeClr val="tx1"/>
          </a:solidFill>
          <a:uFillTx/>
          <a:latin typeface="+mn-lt"/>
          <a:ea typeface="+mn-ea"/>
          <a:cs typeface="+mn-cs"/>
          <a:sym typeface="Corbel"/>
        </a:defRPr>
      </a:lvl4pPr>
      <a:lvl5pPr marL="0" marR="0" indent="1828800" algn="r" defTabSz="457200" rtl="0" latinLnBrk="0">
        <a:lnSpc>
          <a:spcPct val="100000"/>
        </a:lnSpc>
        <a:spcBef>
          <a:spcPts val="0"/>
        </a:spcBef>
        <a:spcAft>
          <a:spcPts val="0"/>
        </a:spcAft>
        <a:buClrTx/>
        <a:buSzTx/>
        <a:buFontTx/>
        <a:buNone/>
        <a:tabLst/>
        <a:defRPr sz="700" b="0" i="0" u="none" strike="noStrike" cap="none" spc="0" baseline="0">
          <a:solidFill>
            <a:schemeClr val="tx1"/>
          </a:solidFill>
          <a:uFillTx/>
          <a:latin typeface="+mn-lt"/>
          <a:ea typeface="+mn-ea"/>
          <a:cs typeface="+mn-cs"/>
          <a:sym typeface="Corbel"/>
        </a:defRPr>
      </a:lvl5pPr>
      <a:lvl6pPr marL="0" marR="0" indent="2286000" algn="r" defTabSz="457200" rtl="0" latinLnBrk="0">
        <a:lnSpc>
          <a:spcPct val="100000"/>
        </a:lnSpc>
        <a:spcBef>
          <a:spcPts val="0"/>
        </a:spcBef>
        <a:spcAft>
          <a:spcPts val="0"/>
        </a:spcAft>
        <a:buClrTx/>
        <a:buSzTx/>
        <a:buFontTx/>
        <a:buNone/>
        <a:tabLst/>
        <a:defRPr sz="700" b="0" i="0" u="none" strike="noStrike" cap="none" spc="0" baseline="0">
          <a:solidFill>
            <a:schemeClr val="tx1"/>
          </a:solidFill>
          <a:uFillTx/>
          <a:latin typeface="+mn-lt"/>
          <a:ea typeface="+mn-ea"/>
          <a:cs typeface="+mn-cs"/>
          <a:sym typeface="Corbel"/>
        </a:defRPr>
      </a:lvl6pPr>
      <a:lvl7pPr marL="0" marR="0" indent="2743200" algn="r" defTabSz="457200" rtl="0" latinLnBrk="0">
        <a:lnSpc>
          <a:spcPct val="100000"/>
        </a:lnSpc>
        <a:spcBef>
          <a:spcPts val="0"/>
        </a:spcBef>
        <a:spcAft>
          <a:spcPts val="0"/>
        </a:spcAft>
        <a:buClrTx/>
        <a:buSzTx/>
        <a:buFontTx/>
        <a:buNone/>
        <a:tabLst/>
        <a:defRPr sz="700" b="0" i="0" u="none" strike="noStrike" cap="none" spc="0" baseline="0">
          <a:solidFill>
            <a:schemeClr val="tx1"/>
          </a:solidFill>
          <a:uFillTx/>
          <a:latin typeface="+mn-lt"/>
          <a:ea typeface="+mn-ea"/>
          <a:cs typeface="+mn-cs"/>
          <a:sym typeface="Corbel"/>
        </a:defRPr>
      </a:lvl7pPr>
      <a:lvl8pPr marL="0" marR="0" indent="3200400" algn="r" defTabSz="457200" rtl="0" latinLnBrk="0">
        <a:lnSpc>
          <a:spcPct val="100000"/>
        </a:lnSpc>
        <a:spcBef>
          <a:spcPts val="0"/>
        </a:spcBef>
        <a:spcAft>
          <a:spcPts val="0"/>
        </a:spcAft>
        <a:buClrTx/>
        <a:buSzTx/>
        <a:buFontTx/>
        <a:buNone/>
        <a:tabLst/>
        <a:defRPr sz="700" b="0" i="0" u="none" strike="noStrike" cap="none" spc="0" baseline="0">
          <a:solidFill>
            <a:schemeClr val="tx1"/>
          </a:solidFill>
          <a:uFillTx/>
          <a:latin typeface="+mn-lt"/>
          <a:ea typeface="+mn-ea"/>
          <a:cs typeface="+mn-cs"/>
          <a:sym typeface="Corbel"/>
        </a:defRPr>
      </a:lvl8pPr>
      <a:lvl9pPr marL="0" marR="0" indent="3657600" algn="r" defTabSz="457200" rtl="0" latinLnBrk="0">
        <a:lnSpc>
          <a:spcPct val="100000"/>
        </a:lnSpc>
        <a:spcBef>
          <a:spcPts val="0"/>
        </a:spcBef>
        <a:spcAft>
          <a:spcPts val="0"/>
        </a:spcAft>
        <a:buClrTx/>
        <a:buSzTx/>
        <a:buFontTx/>
        <a:buNone/>
        <a:tabLst/>
        <a:defRPr sz="700" b="0" i="0" u="none" strike="noStrike" cap="none" spc="0" baseline="0">
          <a:solidFill>
            <a:schemeClr val="tx1"/>
          </a:solidFill>
          <a:uFillTx/>
          <a:latin typeface="+mn-lt"/>
          <a:ea typeface="+mn-ea"/>
          <a:cs typeface="+mn-cs"/>
          <a:sym typeface="Corbe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Google Shape;74;p13"/>
          <p:cNvSpPr txBox="1">
            <a:spLocks noGrp="1"/>
          </p:cNvSpPr>
          <p:nvPr>
            <p:ph type="title" idx="4294967295"/>
          </p:nvPr>
        </p:nvSpPr>
        <p:spPr>
          <a:xfrm>
            <a:off x="981472" y="1272577"/>
            <a:ext cx="4993483" cy="4128296"/>
          </a:xfrm>
          <a:prstGeom prst="rect">
            <a:avLst/>
          </a:prstGeom>
        </p:spPr>
        <p:txBody>
          <a:bodyPr lIns="91424" tIns="91424" rIns="91424" bIns="91424" anchor="t"/>
          <a:lstStyle/>
          <a:p>
            <a:pPr algn="l">
              <a:defRPr sz="3600">
                <a:latin typeface="Microsoft YaHei Light"/>
                <a:ea typeface="Microsoft YaHei Light"/>
                <a:cs typeface="Microsoft YaHei Light"/>
                <a:sym typeface="Microsoft YaHei Light"/>
              </a:defRPr>
            </a:pPr>
            <a:r>
              <a:rPr u="sng" dirty="0">
                <a:latin typeface="Times New Roman"/>
                <a:ea typeface="Times New Roman"/>
                <a:cs typeface="Times New Roman"/>
                <a:sym typeface="Times New Roman"/>
              </a:rPr>
              <a:t>Wine Quality Predictor</a:t>
            </a:r>
            <a:br>
              <a:rPr lang="en-IN" u="sng" dirty="0">
                <a:latin typeface="Times New Roman"/>
                <a:ea typeface="Times New Roman"/>
                <a:cs typeface="Times New Roman"/>
                <a:sym typeface="Times New Roman"/>
              </a:rPr>
            </a:br>
            <a:br>
              <a:rPr dirty="0"/>
            </a:br>
            <a:endParaRPr dirty="0"/>
          </a:p>
        </p:txBody>
      </p:sp>
      <p:pic>
        <p:nvPicPr>
          <p:cNvPr id="180" name="Picture 2" descr="Picture 2"/>
          <p:cNvPicPr>
            <a:picLocks noChangeAspect="1"/>
          </p:cNvPicPr>
          <p:nvPr/>
        </p:nvPicPr>
        <p:blipFill>
          <a:blip r:embed="rId2"/>
          <a:stretch>
            <a:fillRect/>
          </a:stretch>
        </p:blipFill>
        <p:spPr>
          <a:xfrm>
            <a:off x="5665787" y="878682"/>
            <a:ext cx="3256756" cy="3699822"/>
          </a:xfrm>
          <a:prstGeom prst="rect">
            <a:avLst/>
          </a:prstGeom>
          <a:ln w="12700">
            <a:miter lim="400000"/>
          </a:ln>
        </p:spPr>
      </p:pic>
      <p:grpSp>
        <p:nvGrpSpPr>
          <p:cNvPr id="2" name="Group 1">
            <a:extLst>
              <a:ext uri="{FF2B5EF4-FFF2-40B4-BE49-F238E27FC236}">
                <a16:creationId xmlns:a16="http://schemas.microsoft.com/office/drawing/2014/main" id="{6D012FE2-695F-C1B3-2334-61C1BAD557CF}"/>
              </a:ext>
            </a:extLst>
          </p:cNvPr>
          <p:cNvGrpSpPr>
            <a:grpSpLocks/>
          </p:cNvGrpSpPr>
          <p:nvPr/>
        </p:nvGrpSpPr>
        <p:grpSpPr bwMode="auto">
          <a:xfrm>
            <a:off x="863043" y="1984435"/>
            <a:ext cx="4507705" cy="307340"/>
            <a:chOff x="1336" y="392"/>
            <a:chExt cx="1396" cy="484"/>
          </a:xfrm>
        </p:grpSpPr>
        <p:pic>
          <p:nvPicPr>
            <p:cNvPr id="3" name="Picture 2">
              <a:extLst>
                <a:ext uri="{FF2B5EF4-FFF2-40B4-BE49-F238E27FC236}">
                  <a16:creationId xmlns:a16="http://schemas.microsoft.com/office/drawing/2014/main" id="{FD349577-EC3F-F98A-6AA9-F1CBC7D88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 y="615"/>
              <a:ext cx="1396"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38A9AEC8-45CB-5379-BB76-7F9346DAEF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8" y="392"/>
              <a:ext cx="137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7BA28-32AA-40CF-690A-7C8D0DAD1589}"/>
              </a:ext>
            </a:extLst>
          </p:cNvPr>
          <p:cNvSpPr>
            <a:spLocks noGrp="1"/>
          </p:cNvSpPr>
          <p:nvPr>
            <p:ph type="title"/>
          </p:nvPr>
        </p:nvSpPr>
        <p:spPr>
          <a:xfrm>
            <a:off x="1196622" y="514351"/>
            <a:ext cx="3265671" cy="1314450"/>
          </a:xfrm>
        </p:spPr>
        <p:txBody>
          <a:bodyPr/>
          <a:lstStyle/>
          <a:p>
            <a:r>
              <a:rPr lang="en-IN" dirty="0"/>
              <a:t>Recommendations:</a:t>
            </a:r>
          </a:p>
        </p:txBody>
      </p:sp>
      <p:sp>
        <p:nvSpPr>
          <p:cNvPr id="3" name="Text Placeholder 2">
            <a:extLst>
              <a:ext uri="{FF2B5EF4-FFF2-40B4-BE49-F238E27FC236}">
                <a16:creationId xmlns:a16="http://schemas.microsoft.com/office/drawing/2014/main" id="{9C279F02-B269-0C6C-42F7-D7E041A19309}"/>
              </a:ext>
            </a:extLst>
          </p:cNvPr>
          <p:cNvSpPr>
            <a:spLocks noGrp="1"/>
          </p:cNvSpPr>
          <p:nvPr>
            <p:ph type="body" sz="half" idx="1"/>
          </p:nvPr>
        </p:nvSpPr>
        <p:spPr/>
        <p:txBody>
          <a:bodyPr>
            <a:normAutofit lnSpcReduction="10000"/>
          </a:bodyPr>
          <a:lstStyle/>
          <a:p>
            <a:r>
              <a:rPr lang="en-US" sz="1400" dirty="0"/>
              <a:t>Use a diverse and representative dataset: It's important to use a dataset that includes a diverse range of wines from different regions and with different characteristics.</a:t>
            </a:r>
          </a:p>
          <a:p>
            <a:r>
              <a:rPr lang="en-US" sz="1400" dirty="0"/>
              <a:t>Incorporate expert knowledge: Expert knowledge can help to identify which chemical properties are most important for predicting wine quality.</a:t>
            </a:r>
          </a:p>
          <a:p>
            <a:r>
              <a:rPr lang="en-US" sz="1400" dirty="0"/>
              <a:t>Use an appropriate machine learning algorithm: There are many different machine learning algorithms that can be used for predicting wine quality, such as decision trees, random forests, and neural networks.</a:t>
            </a:r>
          </a:p>
          <a:p>
            <a:r>
              <a:rPr lang="en-US" sz="1400" dirty="0"/>
              <a:t>Validate the performance of the predictor: It's important to validate the performance of the wine quality predictor on a set of test data to ensure that it can accurately predict the quality of wines that it has not been trained on.</a:t>
            </a:r>
          </a:p>
          <a:p>
            <a:endParaRPr lang="en-IN" dirty="0"/>
          </a:p>
        </p:txBody>
      </p:sp>
      <p:grpSp>
        <p:nvGrpSpPr>
          <p:cNvPr id="4" name="Group 3">
            <a:extLst>
              <a:ext uri="{FF2B5EF4-FFF2-40B4-BE49-F238E27FC236}">
                <a16:creationId xmlns:a16="http://schemas.microsoft.com/office/drawing/2014/main" id="{B899BB8C-7676-05AC-DDBE-5EC356EA79A5}"/>
              </a:ext>
            </a:extLst>
          </p:cNvPr>
          <p:cNvGrpSpPr>
            <a:grpSpLocks/>
          </p:cNvGrpSpPr>
          <p:nvPr/>
        </p:nvGrpSpPr>
        <p:grpSpPr bwMode="auto">
          <a:xfrm>
            <a:off x="1139497" y="1453516"/>
            <a:ext cx="3322796" cy="307340"/>
            <a:chOff x="1336" y="392"/>
            <a:chExt cx="1396" cy="484"/>
          </a:xfrm>
        </p:grpSpPr>
        <p:pic>
          <p:nvPicPr>
            <p:cNvPr id="5" name="Picture 4">
              <a:extLst>
                <a:ext uri="{FF2B5EF4-FFF2-40B4-BE49-F238E27FC236}">
                  <a16:creationId xmlns:a16="http://schemas.microsoft.com/office/drawing/2014/main" id="{A372431E-2FDB-6361-50F9-932EABB5D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 y="615"/>
              <a:ext cx="1396"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0686ED40-A311-7361-649A-EBFD95B75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 y="392"/>
              <a:ext cx="137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14859957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ignificance…"/>
          <p:cNvSpPr txBox="1"/>
          <p:nvPr/>
        </p:nvSpPr>
        <p:spPr>
          <a:xfrm>
            <a:off x="1547848" y="834218"/>
            <a:ext cx="5696911" cy="2863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latin typeface="Times New Roman"/>
                <a:ea typeface="Times New Roman"/>
                <a:cs typeface="Times New Roman"/>
                <a:sym typeface="Times New Roman"/>
              </a:defRPr>
            </a:pPr>
            <a:r>
              <a:t>Significance</a:t>
            </a:r>
          </a:p>
          <a:p>
            <a:pPr>
              <a:defRPr b="1">
                <a:latin typeface="Times New Roman"/>
                <a:ea typeface="Times New Roman"/>
                <a:cs typeface="Times New Roman"/>
                <a:sym typeface="Times New Roman"/>
              </a:defRPr>
            </a:pPr>
            <a:endParaRPr/>
          </a:p>
          <a:p>
            <a:pPr defTabSz="355600">
              <a:defRPr sz="1200">
                <a:latin typeface="Times New Roman"/>
                <a:ea typeface="Times New Roman"/>
                <a:cs typeface="Times New Roman"/>
                <a:sym typeface="Times New Roman"/>
              </a:defRPr>
            </a:pPr>
            <a:r>
              <a:t>A wine quality predictor can be significant in a number of ways, including:</a:t>
            </a:r>
          </a:p>
          <a:p>
            <a:pPr marL="355600" indent="-355600" defTabSz="355600">
              <a:buSzPct val="100000"/>
              <a:buFont typeface="Helvetica Neue"/>
              <a:buAutoNum type="arabicPeriod"/>
              <a:defRPr sz="1200">
                <a:latin typeface="Times New Roman"/>
                <a:ea typeface="Times New Roman"/>
                <a:cs typeface="Times New Roman"/>
                <a:sym typeface="Times New Roman"/>
              </a:defRPr>
            </a:pPr>
            <a:r>
              <a:t>Consistency</a:t>
            </a:r>
          </a:p>
          <a:p>
            <a:pPr marL="355600" indent="-355600" defTabSz="355600">
              <a:buSzPct val="100000"/>
              <a:buFont typeface="Helvetica Neue"/>
              <a:buAutoNum type="arabicPeriod"/>
              <a:defRPr sz="1200">
                <a:latin typeface="Times New Roman"/>
                <a:ea typeface="Times New Roman"/>
                <a:cs typeface="Times New Roman"/>
                <a:sym typeface="Times New Roman"/>
              </a:defRPr>
            </a:pPr>
            <a:r>
              <a:t>Cost-effectiveness</a:t>
            </a:r>
          </a:p>
          <a:p>
            <a:pPr marL="355600" indent="-355600" defTabSz="355600">
              <a:buSzPct val="100000"/>
              <a:buFont typeface="Helvetica Neue"/>
              <a:buAutoNum type="arabicPeriod"/>
              <a:defRPr sz="1200">
                <a:latin typeface="Times New Roman"/>
                <a:ea typeface="Times New Roman"/>
                <a:cs typeface="Times New Roman"/>
                <a:sym typeface="Times New Roman"/>
              </a:defRPr>
            </a:pPr>
            <a:r>
              <a:t>Marketing</a:t>
            </a:r>
          </a:p>
          <a:p>
            <a:pPr marL="355600" indent="-355600" defTabSz="355600">
              <a:buSzPct val="100000"/>
              <a:buFont typeface="Helvetica Neue"/>
              <a:buAutoNum type="arabicPeriod"/>
              <a:defRPr sz="1200">
                <a:latin typeface="Times New Roman"/>
                <a:ea typeface="Times New Roman"/>
                <a:cs typeface="Times New Roman"/>
                <a:sym typeface="Times New Roman"/>
              </a:defRPr>
            </a:pPr>
            <a:r>
              <a:t>Consumer satisfaction</a:t>
            </a:r>
          </a:p>
          <a:p>
            <a:pPr defTabSz="355600">
              <a:defRPr sz="1200">
                <a:latin typeface="Times New Roman"/>
                <a:ea typeface="Times New Roman"/>
                <a:cs typeface="Times New Roman"/>
                <a:sym typeface="Times New Roman"/>
              </a:defRPr>
            </a:pPr>
            <a:endParaRPr/>
          </a:p>
          <a:p>
            <a:pPr defTabSz="355600">
              <a:defRPr sz="1200">
                <a:latin typeface="Times New Roman"/>
                <a:ea typeface="Times New Roman"/>
                <a:cs typeface="Times New Roman"/>
                <a:sym typeface="Times New Roman"/>
              </a:defRPr>
            </a:pPr>
            <a:r>
              <a:t>Overall, a wine quality predictor can be a valuable tool for winemakers and consumers alike, helping to ensure consistent quality, reduce costs, improve marketing, and enhance consumer satisfaction</a:t>
            </a:r>
          </a:p>
          <a:p>
            <a:pPr>
              <a:defRPr b="1">
                <a:latin typeface="Times New Roman"/>
                <a:ea typeface="Times New Roman"/>
                <a:cs typeface="Times New Roman"/>
                <a:sym typeface="Times New Roman"/>
              </a:defRPr>
            </a:pPr>
            <a:endParaRPr/>
          </a:p>
        </p:txBody>
      </p:sp>
      <p:grpSp>
        <p:nvGrpSpPr>
          <p:cNvPr id="2" name="Group 1">
            <a:extLst>
              <a:ext uri="{FF2B5EF4-FFF2-40B4-BE49-F238E27FC236}">
                <a16:creationId xmlns:a16="http://schemas.microsoft.com/office/drawing/2014/main" id="{E9239FE9-3443-3EAC-60B0-538C8F7CFFD4}"/>
              </a:ext>
            </a:extLst>
          </p:cNvPr>
          <p:cNvGrpSpPr>
            <a:grpSpLocks/>
          </p:cNvGrpSpPr>
          <p:nvPr/>
        </p:nvGrpSpPr>
        <p:grpSpPr bwMode="auto">
          <a:xfrm>
            <a:off x="1547848" y="1169237"/>
            <a:ext cx="1330052" cy="307340"/>
            <a:chOff x="1336" y="392"/>
            <a:chExt cx="1396" cy="484"/>
          </a:xfrm>
        </p:grpSpPr>
        <p:pic>
          <p:nvPicPr>
            <p:cNvPr id="3" name="Picture 2">
              <a:extLst>
                <a:ext uri="{FF2B5EF4-FFF2-40B4-BE49-F238E27FC236}">
                  <a16:creationId xmlns:a16="http://schemas.microsoft.com/office/drawing/2014/main" id="{83FD65B3-5291-A567-633E-5036D6207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 y="615"/>
              <a:ext cx="1396"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B6AD6A22-A78C-B4B1-20F0-16DA85900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 y="392"/>
              <a:ext cx="137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Google Shape;164;p22"/>
          <p:cNvSpPr txBox="1">
            <a:spLocks noGrp="1"/>
          </p:cNvSpPr>
          <p:nvPr>
            <p:ph type="title" idx="4294967295"/>
          </p:nvPr>
        </p:nvSpPr>
        <p:spPr>
          <a:xfrm>
            <a:off x="1250950" y="351313"/>
            <a:ext cx="3584575" cy="2155826"/>
          </a:xfrm>
          <a:prstGeom prst="rect">
            <a:avLst/>
          </a:prstGeom>
        </p:spPr>
        <p:txBody>
          <a:bodyPr lIns="91424" tIns="91424" rIns="91424" bIns="91424" anchor="t"/>
          <a:lstStyle>
            <a:lvl1pPr algn="l">
              <a:defRPr sz="1800" b="1">
                <a:latin typeface="Times New Roman"/>
                <a:ea typeface="Times New Roman"/>
                <a:cs typeface="Times New Roman"/>
                <a:sym typeface="Times New Roman"/>
              </a:defRPr>
            </a:lvl1pPr>
          </a:lstStyle>
          <a:p>
            <a:r>
              <a:t>Conclusion</a:t>
            </a:r>
          </a:p>
        </p:txBody>
      </p:sp>
      <p:sp>
        <p:nvSpPr>
          <p:cNvPr id="238" name="Google Shape;165;p22"/>
          <p:cNvSpPr txBox="1">
            <a:spLocks noGrp="1"/>
          </p:cNvSpPr>
          <p:nvPr>
            <p:ph type="body" sz="half" idx="4294967295"/>
          </p:nvPr>
        </p:nvSpPr>
        <p:spPr>
          <a:xfrm>
            <a:off x="1151874" y="1009485"/>
            <a:ext cx="6644590" cy="1844676"/>
          </a:xfrm>
          <a:prstGeom prst="rect">
            <a:avLst/>
          </a:prstGeom>
        </p:spPr>
        <p:txBody>
          <a:bodyPr lIns="91424" tIns="91424" rIns="91424" bIns="91424" anchor="t"/>
          <a:lstStyle>
            <a:lvl1pPr marL="0" indent="0" algn="just">
              <a:spcBef>
                <a:spcPts val="0"/>
              </a:spcBef>
              <a:buSzTx/>
              <a:buNone/>
              <a:defRPr sz="1200">
                <a:latin typeface="Times New Roman"/>
                <a:ea typeface="Times New Roman"/>
                <a:cs typeface="Times New Roman"/>
                <a:sym typeface="Times New Roman"/>
              </a:defRPr>
            </a:lvl1pPr>
          </a:lstStyle>
          <a:p>
            <a:r>
              <a:t>In conclusion, wine quality prediction is an important task that benefits both the brewing industry and consumers. By predicting wine quality, winemakers can identify potential quality issues early in the process, market their wines more effectively, and ensure consumer satisfaction. Consumers, on the other hand, can make informed purchasing decisions and enjoy high-quality wines. Furthermore, wine quality prediction can be used for research purposes, which can lead to advancements in winemaking techniques and a better understanding of the factors that affect wine quality. Overall, wine quality prediction is a valuable tool that can help improve the wine industry and the overall experience of wine consumption.</a:t>
            </a:r>
          </a:p>
        </p:txBody>
      </p:sp>
      <p:grpSp>
        <p:nvGrpSpPr>
          <p:cNvPr id="2" name="Group 1">
            <a:extLst>
              <a:ext uri="{FF2B5EF4-FFF2-40B4-BE49-F238E27FC236}">
                <a16:creationId xmlns:a16="http://schemas.microsoft.com/office/drawing/2014/main" id="{C190D702-82AE-11BD-B0DE-58A7C27D5660}"/>
              </a:ext>
            </a:extLst>
          </p:cNvPr>
          <p:cNvGrpSpPr>
            <a:grpSpLocks/>
          </p:cNvGrpSpPr>
          <p:nvPr/>
        </p:nvGrpSpPr>
        <p:grpSpPr bwMode="auto">
          <a:xfrm>
            <a:off x="1250950" y="718194"/>
            <a:ext cx="1327944" cy="307340"/>
            <a:chOff x="1336" y="392"/>
            <a:chExt cx="1396" cy="484"/>
          </a:xfrm>
        </p:grpSpPr>
        <p:pic>
          <p:nvPicPr>
            <p:cNvPr id="3" name="Picture 2">
              <a:extLst>
                <a:ext uri="{FF2B5EF4-FFF2-40B4-BE49-F238E27FC236}">
                  <a16:creationId xmlns:a16="http://schemas.microsoft.com/office/drawing/2014/main" id="{0EDE082E-AE2B-7BAD-A2F2-986970FF5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 y="615"/>
              <a:ext cx="1396"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B6F74BC1-FE1F-3178-8AD3-E884B40DF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 y="392"/>
              <a:ext cx="137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Google Shape;171;p23"/>
          <p:cNvSpPr txBox="1">
            <a:spLocks noGrp="1"/>
          </p:cNvSpPr>
          <p:nvPr>
            <p:ph type="title" idx="4294967295"/>
          </p:nvPr>
        </p:nvSpPr>
        <p:spPr>
          <a:xfrm>
            <a:off x="2557462" y="1671638"/>
            <a:ext cx="7522369" cy="3720307"/>
          </a:xfrm>
          <a:prstGeom prst="rect">
            <a:avLst/>
          </a:prstGeom>
        </p:spPr>
        <p:txBody>
          <a:bodyPr lIns="91424" tIns="91424" rIns="91424" bIns="91424" anchor="t">
            <a:normAutofit/>
          </a:bodyPr>
          <a:lstStyle>
            <a:lvl1pPr algn="l">
              <a:defRPr sz="1800">
                <a:latin typeface="Times New Roman"/>
                <a:ea typeface="Times New Roman"/>
                <a:cs typeface="Times New Roman"/>
                <a:sym typeface="Times New Roman"/>
              </a:defRPr>
            </a:lvl1pPr>
          </a:lstStyle>
          <a:p>
            <a:r>
              <a:rPr sz="3600" dirty="0"/>
              <a:t>Thank you </a:t>
            </a:r>
          </a:p>
        </p:txBody>
      </p:sp>
      <p:grpSp>
        <p:nvGrpSpPr>
          <p:cNvPr id="2" name="Group 1">
            <a:extLst>
              <a:ext uri="{FF2B5EF4-FFF2-40B4-BE49-F238E27FC236}">
                <a16:creationId xmlns:a16="http://schemas.microsoft.com/office/drawing/2014/main" id="{60299D73-95CC-359A-7826-A16ECA86DE08}"/>
              </a:ext>
            </a:extLst>
          </p:cNvPr>
          <p:cNvGrpSpPr>
            <a:grpSpLocks/>
          </p:cNvGrpSpPr>
          <p:nvPr/>
        </p:nvGrpSpPr>
        <p:grpSpPr bwMode="auto">
          <a:xfrm>
            <a:off x="2813007" y="2331599"/>
            <a:ext cx="1833134" cy="343639"/>
            <a:chOff x="1336" y="392"/>
            <a:chExt cx="1396" cy="484"/>
          </a:xfrm>
        </p:grpSpPr>
        <p:pic>
          <p:nvPicPr>
            <p:cNvPr id="3" name="Picture 2">
              <a:extLst>
                <a:ext uri="{FF2B5EF4-FFF2-40B4-BE49-F238E27FC236}">
                  <a16:creationId xmlns:a16="http://schemas.microsoft.com/office/drawing/2014/main" id="{31400713-6C2C-71D5-3566-A3452906C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 y="615"/>
              <a:ext cx="1396"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4E58AE95-5016-C73E-9742-6866B3727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 y="392"/>
              <a:ext cx="137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Google Shape;80;p14"/>
          <p:cNvSpPr txBox="1"/>
          <p:nvPr/>
        </p:nvSpPr>
        <p:spPr>
          <a:xfrm>
            <a:off x="1254315" y="0"/>
            <a:ext cx="8327441" cy="3784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1400">
                <a:latin typeface="Times New Roman"/>
                <a:ea typeface="Times New Roman"/>
                <a:cs typeface="Times New Roman"/>
                <a:sym typeface="Times New Roman"/>
              </a:defRPr>
            </a:lvl1pPr>
          </a:lstStyle>
          <a:p>
            <a:r>
              <a:rPr dirty="0"/>
              <a:t>Research Question?</a:t>
            </a:r>
          </a:p>
        </p:txBody>
      </p:sp>
      <p:sp>
        <p:nvSpPr>
          <p:cNvPr id="187" name="Google Shape;81;p14"/>
          <p:cNvSpPr txBox="1"/>
          <p:nvPr/>
        </p:nvSpPr>
        <p:spPr>
          <a:xfrm>
            <a:off x="1242880" y="285749"/>
            <a:ext cx="6293777" cy="8667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lgn="just">
              <a:lnSpc>
                <a:spcPct val="107000"/>
              </a:lnSpc>
              <a:spcBef>
                <a:spcPts val="800"/>
              </a:spcBef>
              <a:defRPr sz="1200">
                <a:latin typeface="Times New Roman"/>
                <a:ea typeface="Times New Roman"/>
                <a:cs typeface="Times New Roman"/>
                <a:sym typeface="Times New Roman"/>
              </a:defRPr>
            </a:pPr>
            <a:r>
              <a:rPr dirty="0"/>
              <a:t>1. What are the key chemical characteristics that are most strongly correlated with wine quality?</a:t>
            </a:r>
          </a:p>
          <a:p>
            <a:pPr algn="just">
              <a:lnSpc>
                <a:spcPct val="107000"/>
              </a:lnSpc>
              <a:spcBef>
                <a:spcPts val="800"/>
              </a:spcBef>
              <a:defRPr sz="1200">
                <a:latin typeface="Times New Roman"/>
                <a:ea typeface="Times New Roman"/>
                <a:cs typeface="Times New Roman"/>
                <a:sym typeface="Times New Roman"/>
              </a:defRPr>
            </a:pPr>
            <a:r>
              <a:rPr dirty="0"/>
              <a:t>2. How much variation in wine quality can be explained by differences in pH, alcohol content, and </a:t>
            </a:r>
            <a:r>
              <a:rPr lang="en-US" dirty="0"/>
              <a:t>sulfur</a:t>
            </a:r>
            <a:r>
              <a:rPr dirty="0"/>
              <a:t> dioxide levels?</a:t>
            </a:r>
          </a:p>
        </p:txBody>
      </p:sp>
      <p:sp>
        <p:nvSpPr>
          <p:cNvPr id="188" name="Google Shape;82;p14"/>
          <p:cNvSpPr txBox="1"/>
          <p:nvPr/>
        </p:nvSpPr>
        <p:spPr>
          <a:xfrm>
            <a:off x="1242880" y="1620868"/>
            <a:ext cx="7272002" cy="1224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defRPr sz="1200">
                <a:latin typeface="Times New Roman"/>
                <a:ea typeface="Times New Roman"/>
                <a:cs typeface="Times New Roman"/>
                <a:sym typeface="Times New Roman"/>
              </a:defRPr>
            </a:pPr>
            <a:r>
              <a:rPr dirty="0"/>
              <a:t>Predicting wine quality is important for several reasons:</a:t>
            </a:r>
          </a:p>
          <a:p>
            <a:pPr marL="342900" indent="-342900">
              <a:buSzPct val="100000"/>
              <a:buAutoNum type="arabicPeriod"/>
              <a:defRPr sz="1200">
                <a:latin typeface="Times New Roman"/>
                <a:ea typeface="Times New Roman"/>
                <a:cs typeface="Times New Roman"/>
                <a:sym typeface="Times New Roman"/>
              </a:defRPr>
            </a:pPr>
            <a:r>
              <a:rPr dirty="0"/>
              <a:t>Quality control </a:t>
            </a:r>
          </a:p>
          <a:p>
            <a:pPr marL="342900" indent="-342900">
              <a:buSzPct val="100000"/>
              <a:buAutoNum type="arabicPeriod"/>
              <a:defRPr sz="1200">
                <a:latin typeface="Times New Roman"/>
                <a:ea typeface="Times New Roman"/>
                <a:cs typeface="Times New Roman"/>
                <a:sym typeface="Times New Roman"/>
              </a:defRPr>
            </a:pPr>
            <a:r>
              <a:rPr dirty="0"/>
              <a:t>Marketing</a:t>
            </a:r>
          </a:p>
          <a:p>
            <a:pPr marL="342900" indent="-342900">
              <a:buSzPct val="100000"/>
              <a:buAutoNum type="arabicPeriod"/>
              <a:defRPr sz="1200">
                <a:latin typeface="Times New Roman"/>
                <a:ea typeface="Times New Roman"/>
                <a:cs typeface="Times New Roman"/>
                <a:sym typeface="Times New Roman"/>
              </a:defRPr>
            </a:pPr>
            <a:r>
              <a:rPr dirty="0"/>
              <a:t>Customer satisfaction</a:t>
            </a:r>
          </a:p>
        </p:txBody>
      </p:sp>
      <p:sp>
        <p:nvSpPr>
          <p:cNvPr id="189" name="Google Shape;83;p14"/>
          <p:cNvSpPr txBox="1"/>
          <p:nvPr/>
        </p:nvSpPr>
        <p:spPr>
          <a:xfrm>
            <a:off x="1157156" y="2624278"/>
            <a:ext cx="7808584" cy="1884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lgn="just">
              <a:defRPr sz="1200" b="1">
                <a:latin typeface="Times New Roman"/>
                <a:ea typeface="Times New Roman"/>
                <a:cs typeface="Times New Roman"/>
                <a:sym typeface="Times New Roman"/>
              </a:defRPr>
            </a:pPr>
            <a:r>
              <a:rPr dirty="0"/>
              <a:t>How</a:t>
            </a:r>
            <a:r>
              <a:rPr b="0" dirty="0"/>
              <a:t> do we predict the </a:t>
            </a:r>
            <a:r>
              <a:rPr dirty="0"/>
              <a:t>wine quality</a:t>
            </a:r>
            <a:r>
              <a:rPr b="0" dirty="0"/>
              <a:t> and how can we earn through it?</a:t>
            </a:r>
          </a:p>
          <a:p>
            <a:pPr algn="just">
              <a:defRPr sz="1200">
                <a:latin typeface="Times New Roman"/>
                <a:ea typeface="Times New Roman"/>
                <a:cs typeface="Times New Roman"/>
                <a:sym typeface="Times New Roman"/>
              </a:defRPr>
            </a:pPr>
            <a:endParaRPr b="0" dirty="0"/>
          </a:p>
          <a:p>
            <a:pPr algn="just">
              <a:defRPr sz="1200">
                <a:latin typeface="Times New Roman"/>
                <a:ea typeface="Times New Roman"/>
                <a:cs typeface="Times New Roman"/>
                <a:sym typeface="Times New Roman"/>
              </a:defRPr>
            </a:pPr>
            <a:r>
              <a:rPr dirty="0"/>
              <a:t>We use the</a:t>
            </a:r>
            <a:r>
              <a:rPr b="1" dirty="0"/>
              <a:t> machine techniques</a:t>
            </a:r>
            <a:r>
              <a:rPr dirty="0"/>
              <a:t> like</a:t>
            </a:r>
            <a:r>
              <a:rPr b="1" dirty="0"/>
              <a:t> KNN( K-nearest neighbor) </a:t>
            </a:r>
            <a:r>
              <a:rPr dirty="0"/>
              <a:t>to plot the graphs and calculate the accuracy of this data set. </a:t>
            </a:r>
          </a:p>
          <a:p>
            <a:pPr algn="just">
              <a:defRPr sz="1200">
                <a:latin typeface="Times New Roman"/>
                <a:ea typeface="Times New Roman"/>
                <a:cs typeface="Times New Roman"/>
                <a:sym typeface="Times New Roman"/>
              </a:defRPr>
            </a:pPr>
            <a:endParaRPr dirty="0"/>
          </a:p>
          <a:p>
            <a:pPr algn="just">
              <a:defRPr sz="1200">
                <a:latin typeface="Times New Roman"/>
                <a:ea typeface="Times New Roman"/>
                <a:cs typeface="Times New Roman"/>
                <a:sym typeface="Times New Roman"/>
              </a:defRPr>
            </a:pPr>
            <a:r>
              <a:rPr dirty="0"/>
              <a:t>Consulting services: We can provide consulting services to wineries and vineyards to help them optimize their wine production process and improve the quality of their wines. This can include analyzing data and making recommendations based on the results of wine quality prediction models.</a:t>
            </a:r>
          </a:p>
        </p:txBody>
      </p:sp>
      <p:sp>
        <p:nvSpPr>
          <p:cNvPr id="3" name="TextBox 2">
            <a:extLst>
              <a:ext uri="{FF2B5EF4-FFF2-40B4-BE49-F238E27FC236}">
                <a16:creationId xmlns:a16="http://schemas.microsoft.com/office/drawing/2014/main" id="{3E1D7D87-BEC5-9D36-F255-512195AC9713}"/>
              </a:ext>
            </a:extLst>
          </p:cNvPr>
          <p:cNvSpPr txBox="1"/>
          <p:nvPr/>
        </p:nvSpPr>
        <p:spPr>
          <a:xfrm>
            <a:off x="1242880" y="1150881"/>
            <a:ext cx="73725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b="1" dirty="0">
                <a:latin typeface="Times New Roman" panose="02020603050405020304" pitchFamily="18" charset="0"/>
                <a:cs typeface="Times New Roman" panose="02020603050405020304" pitchFamily="18" charset="0"/>
              </a:rPr>
              <a:t>Hypothesis</a:t>
            </a:r>
            <a:r>
              <a:rPr lang="en-US" sz="1200" dirty="0">
                <a:latin typeface="Times New Roman" panose="02020603050405020304" pitchFamily="18" charset="0"/>
                <a:cs typeface="Times New Roman" panose="02020603050405020304" pitchFamily="18" charset="0"/>
              </a:rPr>
              <a:t>: - If wine is exposed to high levels of sulfur dioxide (SO2), then it will negatively impact the quality of the wine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Google Shape;100;p16"/>
          <p:cNvSpPr txBox="1">
            <a:spLocks noGrp="1"/>
          </p:cNvSpPr>
          <p:nvPr>
            <p:ph type="title" idx="4294967295"/>
          </p:nvPr>
        </p:nvSpPr>
        <p:spPr>
          <a:xfrm>
            <a:off x="1162532" y="98044"/>
            <a:ext cx="3575051" cy="1620838"/>
          </a:xfrm>
          <a:prstGeom prst="rect">
            <a:avLst/>
          </a:prstGeom>
        </p:spPr>
        <p:txBody>
          <a:bodyPr lIns="91424" tIns="91424" rIns="91424" bIns="91424" anchor="t"/>
          <a:lstStyle>
            <a:lvl1pPr algn="l">
              <a:defRPr>
                <a:latin typeface="Times New Roman"/>
                <a:ea typeface="Times New Roman"/>
                <a:cs typeface="Times New Roman"/>
                <a:sym typeface="Times New Roman"/>
              </a:defRPr>
            </a:lvl1pPr>
          </a:lstStyle>
          <a:p>
            <a:r>
              <a:t>Data set</a:t>
            </a:r>
          </a:p>
        </p:txBody>
      </p:sp>
      <p:sp>
        <p:nvSpPr>
          <p:cNvPr id="196" name="Google Shape;101;p16"/>
          <p:cNvSpPr txBox="1">
            <a:spLocks noGrp="1"/>
          </p:cNvSpPr>
          <p:nvPr>
            <p:ph type="body" sz="quarter" idx="4294967295"/>
          </p:nvPr>
        </p:nvSpPr>
        <p:spPr>
          <a:xfrm>
            <a:off x="1151295" y="744700"/>
            <a:ext cx="3597524" cy="1063626"/>
          </a:xfrm>
          <a:prstGeom prst="rect">
            <a:avLst/>
          </a:prstGeom>
        </p:spPr>
        <p:txBody>
          <a:bodyPr lIns="91424" tIns="91424" rIns="91424" bIns="91424" anchor="t"/>
          <a:lstStyle>
            <a:lvl1pPr marL="0" indent="0" algn="just">
              <a:spcBef>
                <a:spcPts val="0"/>
              </a:spcBef>
              <a:buSzTx/>
              <a:buNone/>
              <a:defRPr sz="1200">
                <a:latin typeface="Times New Roman"/>
                <a:ea typeface="Times New Roman"/>
                <a:cs typeface="Times New Roman"/>
                <a:sym typeface="Times New Roman"/>
              </a:defRPr>
            </a:lvl1pPr>
          </a:lstStyle>
          <a:p>
            <a:r>
              <a:rPr dirty="0"/>
              <a:t>We have collected the data set from Kaggle also we have some 1599 kinds of wine quality with 12 different permutations.</a:t>
            </a:r>
            <a:r>
              <a:rPr lang="en-US" dirty="0"/>
              <a:t> Each row of data set is gives specific wine and each column defines its characteristics.</a:t>
            </a:r>
            <a:endParaRPr dirty="0"/>
          </a:p>
        </p:txBody>
      </p:sp>
      <p:grpSp>
        <p:nvGrpSpPr>
          <p:cNvPr id="2" name="Group 1">
            <a:extLst>
              <a:ext uri="{FF2B5EF4-FFF2-40B4-BE49-F238E27FC236}">
                <a16:creationId xmlns:a16="http://schemas.microsoft.com/office/drawing/2014/main" id="{CCADFDAE-E284-AF05-3254-079AC78DED2C}"/>
              </a:ext>
            </a:extLst>
          </p:cNvPr>
          <p:cNvGrpSpPr>
            <a:grpSpLocks/>
          </p:cNvGrpSpPr>
          <p:nvPr/>
        </p:nvGrpSpPr>
        <p:grpSpPr bwMode="auto">
          <a:xfrm>
            <a:off x="1162532" y="635139"/>
            <a:ext cx="1401128" cy="307340"/>
            <a:chOff x="1336" y="392"/>
            <a:chExt cx="1396" cy="484"/>
          </a:xfrm>
        </p:grpSpPr>
        <p:pic>
          <p:nvPicPr>
            <p:cNvPr id="3" name="Picture 2">
              <a:extLst>
                <a:ext uri="{FF2B5EF4-FFF2-40B4-BE49-F238E27FC236}">
                  <a16:creationId xmlns:a16="http://schemas.microsoft.com/office/drawing/2014/main" id="{0594D005-CE5E-5D34-C8DA-5F2DFFA74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 y="615"/>
              <a:ext cx="1396"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C5D7AEC3-761B-89E9-907F-1DCF5A4FE5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 y="392"/>
              <a:ext cx="137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6" descr="A picture containing text, screenshot, plot, diagram&#10;&#10;Description automatically generated">
            <a:extLst>
              <a:ext uri="{FF2B5EF4-FFF2-40B4-BE49-F238E27FC236}">
                <a16:creationId xmlns:a16="http://schemas.microsoft.com/office/drawing/2014/main" id="{29BFC302-F1C6-DF0C-FDB2-045343E6FE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7095" y="956509"/>
            <a:ext cx="3295435" cy="2567346"/>
          </a:xfrm>
          <a:prstGeom prst="rect">
            <a:avLst/>
          </a:prstGeom>
        </p:spPr>
      </p:pic>
      <p:sp>
        <p:nvSpPr>
          <p:cNvPr id="9" name="TextBox 8">
            <a:extLst>
              <a:ext uri="{FF2B5EF4-FFF2-40B4-BE49-F238E27FC236}">
                <a16:creationId xmlns:a16="http://schemas.microsoft.com/office/drawing/2014/main" id="{C8092C8D-28A0-C4E6-B893-E566C6FB48D0}"/>
              </a:ext>
            </a:extLst>
          </p:cNvPr>
          <p:cNvSpPr txBox="1"/>
          <p:nvPr/>
        </p:nvSpPr>
        <p:spPr>
          <a:xfrm>
            <a:off x="4684889" y="4043590"/>
            <a:ext cx="4459111"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dirty="0">
                <a:solidFill>
                  <a:srgbClr val="1F1F1F"/>
                </a:solidFill>
                <a:effectLst/>
                <a:latin typeface="Times New Roman" panose="02020603050405020304" pitchFamily="18" charset="0"/>
                <a:ea typeface="Times New Roman" panose="02020603050405020304" pitchFamily="18" charset="0"/>
              </a:rPr>
              <a:t>The `quality` feature in this dataset is a rating of the wine quality based on sensory data and expert opinions, ranging from 0 (lowest) to 10 (highest) in integer values</a:t>
            </a:r>
            <a:endParaRPr lang="en-US" sz="1200" dirty="0"/>
          </a:p>
        </p:txBody>
      </p:sp>
      <p:pic>
        <p:nvPicPr>
          <p:cNvPr id="10" name="Picture 9" descr="A screenshot of a computer&#10;&#10;Description automatically generated with medium confidence">
            <a:extLst>
              <a:ext uri="{FF2B5EF4-FFF2-40B4-BE49-F238E27FC236}">
                <a16:creationId xmlns:a16="http://schemas.microsoft.com/office/drawing/2014/main" id="{15412E74-8D9C-AADB-9680-A76A575AB1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209" y="2240182"/>
            <a:ext cx="3704680" cy="2449739"/>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Google Shape;112;p17"/>
          <p:cNvSpPr txBox="1">
            <a:spLocks noGrp="1"/>
          </p:cNvSpPr>
          <p:nvPr>
            <p:ph type="title" idx="4294967295"/>
          </p:nvPr>
        </p:nvSpPr>
        <p:spPr>
          <a:xfrm>
            <a:off x="1199867" y="316420"/>
            <a:ext cx="3576638" cy="1620839"/>
          </a:xfrm>
          <a:prstGeom prst="rect">
            <a:avLst/>
          </a:prstGeom>
        </p:spPr>
        <p:txBody>
          <a:bodyPr lIns="91424" tIns="91424" rIns="91424" bIns="91424" anchor="t"/>
          <a:lstStyle>
            <a:lvl1pPr algn="l">
              <a:defRPr>
                <a:latin typeface="Times New Roman"/>
                <a:ea typeface="Times New Roman"/>
                <a:cs typeface="Times New Roman"/>
                <a:sym typeface="Times New Roman"/>
              </a:defRPr>
            </a:lvl1pPr>
          </a:lstStyle>
          <a:p>
            <a:r>
              <a:rPr dirty="0"/>
              <a:t>Variables</a:t>
            </a:r>
            <a:br>
              <a:rPr lang="en-IN" dirty="0"/>
            </a:br>
            <a:endParaRPr dirty="0"/>
          </a:p>
        </p:txBody>
      </p:sp>
      <p:sp>
        <p:nvSpPr>
          <p:cNvPr id="202" name="Google Shape;113;p17"/>
          <p:cNvSpPr txBox="1">
            <a:spLocks noGrp="1"/>
          </p:cNvSpPr>
          <p:nvPr>
            <p:ph type="body" idx="4294967295"/>
          </p:nvPr>
        </p:nvSpPr>
        <p:spPr>
          <a:xfrm>
            <a:off x="1008901" y="1636242"/>
            <a:ext cx="6989130" cy="2941402"/>
          </a:xfrm>
          <a:prstGeom prst="rect">
            <a:avLst/>
          </a:prstGeom>
        </p:spPr>
        <p:txBody>
          <a:bodyPr lIns="91424" tIns="91424" rIns="91424" bIns="91424" anchor="t">
            <a:normAutofit fontScale="40000" lnSpcReduction="20000"/>
          </a:bodyPr>
          <a:lstStyle/>
          <a:p>
            <a:pPr marL="0" indent="0">
              <a:spcBef>
                <a:spcPts val="0"/>
              </a:spcBef>
              <a:buSzTx/>
              <a:buNone/>
              <a:defRPr sz="1200">
                <a:latin typeface="Times New Roman"/>
                <a:ea typeface="Times New Roman"/>
                <a:cs typeface="Times New Roman"/>
                <a:sym typeface="Times New Roman"/>
              </a:defRPr>
            </a:pPr>
            <a:r>
              <a:rPr lang="en-US" sz="2500" dirty="0"/>
              <a:t>citric acid: Citric acid is often added to wines to increase acidity, complement a specific flavor, or prevent ferric hazes</a:t>
            </a:r>
          </a:p>
          <a:p>
            <a:pPr marL="0" indent="0">
              <a:spcBef>
                <a:spcPts val="0"/>
              </a:spcBef>
              <a:buSzTx/>
              <a:buNone/>
              <a:defRPr sz="1200">
                <a:latin typeface="Times New Roman"/>
                <a:ea typeface="Times New Roman"/>
                <a:cs typeface="Times New Roman"/>
                <a:sym typeface="Times New Roman"/>
              </a:defRPr>
            </a:pPr>
            <a:endParaRPr lang="en-US" sz="2500" dirty="0"/>
          </a:p>
          <a:p>
            <a:pPr marL="0" indent="0">
              <a:spcBef>
                <a:spcPts val="0"/>
              </a:spcBef>
              <a:buSzTx/>
              <a:buNone/>
              <a:defRPr sz="1200">
                <a:latin typeface="Times New Roman"/>
                <a:ea typeface="Times New Roman"/>
                <a:cs typeface="Times New Roman"/>
                <a:sym typeface="Times New Roman"/>
              </a:defRPr>
            </a:pPr>
            <a:r>
              <a:rPr lang="en-US" sz="2500" dirty="0"/>
              <a:t>residual sugar: Residual sugar or 'RS' is from the natural grape sugars left in a wine after the alcoholic fermentation finishes</a:t>
            </a:r>
          </a:p>
          <a:p>
            <a:pPr marL="0" indent="0">
              <a:spcBef>
                <a:spcPts val="0"/>
              </a:spcBef>
              <a:buSzTx/>
              <a:buNone/>
              <a:defRPr sz="1200">
                <a:latin typeface="Times New Roman"/>
                <a:ea typeface="Times New Roman"/>
                <a:cs typeface="Times New Roman"/>
                <a:sym typeface="Times New Roman"/>
              </a:defRPr>
            </a:pPr>
            <a:endParaRPr lang="en-US" sz="2500" dirty="0"/>
          </a:p>
          <a:p>
            <a:pPr marL="0" indent="0">
              <a:spcBef>
                <a:spcPts val="0"/>
              </a:spcBef>
              <a:buSzTx/>
              <a:buNone/>
              <a:defRPr sz="1200">
                <a:latin typeface="Times New Roman"/>
                <a:ea typeface="Times New Roman"/>
                <a:cs typeface="Times New Roman"/>
                <a:sym typeface="Times New Roman"/>
              </a:defRPr>
            </a:pPr>
            <a:r>
              <a:rPr lang="en-US" sz="2500" dirty="0"/>
              <a:t>fixed acidity: Fixed acidity corresponds to the set of low-volatility organic acids such as malic, lactic, tartaric, or citric acids and is inherent to the characteristics of the sample</a:t>
            </a:r>
          </a:p>
          <a:p>
            <a:pPr marL="0" indent="0">
              <a:spcBef>
                <a:spcPts val="0"/>
              </a:spcBef>
              <a:buSzTx/>
              <a:buNone/>
              <a:defRPr sz="1200">
                <a:latin typeface="Times New Roman"/>
                <a:ea typeface="Times New Roman"/>
                <a:cs typeface="Times New Roman"/>
                <a:sym typeface="Times New Roman"/>
              </a:defRPr>
            </a:pPr>
            <a:endParaRPr lang="en-US" sz="2500" dirty="0"/>
          </a:p>
          <a:p>
            <a:pPr marL="0" indent="0">
              <a:spcBef>
                <a:spcPts val="0"/>
              </a:spcBef>
              <a:buSzTx/>
              <a:buNone/>
              <a:defRPr sz="1200">
                <a:latin typeface="Times New Roman"/>
                <a:ea typeface="Times New Roman"/>
                <a:cs typeface="Times New Roman"/>
                <a:sym typeface="Times New Roman"/>
              </a:defRPr>
            </a:pPr>
            <a:r>
              <a:rPr lang="en-US" sz="2500" dirty="0"/>
              <a:t>volatile acidity: Volatile acidity (VA) is a measure of the wine's volatile (or gaseous) acids</a:t>
            </a:r>
          </a:p>
          <a:p>
            <a:pPr marL="0" indent="0">
              <a:spcBef>
                <a:spcPts val="0"/>
              </a:spcBef>
              <a:buSzTx/>
              <a:buNone/>
              <a:defRPr sz="1200">
                <a:latin typeface="Times New Roman"/>
                <a:ea typeface="Times New Roman"/>
                <a:cs typeface="Times New Roman"/>
                <a:sym typeface="Times New Roman"/>
              </a:defRPr>
            </a:pPr>
            <a:endParaRPr lang="en-US" sz="2500" dirty="0"/>
          </a:p>
          <a:p>
            <a:pPr marL="0" indent="0">
              <a:spcBef>
                <a:spcPts val="0"/>
              </a:spcBef>
              <a:buSzTx/>
              <a:buNone/>
              <a:defRPr sz="1200">
                <a:latin typeface="Times New Roman"/>
                <a:ea typeface="Times New Roman"/>
                <a:cs typeface="Times New Roman"/>
                <a:sym typeface="Times New Roman"/>
              </a:defRPr>
            </a:pPr>
            <a:r>
              <a:rPr lang="en-US" sz="2500" dirty="0"/>
              <a:t>free sulfur dioxide: it basically determines how much SO2 is available in the active, molecular form to help protect the wine from oxidation and spoilage</a:t>
            </a:r>
          </a:p>
          <a:p>
            <a:pPr marL="0" indent="0">
              <a:spcBef>
                <a:spcPts val="0"/>
              </a:spcBef>
              <a:buSzTx/>
              <a:buNone/>
              <a:defRPr sz="1200">
                <a:latin typeface="Times New Roman"/>
                <a:ea typeface="Times New Roman"/>
                <a:cs typeface="Times New Roman"/>
                <a:sym typeface="Times New Roman"/>
              </a:defRPr>
            </a:pPr>
            <a:endParaRPr lang="en-US" sz="2500" dirty="0"/>
          </a:p>
          <a:p>
            <a:pPr marL="0" indent="0">
              <a:spcBef>
                <a:spcPts val="0"/>
              </a:spcBef>
              <a:buSzTx/>
              <a:buNone/>
              <a:defRPr sz="1200">
                <a:latin typeface="Times New Roman"/>
                <a:ea typeface="Times New Roman"/>
                <a:cs typeface="Times New Roman"/>
                <a:sym typeface="Times New Roman"/>
              </a:defRPr>
            </a:pPr>
            <a:r>
              <a:rPr lang="en-US" sz="2500" dirty="0"/>
              <a:t>total sulfur dioxide:  it is basically the portion of SO2 that is free in the wine plus the portion that is bound to other chemicals in the wine</a:t>
            </a:r>
          </a:p>
          <a:p>
            <a:pPr marL="0" indent="0">
              <a:spcBef>
                <a:spcPts val="0"/>
              </a:spcBef>
              <a:buSzTx/>
              <a:buNone/>
              <a:defRPr sz="1200">
                <a:latin typeface="Times New Roman"/>
                <a:ea typeface="Times New Roman"/>
                <a:cs typeface="Times New Roman"/>
                <a:sym typeface="Times New Roman"/>
              </a:defRPr>
            </a:pPr>
            <a:endParaRPr lang="en-US" sz="2500" dirty="0"/>
          </a:p>
          <a:p>
            <a:pPr marL="0" indent="0">
              <a:spcBef>
                <a:spcPts val="0"/>
              </a:spcBef>
              <a:buSzTx/>
              <a:buNone/>
              <a:defRPr sz="1200">
                <a:latin typeface="Times New Roman"/>
                <a:ea typeface="Times New Roman"/>
                <a:cs typeface="Times New Roman"/>
                <a:sym typeface="Times New Roman"/>
              </a:defRPr>
            </a:pPr>
            <a:r>
              <a:rPr lang="en-US" sz="2500" dirty="0"/>
              <a:t>pH: pH is a way to measure ripeness in relation to acidity</a:t>
            </a:r>
          </a:p>
          <a:p>
            <a:pPr marL="0" indent="0">
              <a:spcBef>
                <a:spcPts val="0"/>
              </a:spcBef>
              <a:buSzTx/>
              <a:buNone/>
              <a:defRPr sz="1200">
                <a:latin typeface="Times New Roman"/>
                <a:ea typeface="Times New Roman"/>
                <a:cs typeface="Times New Roman"/>
                <a:sym typeface="Times New Roman"/>
              </a:defRPr>
            </a:pPr>
            <a:r>
              <a:rPr lang="en-US" sz="2500" dirty="0"/>
              <a:t>Alcohol:  It acts as a preservative during the wine maturation process</a:t>
            </a:r>
          </a:p>
          <a:p>
            <a:pPr marL="0" indent="0">
              <a:spcBef>
                <a:spcPts val="0"/>
              </a:spcBef>
              <a:buSzTx/>
              <a:buNone/>
              <a:defRPr sz="1200">
                <a:latin typeface="Times New Roman"/>
                <a:ea typeface="Times New Roman"/>
                <a:cs typeface="Times New Roman"/>
                <a:sym typeface="Times New Roman"/>
              </a:defRPr>
            </a:pPr>
            <a:endParaRPr lang="en-US" dirty="0"/>
          </a:p>
        </p:txBody>
      </p:sp>
      <p:sp>
        <p:nvSpPr>
          <p:cNvPr id="203" name="Google Shape;116;p17"/>
          <p:cNvSpPr txBox="1"/>
          <p:nvPr/>
        </p:nvSpPr>
        <p:spPr>
          <a:xfrm>
            <a:off x="5091290" y="3837943"/>
            <a:ext cx="3514152" cy="1735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pPr defTabSz="342900">
              <a:defRPr sz="1200">
                <a:latin typeface="Times New Roman"/>
                <a:ea typeface="Times New Roman"/>
                <a:cs typeface="Times New Roman"/>
                <a:sym typeface="Times New Roman"/>
              </a:defRPr>
            </a:pPr>
            <a:r>
              <a:rPr dirty="0"/>
              <a:t>The dependent variables in our data set are:</a:t>
            </a:r>
          </a:p>
          <a:p>
            <a:pPr marL="457200" indent="-304800" defTabSz="342900">
              <a:buClr>
                <a:srgbClr val="212121"/>
              </a:buClr>
              <a:buSzPts val="1200"/>
              <a:buFont typeface="Arial"/>
              <a:buChar char="●"/>
              <a:defRPr sz="1200">
                <a:latin typeface="Times New Roman"/>
                <a:ea typeface="Times New Roman"/>
                <a:cs typeface="Times New Roman"/>
                <a:sym typeface="Times New Roman"/>
              </a:defRPr>
            </a:pPr>
            <a:r>
              <a:rPr dirty="0"/>
              <a:t>Quality: </a:t>
            </a:r>
            <a:r>
              <a:rPr sz="1000" dirty="0"/>
              <a:t>This depicts the quality </a:t>
            </a:r>
            <a:r>
              <a:rPr dirty="0"/>
              <a:t>of the wine which is the main focus </a:t>
            </a:r>
            <a:r>
              <a:rPr lang="en-US" dirty="0"/>
              <a:t>of</a:t>
            </a:r>
            <a:r>
              <a:rPr dirty="0"/>
              <a:t> our project. </a:t>
            </a:r>
          </a:p>
        </p:txBody>
      </p:sp>
      <p:sp>
        <p:nvSpPr>
          <p:cNvPr id="204" name="Google Shape;115;p17"/>
          <p:cNvSpPr txBox="1"/>
          <p:nvPr/>
        </p:nvSpPr>
        <p:spPr>
          <a:xfrm>
            <a:off x="893446" y="1207542"/>
            <a:ext cx="3000001" cy="430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1600" b="1">
                <a:latin typeface="Times New Roman"/>
                <a:ea typeface="Times New Roman"/>
                <a:cs typeface="Times New Roman"/>
                <a:sym typeface="Times New Roman"/>
              </a:defRPr>
            </a:lvl1pPr>
          </a:lstStyle>
          <a:p>
            <a:r>
              <a:rPr lang="en-US" dirty="0"/>
              <a:t>Ind</a:t>
            </a:r>
            <a:r>
              <a:rPr dirty="0"/>
              <a:t>ependent Variables</a:t>
            </a:r>
          </a:p>
        </p:txBody>
      </p:sp>
      <p:sp>
        <p:nvSpPr>
          <p:cNvPr id="205" name="Google Shape;117;p17"/>
          <p:cNvSpPr txBox="1"/>
          <p:nvPr/>
        </p:nvSpPr>
        <p:spPr>
          <a:xfrm>
            <a:off x="5396089" y="3488266"/>
            <a:ext cx="2326858" cy="430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a:spAutoFit/>
          </a:bodyPr>
          <a:lstStyle>
            <a:lvl1pPr>
              <a:defRPr sz="1600" b="1">
                <a:latin typeface="Times New Roman"/>
                <a:ea typeface="Times New Roman"/>
                <a:cs typeface="Times New Roman"/>
                <a:sym typeface="Times New Roman"/>
              </a:defRPr>
            </a:lvl1pPr>
          </a:lstStyle>
          <a:p>
            <a:r>
              <a:rPr lang="en-US" dirty="0"/>
              <a:t>D</a:t>
            </a:r>
            <a:r>
              <a:rPr dirty="0"/>
              <a:t>ependent Variable</a:t>
            </a:r>
          </a:p>
        </p:txBody>
      </p:sp>
      <p:grpSp>
        <p:nvGrpSpPr>
          <p:cNvPr id="2" name="Group 1">
            <a:extLst>
              <a:ext uri="{FF2B5EF4-FFF2-40B4-BE49-F238E27FC236}">
                <a16:creationId xmlns:a16="http://schemas.microsoft.com/office/drawing/2014/main" id="{6A89A4A9-5068-DA4C-747E-E2F922EAC2AF}"/>
              </a:ext>
            </a:extLst>
          </p:cNvPr>
          <p:cNvGrpSpPr>
            <a:grpSpLocks/>
          </p:cNvGrpSpPr>
          <p:nvPr/>
        </p:nvGrpSpPr>
        <p:grpSpPr bwMode="auto">
          <a:xfrm>
            <a:off x="1142047" y="858380"/>
            <a:ext cx="1994059" cy="307340"/>
            <a:chOff x="1336" y="392"/>
            <a:chExt cx="1396" cy="484"/>
          </a:xfrm>
        </p:grpSpPr>
        <p:pic>
          <p:nvPicPr>
            <p:cNvPr id="3" name="Picture 2">
              <a:extLst>
                <a:ext uri="{FF2B5EF4-FFF2-40B4-BE49-F238E27FC236}">
                  <a16:creationId xmlns:a16="http://schemas.microsoft.com/office/drawing/2014/main" id="{0C845DA0-B8A5-E7AC-5882-33D2A0153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 y="615"/>
              <a:ext cx="1396"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A222EFFB-1FDF-8CF3-29AB-B6F09990C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 y="392"/>
              <a:ext cx="137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Google Shape;123;p18"/>
          <p:cNvSpPr txBox="1">
            <a:spLocks noGrp="1"/>
          </p:cNvSpPr>
          <p:nvPr>
            <p:ph type="title" idx="4294967295"/>
          </p:nvPr>
        </p:nvSpPr>
        <p:spPr>
          <a:xfrm>
            <a:off x="1126485" y="335905"/>
            <a:ext cx="3576639" cy="1620839"/>
          </a:xfrm>
          <a:prstGeom prst="rect">
            <a:avLst/>
          </a:prstGeom>
        </p:spPr>
        <p:txBody>
          <a:bodyPr lIns="91424" tIns="91424" rIns="91424" bIns="91424" anchor="t"/>
          <a:lstStyle>
            <a:lvl1pPr algn="l">
              <a:defRPr sz="1800">
                <a:latin typeface="Times New Roman"/>
                <a:ea typeface="Times New Roman"/>
                <a:cs typeface="Times New Roman"/>
                <a:sym typeface="Times New Roman"/>
              </a:defRPr>
            </a:lvl1pPr>
          </a:lstStyle>
          <a:p>
            <a:r>
              <a:t>Data visualization </a:t>
            </a:r>
          </a:p>
        </p:txBody>
      </p:sp>
      <p:sp>
        <p:nvSpPr>
          <p:cNvPr id="209" name="Google Shape;124;p18"/>
          <p:cNvSpPr txBox="1">
            <a:spLocks noGrp="1"/>
          </p:cNvSpPr>
          <p:nvPr>
            <p:ph type="body" sz="quarter" idx="4294967295"/>
          </p:nvPr>
        </p:nvSpPr>
        <p:spPr>
          <a:xfrm>
            <a:off x="1126486" y="1186056"/>
            <a:ext cx="2308692" cy="3769765"/>
          </a:xfrm>
          <a:prstGeom prst="rect">
            <a:avLst/>
          </a:prstGeom>
        </p:spPr>
        <p:txBody>
          <a:bodyPr lIns="91424" tIns="91424" rIns="91424" bIns="91424" anchor="t"/>
          <a:lstStyle>
            <a:lvl1pPr marL="0" indent="0" algn="just">
              <a:spcBef>
                <a:spcPts val="1600"/>
              </a:spcBef>
              <a:buSzTx/>
              <a:buNone/>
              <a:defRPr sz="1200">
                <a:latin typeface="Times New Roman"/>
                <a:ea typeface="Times New Roman"/>
                <a:cs typeface="Times New Roman"/>
                <a:sym typeface="Times New Roman"/>
              </a:defRPr>
            </a:lvl1pPr>
          </a:lstStyle>
          <a:p>
            <a:r>
              <a:rPr lang="en-US" dirty="0"/>
              <a:t>For displaying impact of fixed acidity on Quality we have </a:t>
            </a:r>
            <a:r>
              <a:rPr lang="en-US" dirty="0" err="1"/>
              <a:t>ploted</a:t>
            </a:r>
            <a:r>
              <a:rPr lang="en-US" dirty="0"/>
              <a:t> a box plot by taking Quality on X-axis and Fixed Acidity of Y-Axis</a:t>
            </a:r>
          </a:p>
          <a:p>
            <a:endParaRPr lang="en-US" dirty="0"/>
          </a:p>
        </p:txBody>
      </p:sp>
      <p:pic>
        <p:nvPicPr>
          <p:cNvPr id="210" name="Google Shape;128;p18" descr="Google Shape;128;p18"/>
          <p:cNvPicPr>
            <a:picLocks noChangeAspect="1"/>
          </p:cNvPicPr>
          <p:nvPr/>
        </p:nvPicPr>
        <p:blipFill>
          <a:blip r:embed="rId2"/>
          <a:stretch>
            <a:fillRect/>
          </a:stretch>
        </p:blipFill>
        <p:spPr>
          <a:xfrm>
            <a:off x="3838903" y="144998"/>
            <a:ext cx="5092263" cy="4810823"/>
          </a:xfrm>
          <a:prstGeom prst="rect">
            <a:avLst/>
          </a:prstGeom>
          <a:ln w="12700">
            <a:miter lim="400000"/>
          </a:ln>
        </p:spPr>
      </p:pic>
      <p:grpSp>
        <p:nvGrpSpPr>
          <p:cNvPr id="2" name="Group 1">
            <a:extLst>
              <a:ext uri="{FF2B5EF4-FFF2-40B4-BE49-F238E27FC236}">
                <a16:creationId xmlns:a16="http://schemas.microsoft.com/office/drawing/2014/main" id="{73B1D763-98E2-F1EF-3576-DD2940C69648}"/>
              </a:ext>
            </a:extLst>
          </p:cNvPr>
          <p:cNvGrpSpPr>
            <a:grpSpLocks/>
          </p:cNvGrpSpPr>
          <p:nvPr/>
        </p:nvGrpSpPr>
        <p:grpSpPr bwMode="auto">
          <a:xfrm>
            <a:off x="1154816" y="737111"/>
            <a:ext cx="1774121" cy="307340"/>
            <a:chOff x="1336" y="392"/>
            <a:chExt cx="1396" cy="484"/>
          </a:xfrm>
        </p:grpSpPr>
        <p:pic>
          <p:nvPicPr>
            <p:cNvPr id="3" name="Picture 2">
              <a:extLst>
                <a:ext uri="{FF2B5EF4-FFF2-40B4-BE49-F238E27FC236}">
                  <a16:creationId xmlns:a16="http://schemas.microsoft.com/office/drawing/2014/main" id="{7F8329C8-65B3-855E-AC01-C9177EAF49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 y="615"/>
              <a:ext cx="1396"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0780BF5F-1F35-CFC2-D0BC-7F3CB8BF8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8" y="392"/>
              <a:ext cx="137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Google Shape;134;p19"/>
          <p:cNvSpPr txBox="1">
            <a:spLocks noGrp="1"/>
          </p:cNvSpPr>
          <p:nvPr>
            <p:ph type="title" idx="4294967295"/>
          </p:nvPr>
        </p:nvSpPr>
        <p:spPr>
          <a:xfrm>
            <a:off x="1050132" y="28574"/>
            <a:ext cx="3575051" cy="1620838"/>
          </a:xfrm>
          <a:prstGeom prst="rect">
            <a:avLst/>
          </a:prstGeom>
        </p:spPr>
        <p:txBody>
          <a:bodyPr lIns="91424" tIns="91424" rIns="91424" bIns="91424" anchor="t"/>
          <a:lstStyle>
            <a:lvl1pPr algn="l">
              <a:defRPr sz="1800">
                <a:solidFill>
                  <a:srgbClr val="212121"/>
                </a:solidFill>
                <a:latin typeface="Times New Roman"/>
                <a:ea typeface="Times New Roman"/>
                <a:cs typeface="Times New Roman"/>
                <a:sym typeface="Times New Roman"/>
              </a:defRPr>
            </a:lvl1pPr>
          </a:lstStyle>
          <a:p>
            <a:r>
              <a:t>Data visualization </a:t>
            </a:r>
          </a:p>
        </p:txBody>
      </p:sp>
      <p:sp>
        <p:nvSpPr>
          <p:cNvPr id="215" name="Google Shape;135;p19"/>
          <p:cNvSpPr txBox="1">
            <a:spLocks noGrp="1"/>
          </p:cNvSpPr>
          <p:nvPr>
            <p:ph type="body" sz="quarter" idx="4294967295"/>
          </p:nvPr>
        </p:nvSpPr>
        <p:spPr>
          <a:xfrm>
            <a:off x="1050132" y="838992"/>
            <a:ext cx="3064669" cy="2487532"/>
          </a:xfrm>
          <a:prstGeom prst="rect">
            <a:avLst/>
          </a:prstGeom>
        </p:spPr>
        <p:txBody>
          <a:bodyPr lIns="91424" tIns="91424" rIns="91424" bIns="91424" anchor="t"/>
          <a:lstStyle>
            <a:lvl1pPr marL="0" indent="0" algn="just">
              <a:spcBef>
                <a:spcPts val="1600"/>
              </a:spcBef>
              <a:buSzTx/>
              <a:buNone/>
              <a:defRPr sz="1200">
                <a:latin typeface="Times New Roman"/>
                <a:ea typeface="Times New Roman"/>
                <a:cs typeface="Times New Roman"/>
                <a:sym typeface="Times New Roman"/>
              </a:defRPr>
            </a:lvl1pPr>
          </a:lstStyle>
          <a:p>
            <a:r>
              <a:rPr dirty="0"/>
              <a:t>In the previous slide, we have shown a </a:t>
            </a:r>
            <a:r>
              <a:rPr lang="en-US" dirty="0"/>
              <a:t>box and bar</a:t>
            </a:r>
            <a:r>
              <a:rPr dirty="0"/>
              <a:t> chart </a:t>
            </a:r>
            <a:r>
              <a:rPr lang="en-US" dirty="0"/>
              <a:t>depicting the quantity of quality wine </a:t>
            </a:r>
            <a:r>
              <a:rPr dirty="0"/>
              <a:t>and its index. And the outlier depicts the impact of fixed acidity on the wine quality. And when it comes to the pictures in this slide, we are plotting a scatter plot for both residual sugar and alcohol and looking at the quality of the wine. </a:t>
            </a:r>
          </a:p>
        </p:txBody>
      </p:sp>
      <p:pic>
        <p:nvPicPr>
          <p:cNvPr id="216" name="Picture 2" descr="Picture 2"/>
          <p:cNvPicPr>
            <a:picLocks noChangeAspect="1"/>
          </p:cNvPicPr>
          <p:nvPr/>
        </p:nvPicPr>
        <p:blipFill>
          <a:blip r:embed="rId2"/>
          <a:stretch>
            <a:fillRect/>
          </a:stretch>
        </p:blipFill>
        <p:spPr>
          <a:xfrm>
            <a:off x="4492275" y="576849"/>
            <a:ext cx="4034281" cy="3837495"/>
          </a:xfrm>
          <a:prstGeom prst="rect">
            <a:avLst/>
          </a:prstGeom>
          <a:ln w="12700">
            <a:miter lim="400000"/>
          </a:ln>
        </p:spPr>
      </p:pic>
      <p:grpSp>
        <p:nvGrpSpPr>
          <p:cNvPr id="2" name="Group 1">
            <a:extLst>
              <a:ext uri="{FF2B5EF4-FFF2-40B4-BE49-F238E27FC236}">
                <a16:creationId xmlns:a16="http://schemas.microsoft.com/office/drawing/2014/main" id="{656B9D76-DDAF-C2A6-C025-C4B2FA5AAEA3}"/>
              </a:ext>
            </a:extLst>
          </p:cNvPr>
          <p:cNvGrpSpPr>
            <a:grpSpLocks/>
          </p:cNvGrpSpPr>
          <p:nvPr/>
        </p:nvGrpSpPr>
        <p:grpSpPr bwMode="auto">
          <a:xfrm>
            <a:off x="1050131" y="423180"/>
            <a:ext cx="1900237" cy="307340"/>
            <a:chOff x="1336" y="392"/>
            <a:chExt cx="1396" cy="484"/>
          </a:xfrm>
        </p:grpSpPr>
        <p:pic>
          <p:nvPicPr>
            <p:cNvPr id="3" name="Picture 2">
              <a:extLst>
                <a:ext uri="{FF2B5EF4-FFF2-40B4-BE49-F238E27FC236}">
                  <a16:creationId xmlns:a16="http://schemas.microsoft.com/office/drawing/2014/main" id="{0D30C406-8F2A-C8B9-5848-254EDA3E5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 y="615"/>
              <a:ext cx="1396"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7A0BE945-4978-E304-DACC-DFCAD29E53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8" y="392"/>
              <a:ext cx="137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Google Shape;143;p20"/>
          <p:cNvSpPr/>
          <p:nvPr/>
        </p:nvSpPr>
        <p:spPr>
          <a:xfrm>
            <a:off x="1273885" y="813333"/>
            <a:ext cx="1912229" cy="1"/>
          </a:xfrm>
          <a:prstGeom prst="line">
            <a:avLst/>
          </a:prstGeom>
          <a:ln>
            <a:solidFill>
              <a:srgbClr val="212121"/>
            </a:solidFill>
          </a:ln>
        </p:spPr>
        <p:txBody>
          <a:bodyPr lIns="45719" rIns="45719"/>
          <a:lstStyle/>
          <a:p>
            <a:endParaRPr/>
          </a:p>
        </p:txBody>
      </p:sp>
      <p:sp>
        <p:nvSpPr>
          <p:cNvPr id="219" name="Google Shape;144;p20"/>
          <p:cNvSpPr txBox="1">
            <a:spLocks noGrp="1"/>
          </p:cNvSpPr>
          <p:nvPr>
            <p:ph type="title" idx="4294967295"/>
          </p:nvPr>
        </p:nvSpPr>
        <p:spPr>
          <a:xfrm>
            <a:off x="1204619" y="189979"/>
            <a:ext cx="3575051" cy="1620839"/>
          </a:xfrm>
          <a:prstGeom prst="rect">
            <a:avLst/>
          </a:prstGeom>
        </p:spPr>
        <p:txBody>
          <a:bodyPr lIns="91424" tIns="91424" rIns="91424" bIns="91424" anchor="t"/>
          <a:lstStyle>
            <a:lvl1pPr algn="l">
              <a:defRPr>
                <a:solidFill>
                  <a:srgbClr val="212121"/>
                </a:solidFill>
                <a:latin typeface="Times New Roman"/>
                <a:ea typeface="Times New Roman"/>
                <a:cs typeface="Times New Roman"/>
                <a:sym typeface="Times New Roman"/>
              </a:defRPr>
            </a:lvl1pPr>
          </a:lstStyle>
          <a:p>
            <a:r>
              <a:t>Methodology</a:t>
            </a:r>
          </a:p>
        </p:txBody>
      </p:sp>
      <p:sp>
        <p:nvSpPr>
          <p:cNvPr id="220" name="Google Shape;145;p20"/>
          <p:cNvSpPr txBox="1">
            <a:spLocks noGrp="1"/>
          </p:cNvSpPr>
          <p:nvPr>
            <p:ph type="body" sz="quarter" idx="4294967295"/>
          </p:nvPr>
        </p:nvSpPr>
        <p:spPr>
          <a:xfrm>
            <a:off x="1247226" y="1007367"/>
            <a:ext cx="2630380" cy="3237847"/>
          </a:xfrm>
          <a:prstGeom prst="rect">
            <a:avLst/>
          </a:prstGeom>
        </p:spPr>
        <p:txBody>
          <a:bodyPr lIns="91424" tIns="91424" rIns="91424" bIns="91424" anchor="t">
            <a:normAutofit fontScale="55000" lnSpcReduction="20000"/>
          </a:bodyPr>
          <a:lstStyle/>
          <a:p>
            <a:pPr marL="0" indent="0" defTabSz="274320">
              <a:spcBef>
                <a:spcPts val="0"/>
              </a:spcBef>
              <a:buSzTx/>
              <a:buNone/>
              <a:defRPr sz="960" b="1">
                <a:solidFill>
                  <a:srgbClr val="212121"/>
                </a:solidFill>
                <a:latin typeface="+mj-lt"/>
                <a:ea typeface="+mj-ea"/>
                <a:cs typeface="+mj-cs"/>
                <a:sym typeface="Arial"/>
              </a:defRPr>
            </a:pPr>
            <a:endParaRPr dirty="0"/>
          </a:p>
          <a:p>
            <a:pPr marL="0" indent="0" algn="just" defTabSz="274320">
              <a:lnSpc>
                <a:spcPts val="2200"/>
              </a:lnSpc>
              <a:spcBef>
                <a:spcPts val="1200"/>
              </a:spcBef>
              <a:buSzTx/>
              <a:buNone/>
              <a:defRPr sz="960">
                <a:latin typeface="Times New Roman"/>
                <a:ea typeface="Times New Roman"/>
                <a:cs typeface="Times New Roman"/>
                <a:sym typeface="Times New Roman"/>
              </a:defRPr>
            </a:pPr>
            <a:r>
              <a:rPr sz="2200" dirty="0"/>
              <a:t>We have used a classifier and hyper-parameter tuning to RandomizedSearchCV which basically checks on random combinations and this GridSearchCV basically Checks on all combinations and we use a random forest classifier to train the model. Also, we use a confusion matrix to plot the graph between the true value and the predicted value.</a:t>
            </a:r>
          </a:p>
        </p:txBody>
      </p:sp>
      <p:pic>
        <p:nvPicPr>
          <p:cNvPr id="221" name="Picture 2" descr="Picture 2"/>
          <p:cNvPicPr>
            <a:picLocks noChangeAspect="1"/>
          </p:cNvPicPr>
          <p:nvPr/>
        </p:nvPicPr>
        <p:blipFill>
          <a:blip r:embed="rId2"/>
          <a:stretch>
            <a:fillRect/>
          </a:stretch>
        </p:blipFill>
        <p:spPr>
          <a:xfrm>
            <a:off x="4396709" y="1209204"/>
            <a:ext cx="3473406" cy="3422757"/>
          </a:xfrm>
          <a:prstGeom prst="rect">
            <a:avLst/>
          </a:prstGeom>
          <a:ln w="12700">
            <a:miter lim="400000"/>
          </a:ln>
        </p:spPr>
      </p:pic>
      <p:grpSp>
        <p:nvGrpSpPr>
          <p:cNvPr id="2" name="Group 1">
            <a:extLst>
              <a:ext uri="{FF2B5EF4-FFF2-40B4-BE49-F238E27FC236}">
                <a16:creationId xmlns:a16="http://schemas.microsoft.com/office/drawing/2014/main" id="{1D6807A5-56B5-DBBC-84D0-7A4599E2B3C8}"/>
              </a:ext>
            </a:extLst>
          </p:cNvPr>
          <p:cNvGrpSpPr>
            <a:grpSpLocks/>
          </p:cNvGrpSpPr>
          <p:nvPr/>
        </p:nvGrpSpPr>
        <p:grpSpPr bwMode="auto">
          <a:xfrm>
            <a:off x="1204619" y="756681"/>
            <a:ext cx="2207419" cy="307340"/>
            <a:chOff x="1336" y="392"/>
            <a:chExt cx="1396" cy="484"/>
          </a:xfrm>
        </p:grpSpPr>
        <p:pic>
          <p:nvPicPr>
            <p:cNvPr id="3" name="Picture 2">
              <a:extLst>
                <a:ext uri="{FF2B5EF4-FFF2-40B4-BE49-F238E27FC236}">
                  <a16:creationId xmlns:a16="http://schemas.microsoft.com/office/drawing/2014/main" id="{B6CE85BB-B608-FF4B-014A-33D90A5B2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 y="615"/>
              <a:ext cx="1396"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FE6C9488-E075-886D-B8D4-32CA2E1454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8" y="392"/>
              <a:ext cx="137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itle 1"/>
          <p:cNvSpPr txBox="1">
            <a:spLocks noGrp="1"/>
          </p:cNvSpPr>
          <p:nvPr>
            <p:ph type="title"/>
          </p:nvPr>
        </p:nvSpPr>
        <p:spPr>
          <a:xfrm>
            <a:off x="1665975" y="124594"/>
            <a:ext cx="6594036" cy="967538"/>
          </a:xfrm>
          <a:prstGeom prst="rect">
            <a:avLst/>
          </a:prstGeom>
        </p:spPr>
        <p:txBody>
          <a:bodyPr/>
          <a:lstStyle>
            <a:lvl1pPr algn="l">
              <a:defRPr sz="2000">
                <a:latin typeface="Times New Roman"/>
                <a:ea typeface="Times New Roman"/>
                <a:cs typeface="Times New Roman"/>
                <a:sym typeface="Times New Roman"/>
              </a:defRPr>
            </a:lvl1pPr>
          </a:lstStyle>
          <a:p>
            <a:r>
              <a:t>Methodology</a:t>
            </a:r>
          </a:p>
        </p:txBody>
      </p:sp>
      <p:grpSp>
        <p:nvGrpSpPr>
          <p:cNvPr id="2" name="Group 1">
            <a:extLst>
              <a:ext uri="{FF2B5EF4-FFF2-40B4-BE49-F238E27FC236}">
                <a16:creationId xmlns:a16="http://schemas.microsoft.com/office/drawing/2014/main" id="{DD61CBEF-D1AE-44F4-2D93-C3EDF2BE8CA5}"/>
              </a:ext>
            </a:extLst>
          </p:cNvPr>
          <p:cNvGrpSpPr>
            <a:grpSpLocks/>
          </p:cNvGrpSpPr>
          <p:nvPr/>
        </p:nvGrpSpPr>
        <p:grpSpPr bwMode="auto">
          <a:xfrm>
            <a:off x="1665975" y="826027"/>
            <a:ext cx="1479181" cy="307340"/>
            <a:chOff x="1336" y="392"/>
            <a:chExt cx="1396" cy="484"/>
          </a:xfrm>
        </p:grpSpPr>
        <p:pic>
          <p:nvPicPr>
            <p:cNvPr id="3" name="Picture 2">
              <a:extLst>
                <a:ext uri="{FF2B5EF4-FFF2-40B4-BE49-F238E27FC236}">
                  <a16:creationId xmlns:a16="http://schemas.microsoft.com/office/drawing/2014/main" id="{D54E8814-2131-6854-CA34-9697A520A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 y="615"/>
              <a:ext cx="1396"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614A92D6-CD99-A52D-FA47-BE4918883B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 y="392"/>
              <a:ext cx="137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descr="A picture containing text, screenshot, number, plot&#10;&#10;Description automatically generated">
            <a:extLst>
              <a:ext uri="{FF2B5EF4-FFF2-40B4-BE49-F238E27FC236}">
                <a16:creationId xmlns:a16="http://schemas.microsoft.com/office/drawing/2014/main" id="{D98A5883-CF60-193D-F201-7AADF807E3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3662" y="1117601"/>
            <a:ext cx="4020207" cy="3099674"/>
          </a:xfrm>
          <a:prstGeom prst="rect">
            <a:avLst/>
          </a:prstGeom>
        </p:spPr>
      </p:pic>
      <p:sp>
        <p:nvSpPr>
          <p:cNvPr id="8" name="TextBox 7">
            <a:extLst>
              <a:ext uri="{FF2B5EF4-FFF2-40B4-BE49-F238E27FC236}">
                <a16:creationId xmlns:a16="http://schemas.microsoft.com/office/drawing/2014/main" id="{6CAE0F1E-02AA-0B6E-DC70-AE31932E5570}"/>
              </a:ext>
            </a:extLst>
          </p:cNvPr>
          <p:cNvSpPr txBox="1"/>
          <p:nvPr/>
        </p:nvSpPr>
        <p:spPr>
          <a:xfrm>
            <a:off x="975810" y="1233737"/>
            <a:ext cx="3745961" cy="2862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dirty="0">
                <a:latin typeface="Times New Roman" panose="02020603050405020304" pitchFamily="18" charset="0"/>
                <a:cs typeface="Times New Roman" panose="02020603050405020304" pitchFamily="18" charset="0"/>
              </a:rPr>
              <a:t>The plot obtained from the code shows the feature importance's of the KNN classifier used to predict the quality of red wine. The x-axis represents the feature names, and the y-axis represents the importance score of each feature. The feature importance scores are normalized such that they add up to 1. The plot reveals that the most important feature for predicting wine quality is alcohol content, followed by volatile acidity, sulphates, and citric acid. Other features such as fixed acidity, residual sugar, pH, density, and chlorides have a relatively low importance score, indicating that they are less relevant for predicting wine quality. Overall, this plot provides insights into which features are most important for predicting the quality of red wine and can help guide future feature selection and model optimization.</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Google Shape;155;p21"/>
          <p:cNvSpPr txBox="1">
            <a:spLocks noGrp="1"/>
          </p:cNvSpPr>
          <p:nvPr>
            <p:ph type="title" idx="4294967295"/>
          </p:nvPr>
        </p:nvSpPr>
        <p:spPr>
          <a:xfrm>
            <a:off x="1143000" y="301879"/>
            <a:ext cx="3575050" cy="1620839"/>
          </a:xfrm>
          <a:prstGeom prst="rect">
            <a:avLst/>
          </a:prstGeom>
        </p:spPr>
        <p:txBody>
          <a:bodyPr lIns="91424" tIns="91424" rIns="91424" bIns="91424" anchor="t"/>
          <a:lstStyle>
            <a:lvl1pPr algn="l">
              <a:defRPr sz="1800">
                <a:latin typeface="Times New Roman"/>
                <a:ea typeface="Times New Roman"/>
                <a:cs typeface="Times New Roman"/>
                <a:sym typeface="Times New Roman"/>
              </a:defRPr>
            </a:lvl1pPr>
          </a:lstStyle>
          <a:p>
            <a:r>
              <a:t>Findings</a:t>
            </a:r>
          </a:p>
        </p:txBody>
      </p:sp>
      <p:sp>
        <p:nvSpPr>
          <p:cNvPr id="229" name="Google Shape;156;p21"/>
          <p:cNvSpPr txBox="1">
            <a:spLocks noGrp="1"/>
          </p:cNvSpPr>
          <p:nvPr>
            <p:ph type="body" sz="quarter" idx="4294967295"/>
          </p:nvPr>
        </p:nvSpPr>
        <p:spPr>
          <a:xfrm>
            <a:off x="1005760" y="1130627"/>
            <a:ext cx="2259953" cy="2843232"/>
          </a:xfrm>
          <a:prstGeom prst="rect">
            <a:avLst/>
          </a:prstGeom>
        </p:spPr>
        <p:txBody>
          <a:bodyPr lIns="91424" tIns="91424" rIns="91424" bIns="91424" anchor="t">
            <a:normAutofit/>
          </a:bodyPr>
          <a:lstStyle>
            <a:lvl1pPr marL="0" indent="0" algn="just" defTabSz="336042">
              <a:spcBef>
                <a:spcPts val="0"/>
              </a:spcBef>
              <a:buSzTx/>
              <a:buNone/>
              <a:defRPr sz="1176">
                <a:latin typeface="Times New Roman"/>
                <a:ea typeface="Times New Roman"/>
                <a:cs typeface="Times New Roman"/>
                <a:sym typeface="Times New Roman"/>
              </a:defRPr>
            </a:lvl1pPr>
          </a:lstStyle>
          <a:p>
            <a:r>
              <a:rPr dirty="0"/>
              <a:t>From the data visualization and data modeling, we can see that the prediction is around 77-83% accuracy, so, from that we can say that the data is neither in the overfitting zone nor in the under-fitting zone, </a:t>
            </a:r>
            <a:r>
              <a:rPr sz="1200" dirty="0"/>
              <a:t>instead the data </a:t>
            </a:r>
            <a:r>
              <a:rPr dirty="0"/>
              <a:t>is in the proper fitting zone, and there's a little bit of scope to further develop the algorithm in an even better way so that the accuracy can be improved</a:t>
            </a:r>
          </a:p>
        </p:txBody>
      </p:sp>
      <p:grpSp>
        <p:nvGrpSpPr>
          <p:cNvPr id="2" name="Group 1">
            <a:extLst>
              <a:ext uri="{FF2B5EF4-FFF2-40B4-BE49-F238E27FC236}">
                <a16:creationId xmlns:a16="http://schemas.microsoft.com/office/drawing/2014/main" id="{D1F4ED62-5350-B3B8-5AED-5B8EF63DE3A2}"/>
              </a:ext>
            </a:extLst>
          </p:cNvPr>
          <p:cNvGrpSpPr>
            <a:grpSpLocks/>
          </p:cNvGrpSpPr>
          <p:nvPr/>
        </p:nvGrpSpPr>
        <p:grpSpPr bwMode="auto">
          <a:xfrm>
            <a:off x="1133761" y="703580"/>
            <a:ext cx="973744" cy="307340"/>
            <a:chOff x="1336" y="392"/>
            <a:chExt cx="1396" cy="484"/>
          </a:xfrm>
        </p:grpSpPr>
        <p:pic>
          <p:nvPicPr>
            <p:cNvPr id="3" name="Picture 2">
              <a:extLst>
                <a:ext uri="{FF2B5EF4-FFF2-40B4-BE49-F238E27FC236}">
                  <a16:creationId xmlns:a16="http://schemas.microsoft.com/office/drawing/2014/main" id="{4E688D8D-1A63-8B5D-8E71-A09EC89C3D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 y="615"/>
              <a:ext cx="1396"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6A778816-0E73-0CC0-EFA5-606A1E690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 y="392"/>
              <a:ext cx="137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26" name="Picture 2" descr="Barefoot Wine (Origins, Wine Varieties, 10 Best Bottles 2023)">
            <a:extLst>
              <a:ext uri="{FF2B5EF4-FFF2-40B4-BE49-F238E27FC236}">
                <a16:creationId xmlns:a16="http://schemas.microsoft.com/office/drawing/2014/main" id="{BC6CA6E2-8F8A-BF42-6E20-092EE9DC7B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4513" y="907143"/>
            <a:ext cx="4651829" cy="29754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theme/theme1.xml><?xml version="1.0" encoding="utf-8"?>
<a:theme xmlns:a="http://schemas.openxmlformats.org/drawingml/2006/main" name="Parallax">
  <a:themeElements>
    <a:clrScheme name="Parallax">
      <a:dk1>
        <a:srgbClr val="000000"/>
      </a:dk1>
      <a:lt1>
        <a:srgbClr val="FFFFFF"/>
      </a:lt1>
      <a:dk2>
        <a:srgbClr val="A7A7A7"/>
      </a:dk2>
      <a:lt2>
        <a:srgbClr val="535353"/>
      </a:lt2>
      <a:accent1>
        <a:srgbClr val="30ACEC"/>
      </a:accent1>
      <a:accent2>
        <a:srgbClr val="80C34F"/>
      </a:accent2>
      <a:accent3>
        <a:srgbClr val="E29D3E"/>
      </a:accent3>
      <a:accent4>
        <a:srgbClr val="D64A3B"/>
      </a:accent4>
      <a:accent5>
        <a:srgbClr val="D64787"/>
      </a:accent5>
      <a:accent6>
        <a:srgbClr val="A666E1"/>
      </a:accent6>
      <a:hlink>
        <a:srgbClr val="0000FF"/>
      </a:hlink>
      <a:folHlink>
        <a:srgbClr val="FF00FF"/>
      </a:folHlink>
    </a:clrScheme>
    <a:fontScheme name="Parallax">
      <a:majorFont>
        <a:latin typeface="Arial"/>
        <a:ea typeface="Arial"/>
        <a:cs typeface="Arial"/>
      </a:majorFont>
      <a:minorFont>
        <a:latin typeface="Helvetica"/>
        <a:ea typeface="Helvetica"/>
        <a:cs typeface="Helvetica"/>
      </a:minorFont>
    </a:fontScheme>
    <a:fmtScheme name="Parallax">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reflection stA="26000" endPos="40000" dir="5400000" sy="-100000" algn="bl" rotWithShape="0"/>
          </a:effectLst>
        </a:effectStyle>
        <a:effectStyle>
          <a:effectLst>
            <a:reflection stA="26000" endPos="40000" dir="5400000" sy="-100000" algn="bl" rotWithShape="0"/>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reflection stA="26000" endPos="40000" dir="5400000" sy="-100000" algn="bl" rotWithShape="0"/>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arallax">
  <a:themeElements>
    <a:clrScheme name="Parallax">
      <a:dk1>
        <a:srgbClr val="000000"/>
      </a:dk1>
      <a:lt1>
        <a:srgbClr val="FFFFFF"/>
      </a:lt1>
      <a:dk2>
        <a:srgbClr val="A7A7A7"/>
      </a:dk2>
      <a:lt2>
        <a:srgbClr val="535353"/>
      </a:lt2>
      <a:accent1>
        <a:srgbClr val="30ACEC"/>
      </a:accent1>
      <a:accent2>
        <a:srgbClr val="80C34F"/>
      </a:accent2>
      <a:accent3>
        <a:srgbClr val="E29D3E"/>
      </a:accent3>
      <a:accent4>
        <a:srgbClr val="D64A3B"/>
      </a:accent4>
      <a:accent5>
        <a:srgbClr val="D64787"/>
      </a:accent5>
      <a:accent6>
        <a:srgbClr val="A666E1"/>
      </a:accent6>
      <a:hlink>
        <a:srgbClr val="0000FF"/>
      </a:hlink>
      <a:folHlink>
        <a:srgbClr val="FF00FF"/>
      </a:folHlink>
    </a:clrScheme>
    <a:fontScheme name="Parallax">
      <a:majorFont>
        <a:latin typeface="Arial"/>
        <a:ea typeface="Arial"/>
        <a:cs typeface="Arial"/>
      </a:majorFont>
      <a:minorFont>
        <a:latin typeface="Helvetica"/>
        <a:ea typeface="Helvetica"/>
        <a:cs typeface="Helvetica"/>
      </a:minorFont>
    </a:fontScheme>
    <a:fmtScheme name="Parallax">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reflection stA="26000" endPos="40000" dir="5400000" sy="-100000" algn="bl" rotWithShape="0"/>
          </a:effectLst>
        </a:effectStyle>
        <a:effectStyle>
          <a:effectLst>
            <a:reflection stA="26000" endPos="40000" dir="5400000" sy="-100000" algn="bl" rotWithShape="0"/>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reflection stA="26000" endPos="40000" dir="5400000" sy="-100000" algn="bl" rotWithShape="0"/>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77</TotalTime>
  <Words>1149</Words>
  <Application>Microsoft Office PowerPoint</Application>
  <PresentationFormat>On-screen Show (16:9)</PresentationFormat>
  <Paragraphs>64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Microsoft YaHei Light</vt:lpstr>
      <vt:lpstr>Arial</vt:lpstr>
      <vt:lpstr>Corbel</vt:lpstr>
      <vt:lpstr>Helvetica Neue</vt:lpstr>
      <vt:lpstr>Times New Roman</vt:lpstr>
      <vt:lpstr>Parallax</vt:lpstr>
      <vt:lpstr>Wine Quality Predictor  </vt:lpstr>
      <vt:lpstr>PowerPoint Presentation</vt:lpstr>
      <vt:lpstr>Data set</vt:lpstr>
      <vt:lpstr>Variables </vt:lpstr>
      <vt:lpstr>Data visualization </vt:lpstr>
      <vt:lpstr>Data visualization </vt:lpstr>
      <vt:lpstr>Methodology</vt:lpstr>
      <vt:lpstr>Methodology</vt:lpstr>
      <vt:lpstr>Findings</vt:lpstr>
      <vt:lpstr>Recommendations:</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Predictor</dc:title>
  <dc:creator>Sai Santhosh</dc:creator>
  <cp:lastModifiedBy>Anil Botla</cp:lastModifiedBy>
  <cp:revision>10</cp:revision>
  <dcterms:modified xsi:type="dcterms:W3CDTF">2023-05-11T04:07:01Z</dcterms:modified>
</cp:coreProperties>
</file>