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Arial Narrow"/>
      <p:regular r:id="rId24"/>
      <p:bold r:id="rId25"/>
      <p:italic r:id="rId26"/>
      <p:boldItalic r:id="rId27"/>
    </p:embeddedFont>
    <p:embeddedFont>
      <p:font typeface="Sorts Mill Goudy"/>
      <p:regular r:id="rId28"/>
      <p:italic r:id="rId29"/>
    </p:embeddedFon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QzwnWJKUZ3Ui8sxbvmxFVSx71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6B24A9-EB7B-4A96-AD5E-0C4D26CCE4D0}">
  <a:tblStyle styleId="{386B24A9-EB7B-4A96-AD5E-0C4D26CCE4D0}"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italic.fntdata"/><Relationship Id="rId25" Type="http://schemas.openxmlformats.org/officeDocument/2006/relationships/font" Target="fonts/ArialNarrow-bold.fntdata"/><Relationship Id="rId28" Type="http://schemas.openxmlformats.org/officeDocument/2006/relationships/font" Target="fonts/SortsMillGoudy-regular.fntdata"/><Relationship Id="rId27"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rtsMillGoud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2057400" y="685801"/>
            <a:ext cx="8115300" cy="304622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3600"/>
              <a:buFont typeface="Sorts Mill Goudy"/>
              <a:buNone/>
              <a:defRPr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2057400" y="4114800"/>
            <a:ext cx="8115300" cy="20574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chemeClr val="dk2"/>
              </a:buClr>
              <a:buSzPts val="1680"/>
              <a:buNone/>
              <a:defRPr i="1" sz="2400"/>
            </a:lvl1pPr>
            <a:lvl2pPr lvl="1" algn="ctr">
              <a:lnSpc>
                <a:spcPct val="100000"/>
              </a:lnSpc>
              <a:spcBef>
                <a:spcPts val="500"/>
              </a:spcBef>
              <a:spcAft>
                <a:spcPts val="0"/>
              </a:spcAft>
              <a:buClr>
                <a:schemeClr val="dk2"/>
              </a:buClr>
              <a:buSzPts val="1400"/>
              <a:buNone/>
              <a:defRPr sz="2000"/>
            </a:lvl2pPr>
            <a:lvl3pPr lvl="2" algn="ctr">
              <a:lnSpc>
                <a:spcPct val="100000"/>
              </a:lnSpc>
              <a:spcBef>
                <a:spcPts val="500"/>
              </a:spcBef>
              <a:spcAft>
                <a:spcPts val="0"/>
              </a:spcAft>
              <a:buClr>
                <a:schemeClr val="dk2"/>
              </a:buClr>
              <a:buSzPts val="1260"/>
              <a:buNone/>
              <a:defRPr sz="1800"/>
            </a:lvl3pPr>
            <a:lvl4pPr lvl="3" algn="ctr">
              <a:lnSpc>
                <a:spcPct val="100000"/>
              </a:lnSpc>
              <a:spcBef>
                <a:spcPts val="500"/>
              </a:spcBef>
              <a:spcAft>
                <a:spcPts val="0"/>
              </a:spcAft>
              <a:buClr>
                <a:schemeClr val="dk2"/>
              </a:buClr>
              <a:buSzPts val="1120"/>
              <a:buNone/>
              <a:defRPr sz="1600"/>
            </a:lvl4pPr>
            <a:lvl5pPr lvl="4" algn="ctr">
              <a:lnSpc>
                <a:spcPct val="100000"/>
              </a:lnSpc>
              <a:spcBef>
                <a:spcPts val="500"/>
              </a:spcBef>
              <a:spcAft>
                <a:spcPts val="0"/>
              </a:spcAft>
              <a:buClr>
                <a:schemeClr val="dk2"/>
              </a:buClr>
              <a:buSzPts val="11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4156000" y="-530299"/>
            <a:ext cx="3918098" cy="9486901"/>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Sorts Mill Goudy"/>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1371599" y="2254103"/>
            <a:ext cx="9486901" cy="391809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2"/>
          <p:cNvSpPr txBox="1"/>
          <p:nvPr>
            <p:ph type="title"/>
          </p:nvPr>
        </p:nvSpPr>
        <p:spPr>
          <a:xfrm>
            <a:off x="1346071" y="566278"/>
            <a:ext cx="9512429" cy="96545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3600"/>
              <a:buFont typeface="Sorts Mill Goud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909758" y="2057400"/>
            <a:ext cx="5031521" cy="4119563"/>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2"/>
          <p:cNvSpPr txBox="1"/>
          <p:nvPr>
            <p:ph idx="2" type="body"/>
          </p:nvPr>
        </p:nvSpPr>
        <p:spPr>
          <a:xfrm>
            <a:off x="6265408" y="2057401"/>
            <a:ext cx="5016834" cy="4119562"/>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2"/>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23"/>
          <p:cNvSpPr txBox="1"/>
          <p:nvPr>
            <p:ph type="title"/>
          </p:nvPr>
        </p:nvSpPr>
        <p:spPr>
          <a:xfrm>
            <a:off x="839788" y="365126"/>
            <a:ext cx="10276552" cy="114935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3200"/>
              <a:buFont typeface="Sorts Mill Goudy"/>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80"/>
              <a:buNone/>
              <a:defRPr b="1" i="0" sz="2400"/>
            </a:lvl1pPr>
            <a:lvl2pPr indent="-228600" lvl="1" marL="914400" algn="l">
              <a:lnSpc>
                <a:spcPct val="100000"/>
              </a:lnSpc>
              <a:spcBef>
                <a:spcPts val="500"/>
              </a:spcBef>
              <a:spcAft>
                <a:spcPts val="0"/>
              </a:spcAft>
              <a:buClr>
                <a:schemeClr val="dk2"/>
              </a:buClr>
              <a:buSzPts val="1400"/>
              <a:buNone/>
              <a:defRPr b="1" sz="2000"/>
            </a:lvl2pPr>
            <a:lvl3pPr indent="-228600" lvl="2" marL="1371600" algn="l">
              <a:lnSpc>
                <a:spcPct val="100000"/>
              </a:lnSpc>
              <a:spcBef>
                <a:spcPts val="500"/>
              </a:spcBef>
              <a:spcAft>
                <a:spcPts val="0"/>
              </a:spcAft>
              <a:buClr>
                <a:schemeClr val="dk2"/>
              </a:buClr>
              <a:buSzPts val="1260"/>
              <a:buNone/>
              <a:defRPr b="1" sz="1800"/>
            </a:lvl3pPr>
            <a:lvl4pPr indent="-228600" lvl="3" marL="1828800" algn="l">
              <a:lnSpc>
                <a:spcPct val="100000"/>
              </a:lnSpc>
              <a:spcBef>
                <a:spcPts val="500"/>
              </a:spcBef>
              <a:spcAft>
                <a:spcPts val="0"/>
              </a:spcAft>
              <a:buClr>
                <a:schemeClr val="dk2"/>
              </a:buClr>
              <a:buSzPts val="1120"/>
              <a:buNone/>
              <a:defRPr b="1" sz="1600"/>
            </a:lvl4pPr>
            <a:lvl5pPr indent="-228600" lvl="4" marL="2286000" algn="l">
              <a:lnSpc>
                <a:spcPct val="100000"/>
              </a:lnSpc>
              <a:spcBef>
                <a:spcPts val="500"/>
              </a:spcBef>
              <a:spcAft>
                <a:spcPts val="0"/>
              </a:spcAft>
              <a:buClr>
                <a:schemeClr val="dk2"/>
              </a:buClr>
              <a:buSzPts val="11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680"/>
              <a:buNone/>
              <a:defRPr b="1" sz="2400"/>
            </a:lvl1pPr>
            <a:lvl2pPr indent="-228600" lvl="1" marL="914400" algn="l">
              <a:lnSpc>
                <a:spcPct val="100000"/>
              </a:lnSpc>
              <a:spcBef>
                <a:spcPts val="500"/>
              </a:spcBef>
              <a:spcAft>
                <a:spcPts val="0"/>
              </a:spcAft>
              <a:buClr>
                <a:schemeClr val="dk2"/>
              </a:buClr>
              <a:buSzPts val="1400"/>
              <a:buNone/>
              <a:defRPr b="1" sz="2000"/>
            </a:lvl2pPr>
            <a:lvl3pPr indent="-228600" lvl="2" marL="1371600" algn="l">
              <a:lnSpc>
                <a:spcPct val="100000"/>
              </a:lnSpc>
              <a:spcBef>
                <a:spcPts val="500"/>
              </a:spcBef>
              <a:spcAft>
                <a:spcPts val="0"/>
              </a:spcAft>
              <a:buClr>
                <a:schemeClr val="dk2"/>
              </a:buClr>
              <a:buSzPts val="1260"/>
              <a:buNone/>
              <a:defRPr b="1" sz="1800"/>
            </a:lvl3pPr>
            <a:lvl4pPr indent="-228600" lvl="3" marL="1828800" algn="l">
              <a:lnSpc>
                <a:spcPct val="100000"/>
              </a:lnSpc>
              <a:spcBef>
                <a:spcPts val="500"/>
              </a:spcBef>
              <a:spcAft>
                <a:spcPts val="0"/>
              </a:spcAft>
              <a:buClr>
                <a:schemeClr val="dk2"/>
              </a:buClr>
              <a:buSzPts val="1120"/>
              <a:buNone/>
              <a:defRPr b="1" sz="1600"/>
            </a:lvl4pPr>
            <a:lvl5pPr indent="-228600" lvl="4" marL="2286000" algn="l">
              <a:lnSpc>
                <a:spcPct val="100000"/>
              </a:lnSpc>
              <a:spcBef>
                <a:spcPts val="500"/>
              </a:spcBef>
              <a:spcAft>
                <a:spcPts val="0"/>
              </a:spcAft>
              <a:buClr>
                <a:schemeClr val="dk2"/>
              </a:buClr>
              <a:buSzPts val="11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1000"/>
              </a:spcBef>
              <a:spcAft>
                <a:spcPts val="0"/>
              </a:spcAft>
              <a:buClr>
                <a:schemeClr val="dk2"/>
              </a:buClr>
              <a:buSzPts val="1260"/>
              <a:buChar char="•"/>
              <a:defRPr/>
            </a:lvl1pPr>
            <a:lvl2pPr indent="-308610" lvl="1" marL="914400" algn="l">
              <a:lnSpc>
                <a:spcPct val="100000"/>
              </a:lnSpc>
              <a:spcBef>
                <a:spcPts val="500"/>
              </a:spcBef>
              <a:spcAft>
                <a:spcPts val="0"/>
              </a:spcAft>
              <a:buClr>
                <a:schemeClr val="dk2"/>
              </a:buClr>
              <a:buSzPts val="1260"/>
              <a:buChar char="•"/>
              <a:defRPr/>
            </a:lvl2pPr>
            <a:lvl3pPr indent="-308610" lvl="2" marL="1371600" algn="l">
              <a:lnSpc>
                <a:spcPct val="100000"/>
              </a:lnSpc>
              <a:spcBef>
                <a:spcPts val="500"/>
              </a:spcBef>
              <a:spcAft>
                <a:spcPts val="0"/>
              </a:spcAft>
              <a:buClr>
                <a:schemeClr val="dk2"/>
              </a:buClr>
              <a:buSzPts val="1260"/>
              <a:buChar char="•"/>
              <a:defRPr/>
            </a:lvl3pPr>
            <a:lvl4pPr indent="-308610" lvl="3" marL="1828800" algn="l">
              <a:lnSpc>
                <a:spcPct val="100000"/>
              </a:lnSpc>
              <a:spcBef>
                <a:spcPts val="500"/>
              </a:spcBef>
              <a:spcAft>
                <a:spcPts val="0"/>
              </a:spcAft>
              <a:buClr>
                <a:schemeClr val="dk2"/>
              </a:buClr>
              <a:buSzPts val="1260"/>
              <a:buChar char="•"/>
              <a:defRPr/>
            </a:lvl4pPr>
            <a:lvl5pPr indent="-308610" lvl="4" marL="2286000" algn="l">
              <a:lnSpc>
                <a:spcPct val="100000"/>
              </a:lnSpc>
              <a:spcBef>
                <a:spcPts val="500"/>
              </a:spcBef>
              <a:spcAft>
                <a:spcPts val="0"/>
              </a:spcAft>
              <a:buClr>
                <a:schemeClr val="dk2"/>
              </a:buClr>
              <a:buSzPts val="12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24"/>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4"/>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25"/>
          <p:cNvSpPr txBox="1"/>
          <p:nvPr>
            <p:ph type="title"/>
          </p:nvPr>
        </p:nvSpPr>
        <p:spPr>
          <a:xfrm>
            <a:off x="831850" y="1709738"/>
            <a:ext cx="10515600" cy="277407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5400"/>
              <a:buFont typeface="Sorts Mill Goudy"/>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5"/>
          <p:cNvSpPr txBox="1"/>
          <p:nvPr>
            <p:ph idx="1" type="body"/>
          </p:nvPr>
        </p:nvSpPr>
        <p:spPr>
          <a:xfrm>
            <a:off x="831850" y="4641624"/>
            <a:ext cx="10515600" cy="1448026"/>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rgbClr val="888888"/>
              </a:buClr>
              <a:buSzPts val="1680"/>
              <a:buNone/>
              <a:defRPr i="1" sz="2400">
                <a:solidFill>
                  <a:srgbClr val="888888"/>
                </a:solidFill>
              </a:defRPr>
            </a:lvl1pPr>
            <a:lvl2pPr indent="-228600" lvl="1" marL="914400" algn="l">
              <a:lnSpc>
                <a:spcPct val="100000"/>
              </a:lnSpc>
              <a:spcBef>
                <a:spcPts val="500"/>
              </a:spcBef>
              <a:spcAft>
                <a:spcPts val="0"/>
              </a:spcAft>
              <a:buClr>
                <a:srgbClr val="888888"/>
              </a:buClr>
              <a:buSzPts val="1400"/>
              <a:buNone/>
              <a:defRPr sz="2000">
                <a:solidFill>
                  <a:srgbClr val="888888"/>
                </a:solidFill>
              </a:defRPr>
            </a:lvl2pPr>
            <a:lvl3pPr indent="-228600" lvl="2" marL="1371600" algn="l">
              <a:lnSpc>
                <a:spcPct val="100000"/>
              </a:lnSpc>
              <a:spcBef>
                <a:spcPts val="500"/>
              </a:spcBef>
              <a:spcAft>
                <a:spcPts val="0"/>
              </a:spcAft>
              <a:buClr>
                <a:srgbClr val="888888"/>
              </a:buClr>
              <a:buSzPts val="1260"/>
              <a:buNone/>
              <a:defRPr sz="1800">
                <a:solidFill>
                  <a:srgbClr val="888888"/>
                </a:solidFill>
              </a:defRPr>
            </a:lvl3pPr>
            <a:lvl4pPr indent="-228600" lvl="3" marL="1828800" algn="l">
              <a:lnSpc>
                <a:spcPct val="100000"/>
              </a:lnSpc>
              <a:spcBef>
                <a:spcPts val="500"/>
              </a:spcBef>
              <a:spcAft>
                <a:spcPts val="0"/>
              </a:spcAft>
              <a:buClr>
                <a:srgbClr val="888888"/>
              </a:buClr>
              <a:buSzPts val="1120"/>
              <a:buNone/>
              <a:defRPr sz="1600">
                <a:solidFill>
                  <a:srgbClr val="888888"/>
                </a:solidFill>
              </a:defRPr>
            </a:lvl4pPr>
            <a:lvl5pPr indent="-228600" lvl="4" marL="2286000" algn="l">
              <a:lnSpc>
                <a:spcPct val="100000"/>
              </a:lnSpc>
              <a:spcBef>
                <a:spcPts val="500"/>
              </a:spcBef>
              <a:spcAft>
                <a:spcPts val="0"/>
              </a:spcAft>
              <a:buClr>
                <a:srgbClr val="888888"/>
              </a:buClr>
              <a:buSzPts val="112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25"/>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Sorts Mill Goud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1000"/>
              </a:spcBef>
              <a:spcAft>
                <a:spcPts val="0"/>
              </a:spcAft>
              <a:buClr>
                <a:schemeClr val="dk2"/>
              </a:buClr>
              <a:buSzPts val="2240"/>
              <a:buChar char="•"/>
              <a:defRPr sz="3200"/>
            </a:lvl1pPr>
            <a:lvl2pPr indent="-353060" lvl="1" marL="914400" algn="l">
              <a:lnSpc>
                <a:spcPct val="100000"/>
              </a:lnSpc>
              <a:spcBef>
                <a:spcPts val="500"/>
              </a:spcBef>
              <a:spcAft>
                <a:spcPts val="0"/>
              </a:spcAft>
              <a:buClr>
                <a:schemeClr val="dk2"/>
              </a:buClr>
              <a:buSzPts val="1960"/>
              <a:buChar char="•"/>
              <a:defRPr sz="2800"/>
            </a:lvl2pPr>
            <a:lvl3pPr indent="-335280" lvl="2" marL="1371600" algn="l">
              <a:lnSpc>
                <a:spcPct val="100000"/>
              </a:lnSpc>
              <a:spcBef>
                <a:spcPts val="500"/>
              </a:spcBef>
              <a:spcAft>
                <a:spcPts val="0"/>
              </a:spcAft>
              <a:buClr>
                <a:schemeClr val="dk2"/>
              </a:buClr>
              <a:buSzPts val="1680"/>
              <a:buChar char="•"/>
              <a:defRPr sz="2400"/>
            </a:lvl3pPr>
            <a:lvl4pPr indent="-317500" lvl="3" marL="1828800" algn="l">
              <a:lnSpc>
                <a:spcPct val="100000"/>
              </a:lnSpc>
              <a:spcBef>
                <a:spcPts val="500"/>
              </a:spcBef>
              <a:spcAft>
                <a:spcPts val="0"/>
              </a:spcAft>
              <a:buClr>
                <a:schemeClr val="dk2"/>
              </a:buClr>
              <a:buSzPts val="1400"/>
              <a:buChar char="•"/>
              <a:defRPr sz="2000"/>
            </a:lvl4pPr>
            <a:lvl5pPr indent="-317500" lvl="4" marL="2286000" algn="l">
              <a:lnSpc>
                <a:spcPct val="100000"/>
              </a:lnSpc>
              <a:spcBef>
                <a:spcPts val="500"/>
              </a:spcBef>
              <a:spcAft>
                <a:spcPts val="0"/>
              </a:spcAft>
              <a:buClr>
                <a:schemeClr val="dk2"/>
              </a:buClr>
              <a:buSzPts val="14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120"/>
              <a:buNone/>
              <a:defRPr sz="1600"/>
            </a:lvl1pPr>
            <a:lvl2pPr indent="-228600" lvl="1" marL="914400" algn="l">
              <a:lnSpc>
                <a:spcPct val="100000"/>
              </a:lnSpc>
              <a:spcBef>
                <a:spcPts val="500"/>
              </a:spcBef>
              <a:spcAft>
                <a:spcPts val="0"/>
              </a:spcAft>
              <a:buClr>
                <a:schemeClr val="dk2"/>
              </a:buClr>
              <a:buSzPts val="980"/>
              <a:buNone/>
              <a:defRPr sz="1400"/>
            </a:lvl2pPr>
            <a:lvl3pPr indent="-228600" lvl="2" marL="1371600" algn="l">
              <a:lnSpc>
                <a:spcPct val="100000"/>
              </a:lnSpc>
              <a:spcBef>
                <a:spcPts val="500"/>
              </a:spcBef>
              <a:spcAft>
                <a:spcPts val="0"/>
              </a:spcAft>
              <a:buClr>
                <a:schemeClr val="dk2"/>
              </a:buClr>
              <a:buSzPts val="840"/>
              <a:buNone/>
              <a:defRPr sz="1200"/>
            </a:lvl3pPr>
            <a:lvl4pPr indent="-228600" lvl="3" marL="1828800" algn="l">
              <a:lnSpc>
                <a:spcPct val="100000"/>
              </a:lnSpc>
              <a:spcBef>
                <a:spcPts val="500"/>
              </a:spcBef>
              <a:spcAft>
                <a:spcPts val="0"/>
              </a:spcAft>
              <a:buClr>
                <a:schemeClr val="dk2"/>
              </a:buClr>
              <a:buSzPts val="700"/>
              <a:buNone/>
              <a:defRPr sz="1000"/>
            </a:lvl4pPr>
            <a:lvl5pPr indent="-228600" lvl="4" marL="2286000" algn="l">
              <a:lnSpc>
                <a:spcPct val="100000"/>
              </a:lnSpc>
              <a:spcBef>
                <a:spcPts val="500"/>
              </a:spcBef>
              <a:spcAft>
                <a:spcPts val="0"/>
              </a:spcAft>
              <a:buClr>
                <a:schemeClr val="dk2"/>
              </a:buClr>
              <a:buSzPts val="7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3200"/>
              <a:buFont typeface="Sorts Mill Goud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dk2"/>
              </a:buClr>
              <a:buSzPts val="2240"/>
              <a:buFont typeface="Arial"/>
              <a:buNone/>
              <a:defRPr b="0" i="0" sz="3200" u="none" cap="none" strike="noStrike">
                <a:solidFill>
                  <a:schemeClr val="dk2"/>
                </a:solidFill>
                <a:latin typeface="Sorts Mill Goudy"/>
                <a:ea typeface="Sorts Mill Goudy"/>
                <a:cs typeface="Sorts Mill Goudy"/>
                <a:sym typeface="Sorts Mill Goudy"/>
              </a:defRPr>
            </a:lvl1pPr>
            <a:lvl2pPr lvl="1" marR="0" rtl="0" algn="l">
              <a:lnSpc>
                <a:spcPct val="100000"/>
              </a:lnSpc>
              <a:spcBef>
                <a:spcPts val="500"/>
              </a:spcBef>
              <a:spcAft>
                <a:spcPts val="0"/>
              </a:spcAft>
              <a:buClr>
                <a:schemeClr val="dk2"/>
              </a:buClr>
              <a:buSzPts val="1960"/>
              <a:buFont typeface="Arial"/>
              <a:buNone/>
              <a:defRPr b="0" i="0" sz="2800" u="none" cap="none" strike="noStrike">
                <a:solidFill>
                  <a:schemeClr val="dk2"/>
                </a:solidFill>
                <a:latin typeface="Sorts Mill Goudy"/>
                <a:ea typeface="Sorts Mill Goudy"/>
                <a:cs typeface="Sorts Mill Goudy"/>
                <a:sym typeface="Sorts Mill Goudy"/>
              </a:defRPr>
            </a:lvl2pPr>
            <a:lvl3pPr lvl="2" marR="0" rtl="0" algn="l">
              <a:lnSpc>
                <a:spcPct val="100000"/>
              </a:lnSpc>
              <a:spcBef>
                <a:spcPts val="500"/>
              </a:spcBef>
              <a:spcAft>
                <a:spcPts val="0"/>
              </a:spcAft>
              <a:buClr>
                <a:schemeClr val="dk2"/>
              </a:buClr>
              <a:buSzPts val="1680"/>
              <a:buFont typeface="Arial"/>
              <a:buNone/>
              <a:defRPr b="0" i="0" sz="2400" u="none" cap="none" strike="noStrike">
                <a:solidFill>
                  <a:schemeClr val="dk2"/>
                </a:solidFill>
                <a:latin typeface="Sorts Mill Goudy"/>
                <a:ea typeface="Sorts Mill Goudy"/>
                <a:cs typeface="Sorts Mill Goudy"/>
                <a:sym typeface="Sorts Mill Goudy"/>
              </a:defRPr>
            </a:lvl3pPr>
            <a:lvl4pPr lvl="3" marR="0" rtl="0" algn="l">
              <a:lnSpc>
                <a:spcPct val="100000"/>
              </a:lnSpc>
              <a:spcBef>
                <a:spcPts val="500"/>
              </a:spcBef>
              <a:spcAft>
                <a:spcPts val="0"/>
              </a:spcAft>
              <a:buClr>
                <a:schemeClr val="dk2"/>
              </a:buClr>
              <a:buSzPts val="1400"/>
              <a:buFont typeface="Arial"/>
              <a:buNone/>
              <a:defRPr b="0" i="0" sz="2000" u="none" cap="none" strike="noStrike">
                <a:solidFill>
                  <a:schemeClr val="dk2"/>
                </a:solidFill>
                <a:latin typeface="Sorts Mill Goudy"/>
                <a:ea typeface="Sorts Mill Goudy"/>
                <a:cs typeface="Sorts Mill Goudy"/>
                <a:sym typeface="Sorts Mill Goudy"/>
              </a:defRPr>
            </a:lvl4pPr>
            <a:lvl5pPr lvl="4" marR="0" rtl="0" algn="l">
              <a:lnSpc>
                <a:spcPct val="100000"/>
              </a:lnSpc>
              <a:spcBef>
                <a:spcPts val="500"/>
              </a:spcBef>
              <a:spcAft>
                <a:spcPts val="0"/>
              </a:spcAft>
              <a:buClr>
                <a:schemeClr val="dk2"/>
              </a:buClr>
              <a:buSzPts val="1400"/>
              <a:buFont typeface="Arial"/>
              <a:buNone/>
              <a:defRPr b="0" i="0" sz="2000" u="none" cap="none" strike="noStrike">
                <a:solidFill>
                  <a:schemeClr val="dk2"/>
                </a:solidFill>
                <a:latin typeface="Sorts Mill Goudy"/>
                <a:ea typeface="Sorts Mill Goudy"/>
                <a:cs typeface="Sorts Mill Goudy"/>
                <a:sym typeface="Sorts Mill Goudy"/>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2"/>
              </a:buClr>
              <a:buSzPts val="1120"/>
              <a:buNone/>
              <a:defRPr sz="1600"/>
            </a:lvl1pPr>
            <a:lvl2pPr indent="-228600" lvl="1" marL="914400" algn="l">
              <a:lnSpc>
                <a:spcPct val="100000"/>
              </a:lnSpc>
              <a:spcBef>
                <a:spcPts val="500"/>
              </a:spcBef>
              <a:spcAft>
                <a:spcPts val="0"/>
              </a:spcAft>
              <a:buClr>
                <a:schemeClr val="dk2"/>
              </a:buClr>
              <a:buSzPts val="980"/>
              <a:buNone/>
              <a:defRPr sz="1400"/>
            </a:lvl2pPr>
            <a:lvl3pPr indent="-228600" lvl="2" marL="1371600" algn="l">
              <a:lnSpc>
                <a:spcPct val="100000"/>
              </a:lnSpc>
              <a:spcBef>
                <a:spcPts val="500"/>
              </a:spcBef>
              <a:spcAft>
                <a:spcPts val="0"/>
              </a:spcAft>
              <a:buClr>
                <a:schemeClr val="dk2"/>
              </a:buClr>
              <a:buSzPts val="840"/>
              <a:buNone/>
              <a:defRPr sz="1200"/>
            </a:lvl3pPr>
            <a:lvl4pPr indent="-228600" lvl="3" marL="1828800" algn="l">
              <a:lnSpc>
                <a:spcPct val="100000"/>
              </a:lnSpc>
              <a:spcBef>
                <a:spcPts val="500"/>
              </a:spcBef>
              <a:spcAft>
                <a:spcPts val="0"/>
              </a:spcAft>
              <a:buClr>
                <a:schemeClr val="dk2"/>
              </a:buClr>
              <a:buSzPts val="700"/>
              <a:buNone/>
              <a:defRPr sz="1000"/>
            </a:lvl4pPr>
            <a:lvl5pPr indent="-228600" lvl="4" marL="2286000" algn="l">
              <a:lnSpc>
                <a:spcPct val="100000"/>
              </a:lnSpc>
              <a:spcBef>
                <a:spcPts val="500"/>
              </a:spcBef>
              <a:spcAft>
                <a:spcPts val="0"/>
              </a:spcAft>
              <a:buClr>
                <a:schemeClr val="dk2"/>
              </a:buClr>
              <a:buSzPts val="7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2"/>
              </a:buClr>
              <a:buSzPts val="3600"/>
              <a:buFont typeface="Sorts Mill Goudy"/>
              <a:buNone/>
              <a:defRPr b="0" i="0" sz="3600" u="none" cap="none" strike="noStrike">
                <a:solidFill>
                  <a:schemeClr val="dk2"/>
                </a:solidFill>
                <a:latin typeface="Sorts Mill Goudy"/>
                <a:ea typeface="Sorts Mill Goudy"/>
                <a:cs typeface="Sorts Mill Goudy"/>
                <a:sym typeface="Sorts Mill Goud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1371599" y="2254103"/>
            <a:ext cx="9486901" cy="3918098"/>
          </a:xfrm>
          <a:prstGeom prst="rect">
            <a:avLst/>
          </a:prstGeom>
          <a:noFill/>
          <a:ln>
            <a:noFill/>
          </a:ln>
        </p:spPr>
        <p:txBody>
          <a:bodyPr anchorCtr="0" anchor="t" bIns="45700" lIns="91425" spcFirstLastPara="1" rIns="91425" wrap="square" tIns="45700">
            <a:normAutofit/>
          </a:bodyPr>
          <a:lstStyle>
            <a:lvl1pPr indent="-335280" lvl="0" marL="457200" marR="0" rtl="0" algn="l">
              <a:lnSpc>
                <a:spcPct val="100000"/>
              </a:lnSpc>
              <a:spcBef>
                <a:spcPts val="1000"/>
              </a:spcBef>
              <a:spcAft>
                <a:spcPts val="0"/>
              </a:spcAft>
              <a:buClr>
                <a:schemeClr val="dk2"/>
              </a:buClr>
              <a:buSzPts val="1680"/>
              <a:buFont typeface="Arial"/>
              <a:buChar char="•"/>
              <a:defRPr b="0" i="0" sz="2400" u="none" cap="none" strike="noStrike">
                <a:solidFill>
                  <a:schemeClr val="dk2"/>
                </a:solidFill>
                <a:latin typeface="Sorts Mill Goudy"/>
                <a:ea typeface="Sorts Mill Goudy"/>
                <a:cs typeface="Sorts Mill Goudy"/>
                <a:sym typeface="Sorts Mill Goudy"/>
              </a:defRPr>
            </a:lvl1pPr>
            <a:lvl2pPr indent="-317500" lvl="1" marL="914400" marR="0" rtl="0" algn="l">
              <a:lnSpc>
                <a:spcPct val="100000"/>
              </a:lnSpc>
              <a:spcBef>
                <a:spcPts val="500"/>
              </a:spcBef>
              <a:spcAft>
                <a:spcPts val="0"/>
              </a:spcAft>
              <a:buClr>
                <a:schemeClr val="dk2"/>
              </a:buClr>
              <a:buSzPts val="1400"/>
              <a:buFont typeface="Arial"/>
              <a:buChar char="•"/>
              <a:defRPr b="0" i="0" sz="2000" u="none" cap="none" strike="noStrike">
                <a:solidFill>
                  <a:schemeClr val="dk2"/>
                </a:solidFill>
                <a:latin typeface="Sorts Mill Goudy"/>
                <a:ea typeface="Sorts Mill Goudy"/>
                <a:cs typeface="Sorts Mill Goudy"/>
                <a:sym typeface="Sorts Mill Goudy"/>
              </a:defRPr>
            </a:lvl2pPr>
            <a:lvl3pPr indent="-308610" lvl="2" marL="1371600" marR="0" rtl="0" algn="l">
              <a:lnSpc>
                <a:spcPct val="100000"/>
              </a:lnSpc>
              <a:spcBef>
                <a:spcPts val="500"/>
              </a:spcBef>
              <a:spcAft>
                <a:spcPts val="0"/>
              </a:spcAft>
              <a:buClr>
                <a:schemeClr val="dk2"/>
              </a:buClr>
              <a:buSzPts val="1260"/>
              <a:buFont typeface="Arial"/>
              <a:buChar char="•"/>
              <a:defRPr b="0" i="0" sz="1800" u="none" cap="none" strike="noStrike">
                <a:solidFill>
                  <a:schemeClr val="dk2"/>
                </a:solidFill>
                <a:latin typeface="Sorts Mill Goudy"/>
                <a:ea typeface="Sorts Mill Goudy"/>
                <a:cs typeface="Sorts Mill Goudy"/>
                <a:sym typeface="Sorts Mill Goudy"/>
              </a:defRPr>
            </a:lvl3pPr>
            <a:lvl4pPr indent="-299719" lvl="3" marL="1828800" marR="0" rtl="0" algn="l">
              <a:lnSpc>
                <a:spcPct val="100000"/>
              </a:lnSpc>
              <a:spcBef>
                <a:spcPts val="500"/>
              </a:spcBef>
              <a:spcAft>
                <a:spcPts val="0"/>
              </a:spcAft>
              <a:buClr>
                <a:schemeClr val="dk2"/>
              </a:buClr>
              <a:buSzPts val="1120"/>
              <a:buFont typeface="Arial"/>
              <a:buChar char="•"/>
              <a:defRPr b="0" i="0" sz="1600" u="none" cap="none" strike="noStrike">
                <a:solidFill>
                  <a:schemeClr val="dk2"/>
                </a:solidFill>
                <a:latin typeface="Sorts Mill Goudy"/>
                <a:ea typeface="Sorts Mill Goudy"/>
                <a:cs typeface="Sorts Mill Goudy"/>
                <a:sym typeface="Sorts Mill Goudy"/>
              </a:defRPr>
            </a:lvl4pPr>
            <a:lvl5pPr indent="-299720" lvl="4" marL="2286000" marR="0" rtl="0" algn="l">
              <a:lnSpc>
                <a:spcPct val="100000"/>
              </a:lnSpc>
              <a:spcBef>
                <a:spcPts val="500"/>
              </a:spcBef>
              <a:spcAft>
                <a:spcPts val="0"/>
              </a:spcAft>
              <a:buClr>
                <a:schemeClr val="dk2"/>
              </a:buClr>
              <a:buSzPts val="1120"/>
              <a:buFont typeface="Arial"/>
              <a:buChar char="•"/>
              <a:defRPr b="0" i="0" sz="1600" u="none" cap="none" strike="noStrike">
                <a:solidFill>
                  <a:schemeClr val="dk2"/>
                </a:solidFill>
                <a:latin typeface="Sorts Mill Goudy"/>
                <a:ea typeface="Sorts Mill Goudy"/>
                <a:cs typeface="Sorts Mill Goudy"/>
                <a:sym typeface="Sorts Mill Goud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8" name="Google Shape;8;p19"/>
          <p:cNvSpPr txBox="1"/>
          <p:nvPr>
            <p:ph idx="10" type="dt"/>
          </p:nvPr>
        </p:nvSpPr>
        <p:spPr>
          <a:xfrm rot="5400000">
            <a:off x="9800022" y="3223751"/>
            <a:ext cx="4114801" cy="41050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455970"/>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9"/>
          <p:cNvSpPr txBox="1"/>
          <p:nvPr>
            <p:ph idx="11" type="ftr"/>
          </p:nvPr>
        </p:nvSpPr>
        <p:spPr>
          <a:xfrm rot="5400000">
            <a:off x="-1708136" y="3223750"/>
            <a:ext cx="4114800" cy="41050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455970"/>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9"/>
          <p:cNvSpPr txBox="1"/>
          <p:nvPr>
            <p:ph idx="12" type="sldNum"/>
          </p:nvPr>
        </p:nvSpPr>
        <p:spPr>
          <a:xfrm>
            <a:off x="11116340" y="6356350"/>
            <a:ext cx="87186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455970"/>
                </a:solidFill>
                <a:latin typeface="Gill Sans"/>
                <a:ea typeface="Gill Sans"/>
                <a:cs typeface="Gill Sans"/>
                <a:sym typeface="Gill Sans"/>
              </a:defRPr>
            </a:lvl1pPr>
            <a:lvl2pPr indent="0" lvl="1" marL="0" marR="0" rtl="0" algn="r">
              <a:spcBef>
                <a:spcPts val="0"/>
              </a:spcBef>
              <a:buNone/>
              <a:defRPr b="0" i="0" sz="900" u="none" cap="none" strike="noStrike">
                <a:solidFill>
                  <a:srgbClr val="455970"/>
                </a:solidFill>
                <a:latin typeface="Gill Sans"/>
                <a:ea typeface="Gill Sans"/>
                <a:cs typeface="Gill Sans"/>
                <a:sym typeface="Gill Sans"/>
              </a:defRPr>
            </a:lvl2pPr>
            <a:lvl3pPr indent="0" lvl="2" marL="0" marR="0" rtl="0" algn="r">
              <a:spcBef>
                <a:spcPts val="0"/>
              </a:spcBef>
              <a:buNone/>
              <a:defRPr b="0" i="0" sz="900" u="none" cap="none" strike="noStrike">
                <a:solidFill>
                  <a:srgbClr val="455970"/>
                </a:solidFill>
                <a:latin typeface="Gill Sans"/>
                <a:ea typeface="Gill Sans"/>
                <a:cs typeface="Gill Sans"/>
                <a:sym typeface="Gill Sans"/>
              </a:defRPr>
            </a:lvl3pPr>
            <a:lvl4pPr indent="0" lvl="3" marL="0" marR="0" rtl="0" algn="r">
              <a:spcBef>
                <a:spcPts val="0"/>
              </a:spcBef>
              <a:buNone/>
              <a:defRPr b="0" i="0" sz="900" u="none" cap="none" strike="noStrike">
                <a:solidFill>
                  <a:srgbClr val="455970"/>
                </a:solidFill>
                <a:latin typeface="Gill Sans"/>
                <a:ea typeface="Gill Sans"/>
                <a:cs typeface="Gill Sans"/>
                <a:sym typeface="Gill Sans"/>
              </a:defRPr>
            </a:lvl4pPr>
            <a:lvl5pPr indent="0" lvl="4" marL="0" marR="0" rtl="0" algn="r">
              <a:spcBef>
                <a:spcPts val="0"/>
              </a:spcBef>
              <a:buNone/>
              <a:defRPr b="0" i="0" sz="900" u="none" cap="none" strike="noStrike">
                <a:solidFill>
                  <a:srgbClr val="455970"/>
                </a:solidFill>
                <a:latin typeface="Gill Sans"/>
                <a:ea typeface="Gill Sans"/>
                <a:cs typeface="Gill Sans"/>
                <a:sym typeface="Gill Sans"/>
              </a:defRPr>
            </a:lvl5pPr>
            <a:lvl6pPr indent="0" lvl="5" marL="0" marR="0" rtl="0" algn="r">
              <a:spcBef>
                <a:spcPts val="0"/>
              </a:spcBef>
              <a:buNone/>
              <a:defRPr b="0" i="0" sz="900" u="none" cap="none" strike="noStrike">
                <a:solidFill>
                  <a:srgbClr val="455970"/>
                </a:solidFill>
                <a:latin typeface="Gill Sans"/>
                <a:ea typeface="Gill Sans"/>
                <a:cs typeface="Gill Sans"/>
                <a:sym typeface="Gill Sans"/>
              </a:defRPr>
            </a:lvl6pPr>
            <a:lvl7pPr indent="0" lvl="6" marL="0" marR="0" rtl="0" algn="r">
              <a:spcBef>
                <a:spcPts val="0"/>
              </a:spcBef>
              <a:buNone/>
              <a:defRPr b="0" i="0" sz="900" u="none" cap="none" strike="noStrike">
                <a:solidFill>
                  <a:srgbClr val="455970"/>
                </a:solidFill>
                <a:latin typeface="Gill Sans"/>
                <a:ea typeface="Gill Sans"/>
                <a:cs typeface="Gill Sans"/>
                <a:sym typeface="Gill Sans"/>
              </a:defRPr>
            </a:lvl7pPr>
            <a:lvl8pPr indent="0" lvl="7" marL="0" marR="0" rtl="0" algn="r">
              <a:spcBef>
                <a:spcPts val="0"/>
              </a:spcBef>
              <a:buNone/>
              <a:defRPr b="0" i="0" sz="900" u="none" cap="none" strike="noStrike">
                <a:solidFill>
                  <a:srgbClr val="455970"/>
                </a:solidFill>
                <a:latin typeface="Gill Sans"/>
                <a:ea typeface="Gill Sans"/>
                <a:cs typeface="Gill Sans"/>
                <a:sym typeface="Gill Sans"/>
              </a:defRPr>
            </a:lvl8pPr>
            <a:lvl9pPr indent="0" lvl="8" marL="0" marR="0" rtl="0" algn="r">
              <a:spcBef>
                <a:spcPts val="0"/>
              </a:spcBef>
              <a:buNone/>
              <a:defRPr b="0" i="0" sz="900" u="none" cap="none" strike="noStrike">
                <a:solidFill>
                  <a:srgbClr val="455970"/>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play.google.com/store/apps/details?id=com.bluetooth.appshotline.hc_05bluetoothterminal" TargetMode="External"/><Relationship Id="rId4" Type="http://schemas.openxmlformats.org/officeDocument/2006/relationships/image" Target="../media/image5.jpg"/><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85" name="Google Shape;85;p1"/>
          <p:cNvPicPr preferRelativeResize="0"/>
          <p:nvPr/>
        </p:nvPicPr>
        <p:blipFill rotWithShape="1">
          <a:blip r:embed="rId3">
            <a:alphaModFix/>
          </a:blip>
          <a:srcRect b="285" l="0" r="1" t="0"/>
          <a:stretch/>
        </p:blipFill>
        <p:spPr>
          <a:xfrm>
            <a:off x="1" y="10"/>
            <a:ext cx="12192000" cy="6857990"/>
          </a:xfrm>
          <a:prstGeom prst="rect">
            <a:avLst/>
          </a:prstGeom>
          <a:noFill/>
          <a:ln>
            <a:noFill/>
          </a:ln>
        </p:spPr>
      </p:pic>
      <p:sp>
        <p:nvSpPr>
          <p:cNvPr id="86" name="Google Shape;86;p1"/>
          <p:cNvSpPr/>
          <p:nvPr/>
        </p:nvSpPr>
        <p:spPr>
          <a:xfrm>
            <a:off x="0" y="3719945"/>
            <a:ext cx="12192000" cy="3138055"/>
          </a:xfrm>
          <a:prstGeom prst="rect">
            <a:avLst/>
          </a:prstGeom>
          <a:gradFill>
            <a:gsLst>
              <a:gs pos="0">
                <a:srgbClr val="000000">
                  <a:alpha val="0"/>
                </a:srgbClr>
              </a:gs>
              <a:gs pos="47000">
                <a:srgbClr val="000000">
                  <a:alpha val="28627"/>
                </a:srgbClr>
              </a:gs>
              <a:gs pos="100000">
                <a:srgbClr val="000000">
                  <a:alpha val="38823"/>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1"/>
          <p:cNvSpPr/>
          <p:nvPr/>
        </p:nvSpPr>
        <p:spPr>
          <a:xfrm>
            <a:off x="0" y="0"/>
            <a:ext cx="12192000" cy="6858000"/>
          </a:xfrm>
          <a:custGeom>
            <a:rect b="b" l="l" r="r" t="t"/>
            <a:pathLst>
              <a:path extrusionOk="0" h="6858000" w="12192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8" name="Google Shape;88;p1"/>
          <p:cNvSpPr txBox="1"/>
          <p:nvPr>
            <p:ph type="ctrTitle"/>
          </p:nvPr>
        </p:nvSpPr>
        <p:spPr>
          <a:xfrm>
            <a:off x="1371600" y="4114799"/>
            <a:ext cx="9486900" cy="115691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3200"/>
              <a:buFont typeface="Sorts Mill Goudy"/>
              <a:buNone/>
            </a:pPr>
            <a:r>
              <a:rPr lang="en-US" sz="3200">
                <a:solidFill>
                  <a:srgbClr val="FFFFFF"/>
                </a:solidFill>
              </a:rPr>
              <a:t>HOME AUTOMATION PROJECT</a:t>
            </a:r>
            <a:endParaRPr/>
          </a:p>
        </p:txBody>
      </p:sp>
      <p:sp>
        <p:nvSpPr>
          <p:cNvPr id="89" name="Google Shape;89;p1"/>
          <p:cNvSpPr txBox="1"/>
          <p:nvPr>
            <p:ph idx="1" type="subTitle"/>
          </p:nvPr>
        </p:nvSpPr>
        <p:spPr>
          <a:xfrm>
            <a:off x="2057400" y="5271715"/>
            <a:ext cx="8115300" cy="64499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FFFFFF"/>
              </a:buClr>
              <a:buSzPts val="1400"/>
              <a:buNone/>
            </a:pPr>
            <a:r>
              <a:rPr lang="en-US" sz="2000">
                <a:solidFill>
                  <a:srgbClr val="FFFFFF"/>
                </a:solidFill>
              </a:rPr>
              <a:t>Robotronics Club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Sorts Mill Goudy"/>
              <a:buNone/>
            </a:pPr>
            <a:r>
              <a:rPr lang="en-US"/>
              <a:t>SMART LOCK FUNCTIONALITY</a:t>
            </a:r>
            <a:endParaRPr/>
          </a:p>
        </p:txBody>
      </p:sp>
      <p:sp>
        <p:nvSpPr>
          <p:cNvPr id="168" name="Google Shape;168;p10"/>
          <p:cNvSpPr txBox="1"/>
          <p:nvPr>
            <p:ph idx="1" type="body"/>
          </p:nvPr>
        </p:nvSpPr>
        <p:spPr>
          <a:xfrm>
            <a:off x="1371599" y="2254103"/>
            <a:ext cx="9486901" cy="39180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680"/>
              <a:buChar char="•"/>
            </a:pPr>
            <a:r>
              <a:rPr lang="en-US"/>
              <a:t>This time we use a simple medium strength dc servo again controlled by the Bluetooth connected Arduino.</a:t>
            </a:r>
            <a:endParaRPr/>
          </a:p>
          <a:p>
            <a:pPr indent="-228600" lvl="0" marL="228600" rtl="0" algn="l">
              <a:lnSpc>
                <a:spcPct val="100000"/>
              </a:lnSpc>
              <a:spcBef>
                <a:spcPts val="1000"/>
              </a:spcBef>
              <a:spcAft>
                <a:spcPts val="0"/>
              </a:spcAft>
              <a:buClr>
                <a:schemeClr val="dk2"/>
              </a:buClr>
              <a:buSzPts val="1680"/>
              <a:buChar char="•"/>
            </a:pPr>
            <a:r>
              <a:rPr lang="en-US"/>
              <a:t>The servo is useful when you need precise movements in a particular direction.</a:t>
            </a:r>
            <a:endParaRPr/>
          </a:p>
          <a:p>
            <a:pPr indent="-228600" lvl="0" marL="228600" rtl="0" algn="l">
              <a:lnSpc>
                <a:spcPct val="100000"/>
              </a:lnSpc>
              <a:spcBef>
                <a:spcPts val="1000"/>
              </a:spcBef>
              <a:spcAft>
                <a:spcPts val="0"/>
              </a:spcAft>
              <a:buClr>
                <a:schemeClr val="dk2"/>
              </a:buClr>
              <a:buSzPts val="1680"/>
              <a:buChar char="•"/>
            </a:pPr>
            <a:r>
              <a:rPr lang="en-US"/>
              <a:t>The servo is used to move the latch up and down on the door and this can be done using your phone, whether your’re inside or outside your room.</a:t>
            </a:r>
            <a:endParaRPr/>
          </a:p>
          <a:p>
            <a:pPr indent="-228600" lvl="0" marL="228600" rtl="0" algn="l">
              <a:lnSpc>
                <a:spcPct val="100000"/>
              </a:lnSpc>
              <a:spcBef>
                <a:spcPts val="1000"/>
              </a:spcBef>
              <a:spcAft>
                <a:spcPts val="0"/>
              </a:spcAft>
              <a:buClr>
                <a:schemeClr val="dk2"/>
              </a:buClr>
              <a:buSzPts val="1680"/>
              <a:buChar char="•"/>
            </a:pPr>
            <a:r>
              <a:rPr lang="en-US"/>
              <a:t>Thus, becoming a smart lock of sorts that can be controlled by your phone.</a:t>
            </a:r>
            <a:endParaRPr/>
          </a:p>
          <a:p>
            <a:pPr indent="-228600" lvl="0" marL="228600" rtl="0" algn="l">
              <a:lnSpc>
                <a:spcPct val="100000"/>
              </a:lnSpc>
              <a:spcBef>
                <a:spcPts val="1000"/>
              </a:spcBef>
              <a:spcAft>
                <a:spcPts val="0"/>
              </a:spcAft>
              <a:buClr>
                <a:schemeClr val="dk2"/>
              </a:buClr>
              <a:buSzPts val="1680"/>
              <a:buChar char="•"/>
            </a:pPr>
            <a:r>
              <a:rPr lang="en-US"/>
              <a:t>Commercial Keyless Fingerprint locks start from Rs. 2000 while our servo just cost us Rs. 407.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4" name="Google Shape;174;p11"/>
          <p:cNvSpPr/>
          <p:nvPr/>
        </p:nvSpPr>
        <p:spPr>
          <a:xfrm>
            <a:off x="4762500" y="685800"/>
            <a:ext cx="6743700" cy="5486400"/>
          </a:xfrm>
          <a:prstGeom prst="rect">
            <a:avLst/>
          </a:prstGeom>
          <a:solidFill>
            <a:srgbClr val="455970">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5" name="Google Shape;175;p11"/>
          <p:cNvSpPr txBox="1"/>
          <p:nvPr>
            <p:ph type="title"/>
          </p:nvPr>
        </p:nvSpPr>
        <p:spPr>
          <a:xfrm>
            <a:off x="5336345" y="1008185"/>
            <a:ext cx="5580183" cy="87110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2700"/>
              <a:buFont typeface="Sorts Mill Goudy"/>
              <a:buNone/>
            </a:pPr>
            <a:r>
              <a:rPr lang="en-US" sz="2700" cap="none">
                <a:solidFill>
                  <a:schemeClr val="dk2"/>
                </a:solidFill>
                <a:latin typeface="Sorts Mill Goudy"/>
                <a:ea typeface="Sorts Mill Goudy"/>
                <a:cs typeface="Sorts Mill Goudy"/>
                <a:sym typeface="Sorts Mill Goudy"/>
              </a:rPr>
              <a:t>VIDEO OF SMART LOCK FUNCTION IN ACTION</a:t>
            </a:r>
            <a:endParaRPr/>
          </a:p>
        </p:txBody>
      </p:sp>
      <p:pic>
        <p:nvPicPr>
          <p:cNvPr id="176" name="Google Shape;176;p11"/>
          <p:cNvPicPr preferRelativeResize="0"/>
          <p:nvPr>
            <p:ph idx="2" type="body"/>
          </p:nvPr>
        </p:nvPicPr>
        <p:blipFill rotWithShape="1">
          <a:blip r:embed="rId3">
            <a:alphaModFix/>
          </a:blip>
          <a:srcRect b="0" l="0" r="0" t="0"/>
          <a:stretch/>
        </p:blipFill>
        <p:spPr>
          <a:xfrm>
            <a:off x="920554" y="685800"/>
            <a:ext cx="3017519" cy="5486400"/>
          </a:xfrm>
          <a:prstGeom prst="rect">
            <a:avLst/>
          </a:prstGeom>
          <a:noFill/>
          <a:ln>
            <a:noFill/>
          </a:ln>
        </p:spPr>
      </p:pic>
      <p:sp>
        <p:nvSpPr>
          <p:cNvPr id="177" name="Google Shape;177;p11"/>
          <p:cNvSpPr txBox="1"/>
          <p:nvPr>
            <p:ph idx="1" type="body"/>
          </p:nvPr>
        </p:nvSpPr>
        <p:spPr>
          <a:xfrm>
            <a:off x="5336345" y="2148051"/>
            <a:ext cx="5580183" cy="355635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680"/>
              <a:buChar char="•"/>
            </a:pPr>
            <a:r>
              <a:rPr lang="en-US"/>
              <a:t>The servo connected to Arduino rotates anticlockwise</a:t>
            </a:r>
            <a:endParaRPr/>
          </a:p>
          <a:p>
            <a:pPr indent="-228600" lvl="0" marL="228600" rtl="0" algn="l">
              <a:lnSpc>
                <a:spcPct val="100000"/>
              </a:lnSpc>
              <a:spcBef>
                <a:spcPts val="1000"/>
              </a:spcBef>
              <a:spcAft>
                <a:spcPts val="0"/>
              </a:spcAft>
              <a:buClr>
                <a:schemeClr val="dk2"/>
              </a:buClr>
              <a:buSzPts val="1680"/>
              <a:buChar char="•"/>
            </a:pPr>
            <a:r>
              <a:rPr lang="en-US"/>
              <a:t>It pulls the wooden stick downwards</a:t>
            </a:r>
            <a:endParaRPr/>
          </a:p>
          <a:p>
            <a:pPr indent="-228600" lvl="0" marL="228600" rtl="0" algn="l">
              <a:lnSpc>
                <a:spcPct val="100000"/>
              </a:lnSpc>
              <a:spcBef>
                <a:spcPts val="1000"/>
              </a:spcBef>
              <a:spcAft>
                <a:spcPts val="0"/>
              </a:spcAft>
              <a:buClr>
                <a:schemeClr val="dk2"/>
              </a:buClr>
              <a:buSzPts val="1680"/>
              <a:buChar char="•"/>
            </a:pPr>
            <a:r>
              <a:rPr lang="en-US"/>
              <a:t>Which in turn is hinged and attached to the latch</a:t>
            </a:r>
            <a:endParaRPr/>
          </a:p>
          <a:p>
            <a:pPr indent="-228600" lvl="0" marL="228600" rtl="0" algn="l">
              <a:lnSpc>
                <a:spcPct val="100000"/>
              </a:lnSpc>
              <a:spcBef>
                <a:spcPts val="1000"/>
              </a:spcBef>
              <a:spcAft>
                <a:spcPts val="0"/>
              </a:spcAft>
              <a:buClr>
                <a:schemeClr val="dk2"/>
              </a:buClr>
              <a:buSzPts val="1680"/>
              <a:buChar char="•"/>
            </a:pPr>
            <a:r>
              <a:rPr lang="en-US"/>
              <a:t>Thereby, unlocking the door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839788" y="365126"/>
            <a:ext cx="10276552" cy="114935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Sorts Mill Goudy"/>
              <a:buNone/>
            </a:pPr>
            <a:r>
              <a:rPr lang="en-US"/>
              <a:t>SCREENSHOTS FROM THE APP THAT CONTROLS ALL OF THIS</a:t>
            </a:r>
            <a:endParaRPr/>
          </a:p>
        </p:txBody>
      </p:sp>
      <p:sp>
        <p:nvSpPr>
          <p:cNvPr id="183" name="Google Shape;183;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540"/>
              <a:buNone/>
            </a:pPr>
            <a:r>
              <a:rPr lang="en-US" sz="2200"/>
              <a:t>The UI (App downloaded from </a:t>
            </a:r>
            <a:r>
              <a:rPr lang="en-US" sz="2200" u="sng">
                <a:solidFill>
                  <a:schemeClr val="hlink"/>
                </a:solidFill>
                <a:hlinkClick r:id="rId3"/>
              </a:rPr>
              <a:t>Play Store</a:t>
            </a:r>
            <a:r>
              <a:rPr lang="en-US" sz="2200"/>
              <a:t>)</a:t>
            </a:r>
            <a:endParaRPr/>
          </a:p>
        </p:txBody>
      </p:sp>
      <p:pic>
        <p:nvPicPr>
          <p:cNvPr descr="Graphical user interface, website&#10;&#10;Description automatically generated with medium confidence" id="184" name="Google Shape;184;p12"/>
          <p:cNvPicPr preferRelativeResize="0"/>
          <p:nvPr>
            <p:ph idx="2" type="body"/>
          </p:nvPr>
        </p:nvPicPr>
        <p:blipFill rotWithShape="1">
          <a:blip r:embed="rId4">
            <a:alphaModFix/>
          </a:blip>
          <a:srcRect b="0" l="0" r="0" t="0"/>
          <a:stretch/>
        </p:blipFill>
        <p:spPr>
          <a:xfrm>
            <a:off x="2497534" y="2505075"/>
            <a:ext cx="1842294" cy="3684588"/>
          </a:xfrm>
          <a:prstGeom prst="rect">
            <a:avLst/>
          </a:prstGeom>
          <a:noFill/>
          <a:ln>
            <a:noFill/>
          </a:ln>
        </p:spPr>
      </p:pic>
      <p:sp>
        <p:nvSpPr>
          <p:cNvPr id="185" name="Google Shape;185;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680"/>
              <a:buNone/>
            </a:pPr>
            <a:r>
              <a:rPr lang="en-US"/>
              <a:t>The commands it sends to the Arduino</a:t>
            </a:r>
            <a:endParaRPr/>
          </a:p>
        </p:txBody>
      </p:sp>
      <p:pic>
        <p:nvPicPr>
          <p:cNvPr descr="A picture containing chart&#10;&#10;Description automatically generated" id="186" name="Google Shape;186;p12"/>
          <p:cNvPicPr preferRelativeResize="0"/>
          <p:nvPr>
            <p:ph idx="4" type="body"/>
          </p:nvPr>
        </p:nvPicPr>
        <p:blipFill rotWithShape="1">
          <a:blip r:embed="rId5">
            <a:alphaModFix/>
          </a:blip>
          <a:srcRect b="0" l="0" r="0" t="0"/>
          <a:stretch/>
        </p:blipFill>
        <p:spPr>
          <a:xfrm>
            <a:off x="7842647" y="2505075"/>
            <a:ext cx="1842294" cy="36845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92" name="Google Shape;192;p13"/>
          <p:cNvSpPr txBox="1"/>
          <p:nvPr>
            <p:ph type="title"/>
          </p:nvPr>
        </p:nvSpPr>
        <p:spPr>
          <a:xfrm>
            <a:off x="1066800" y="685801"/>
            <a:ext cx="3352800" cy="304622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Sorts Mill Goudy"/>
              <a:buNone/>
            </a:pPr>
            <a:r>
              <a:rPr lang="en-US" cap="none">
                <a:solidFill>
                  <a:schemeClr val="dk2"/>
                </a:solidFill>
                <a:latin typeface="Sorts Mill Goudy"/>
                <a:ea typeface="Sorts Mill Goudy"/>
                <a:cs typeface="Sorts Mill Goudy"/>
                <a:sym typeface="Sorts Mill Goudy"/>
              </a:rPr>
              <a:t>PICTURES OF THE FINAL ROOM</a:t>
            </a:r>
            <a:endParaRPr/>
          </a:p>
        </p:txBody>
      </p:sp>
      <p:sp>
        <p:nvSpPr>
          <p:cNvPr id="193" name="Google Shape;193;p13"/>
          <p:cNvSpPr txBox="1"/>
          <p:nvPr>
            <p:ph idx="2" type="body"/>
          </p:nvPr>
        </p:nvSpPr>
        <p:spPr>
          <a:xfrm>
            <a:off x="1066800" y="4114800"/>
            <a:ext cx="3352800" cy="2057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2"/>
              </a:buClr>
              <a:buSzPts val="1680"/>
              <a:buNone/>
            </a:pPr>
            <a:r>
              <a:rPr i="1" lang="en-US">
                <a:solidFill>
                  <a:schemeClr val="dk2"/>
                </a:solidFill>
                <a:latin typeface="Sorts Mill Goudy"/>
                <a:ea typeface="Sorts Mill Goudy"/>
                <a:cs typeface="Sorts Mill Goudy"/>
                <a:sym typeface="Sorts Mill Goudy"/>
              </a:rPr>
              <a:t>Although slightly messy right now, this can be tidied up later</a:t>
            </a:r>
            <a:endParaRPr/>
          </a:p>
        </p:txBody>
      </p:sp>
      <p:sp>
        <p:nvSpPr>
          <p:cNvPr id="194" name="Google Shape;194;p13"/>
          <p:cNvSpPr/>
          <p:nvPr/>
        </p:nvSpPr>
        <p:spPr>
          <a:xfrm>
            <a:off x="5410200" y="1"/>
            <a:ext cx="6781800" cy="6857999"/>
          </a:xfrm>
          <a:prstGeom prst="rect">
            <a:avLst/>
          </a:pr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A picture containing wall, indoor, toilet, trash&#10;&#10;Description automatically generated" id="195" name="Google Shape;195;p13"/>
          <p:cNvPicPr preferRelativeResize="0"/>
          <p:nvPr>
            <p:ph idx="1" type="body"/>
          </p:nvPr>
        </p:nvPicPr>
        <p:blipFill rotWithShape="1">
          <a:blip r:embed="rId3">
            <a:alphaModFix/>
          </a:blip>
          <a:srcRect b="0" l="0" r="0" t="0"/>
          <a:stretch/>
        </p:blipFill>
        <p:spPr>
          <a:xfrm>
            <a:off x="6096000" y="1400175"/>
            <a:ext cx="5410200" cy="4057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01" name="Google Shape;201;p14"/>
          <p:cNvSpPr txBox="1"/>
          <p:nvPr>
            <p:ph type="title"/>
          </p:nvPr>
        </p:nvSpPr>
        <p:spPr>
          <a:xfrm>
            <a:off x="1066800" y="685801"/>
            <a:ext cx="3352800" cy="304622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Sorts Mill Goudy"/>
              <a:buNone/>
            </a:pPr>
            <a:r>
              <a:rPr lang="en-US" sz="3600" cap="none">
                <a:solidFill>
                  <a:schemeClr val="dk2"/>
                </a:solidFill>
                <a:latin typeface="Sorts Mill Goudy"/>
                <a:ea typeface="Sorts Mill Goudy"/>
                <a:cs typeface="Sorts Mill Goudy"/>
                <a:sym typeface="Sorts Mill Goudy"/>
              </a:rPr>
              <a:t>BASIC CIRCUIT DIAGRAM</a:t>
            </a:r>
            <a:endParaRPr/>
          </a:p>
        </p:txBody>
      </p:sp>
      <p:sp>
        <p:nvSpPr>
          <p:cNvPr id="202" name="Google Shape;202;p14"/>
          <p:cNvSpPr/>
          <p:nvPr/>
        </p:nvSpPr>
        <p:spPr>
          <a:xfrm>
            <a:off x="5410200" y="1"/>
            <a:ext cx="6781800" cy="6857999"/>
          </a:xfrm>
          <a:prstGeom prst="rect">
            <a:avLst/>
          </a:pr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agram, schematic&#10;&#10;Description automatically generated" id="203" name="Google Shape;203;p14"/>
          <p:cNvPicPr preferRelativeResize="0"/>
          <p:nvPr>
            <p:ph idx="1" type="body"/>
          </p:nvPr>
        </p:nvPicPr>
        <p:blipFill rotWithShape="1">
          <a:blip r:embed="rId3">
            <a:alphaModFix/>
          </a:blip>
          <a:srcRect b="0" l="0" r="0" t="0"/>
          <a:stretch/>
        </p:blipFill>
        <p:spPr>
          <a:xfrm>
            <a:off x="6096000" y="1995297"/>
            <a:ext cx="5410200" cy="28674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209" name="Google Shape;209;p15"/>
          <p:cNvPicPr preferRelativeResize="0"/>
          <p:nvPr>
            <p:ph idx="1" type="body"/>
          </p:nvPr>
        </p:nvPicPr>
        <p:blipFill rotWithShape="1">
          <a:blip r:embed="rId3">
            <a:alphaModFix/>
          </a:blip>
          <a:srcRect b="0" l="0" r="0" t="25000"/>
          <a:stretch/>
        </p:blipFill>
        <p:spPr>
          <a:xfrm>
            <a:off x="1" y="10"/>
            <a:ext cx="12192000" cy="6857990"/>
          </a:xfrm>
          <a:prstGeom prst="rect">
            <a:avLst/>
          </a:prstGeom>
          <a:noFill/>
          <a:ln>
            <a:noFill/>
          </a:ln>
        </p:spPr>
      </p:pic>
      <p:sp>
        <p:nvSpPr>
          <p:cNvPr id="210" name="Google Shape;210;p15"/>
          <p:cNvSpPr/>
          <p:nvPr/>
        </p:nvSpPr>
        <p:spPr>
          <a:xfrm rot="10800000">
            <a:off x="0" y="-1"/>
            <a:ext cx="12192000" cy="3429000"/>
          </a:xfrm>
          <a:prstGeom prst="rect">
            <a:avLst/>
          </a:prstGeom>
          <a:gradFill>
            <a:gsLst>
              <a:gs pos="0">
                <a:srgbClr val="000000">
                  <a:alpha val="0"/>
                </a:srgbClr>
              </a:gs>
              <a:gs pos="47000">
                <a:srgbClr val="000000">
                  <a:alpha val="22745"/>
                </a:srgbClr>
              </a:gs>
              <a:gs pos="100000">
                <a:srgbClr val="000000">
                  <a:alpha val="29803"/>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1" name="Google Shape;211;p15"/>
          <p:cNvSpPr txBox="1"/>
          <p:nvPr>
            <p:ph type="title"/>
          </p:nvPr>
        </p:nvSpPr>
        <p:spPr>
          <a:xfrm>
            <a:off x="1371600" y="457200"/>
            <a:ext cx="9486900" cy="128154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Sorts Mill Goudy"/>
              <a:buNone/>
            </a:pPr>
            <a:r>
              <a:rPr lang="en-US" sz="3600" cap="none">
                <a:solidFill>
                  <a:srgbClr val="FFFFFF"/>
                </a:solidFill>
                <a:latin typeface="Sorts Mill Goudy"/>
                <a:ea typeface="Sorts Mill Goudy"/>
                <a:cs typeface="Sorts Mill Goudy"/>
                <a:sym typeface="Sorts Mill Goudy"/>
              </a:rPr>
              <a:t>ARDUINO AND BATTERY BANK SIT ON DOOR SAFELY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839788" y="365126"/>
            <a:ext cx="10276552" cy="114935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Sorts Mill Goudy"/>
              <a:buNone/>
            </a:pPr>
            <a:r>
              <a:rPr lang="en-US"/>
              <a:t>TOTAL EXPENDITURE VS MONEY SAVED</a:t>
            </a:r>
            <a:endParaRPr/>
          </a:p>
        </p:txBody>
      </p:sp>
      <p:sp>
        <p:nvSpPr>
          <p:cNvPr id="217" name="Google Shape;217;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680"/>
              <a:buNone/>
            </a:pPr>
            <a:r>
              <a:rPr lang="en-US"/>
              <a:t>We spent</a:t>
            </a:r>
            <a:endParaRPr/>
          </a:p>
        </p:txBody>
      </p:sp>
      <p:graphicFrame>
        <p:nvGraphicFramePr>
          <p:cNvPr id="218" name="Google Shape;218;p16"/>
          <p:cNvGraphicFramePr/>
          <p:nvPr/>
        </p:nvGraphicFramePr>
        <p:xfrm>
          <a:off x="839788" y="2505075"/>
          <a:ext cx="3000000" cy="3000000"/>
        </p:xfrm>
        <a:graphic>
          <a:graphicData uri="http://schemas.openxmlformats.org/drawingml/2006/table">
            <a:tbl>
              <a:tblPr bandRow="1" firstRow="1">
                <a:noFill/>
                <a:tableStyleId>{386B24A9-EB7B-4A96-AD5E-0C4D26CCE4D0}</a:tableStyleId>
              </a:tblPr>
              <a:tblGrid>
                <a:gridCol w="2578900"/>
                <a:gridCol w="2578900"/>
              </a:tblGrid>
              <a:tr h="370850">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l">
                        <a:spcBef>
                          <a:spcPts val="0"/>
                        </a:spcBef>
                        <a:spcAft>
                          <a:spcPts val="0"/>
                        </a:spcAft>
                        <a:buNone/>
                      </a:pPr>
                      <a:r>
                        <a:rPr lang="en-US" sz="1800"/>
                        <a:t>Price</a:t>
                      </a:r>
                      <a:endParaRPr/>
                    </a:p>
                  </a:txBody>
                  <a:tcPr marT="45725" marB="45725" marR="91450" marL="91450"/>
                </a:tc>
              </a:tr>
              <a:tr h="370850">
                <a:tc>
                  <a:txBody>
                    <a:bodyPr/>
                    <a:lstStyle/>
                    <a:p>
                      <a:pPr indent="0" lvl="0" marL="0" marR="0" rtl="0" algn="l">
                        <a:spcBef>
                          <a:spcPts val="0"/>
                        </a:spcBef>
                        <a:spcAft>
                          <a:spcPts val="0"/>
                        </a:spcAft>
                        <a:buNone/>
                      </a:pPr>
                      <a:r>
                        <a:rPr lang="en-US" sz="1800"/>
                        <a:t>Arduino (Non-Generic)</a:t>
                      </a:r>
                      <a:endParaRPr/>
                    </a:p>
                  </a:txBody>
                  <a:tcPr marT="45725" marB="45725" marR="91450" marL="91450"/>
                </a:tc>
                <a:tc>
                  <a:txBody>
                    <a:bodyPr/>
                    <a:lstStyle/>
                    <a:p>
                      <a:pPr indent="0" lvl="0" marL="0" marR="0" rtl="0" algn="l">
                        <a:spcBef>
                          <a:spcPts val="0"/>
                        </a:spcBef>
                        <a:spcAft>
                          <a:spcPts val="0"/>
                        </a:spcAft>
                        <a:buNone/>
                      </a:pPr>
                      <a:r>
                        <a:rPr lang="en-US" sz="1800"/>
                        <a:t>Rs. 384</a:t>
                      </a:r>
                      <a:endParaRPr/>
                    </a:p>
                  </a:txBody>
                  <a:tcPr marT="45725" marB="45725" marR="91450" marL="91450"/>
                </a:tc>
              </a:tr>
              <a:tr h="370850">
                <a:tc>
                  <a:txBody>
                    <a:bodyPr/>
                    <a:lstStyle/>
                    <a:p>
                      <a:pPr indent="0" lvl="0" marL="0" marR="0" rtl="0" algn="l">
                        <a:spcBef>
                          <a:spcPts val="0"/>
                        </a:spcBef>
                        <a:spcAft>
                          <a:spcPts val="0"/>
                        </a:spcAft>
                        <a:buNone/>
                      </a:pPr>
                      <a:r>
                        <a:rPr lang="en-US" sz="1800"/>
                        <a:t>Bluetooth Module</a:t>
                      </a:r>
                      <a:endParaRPr/>
                    </a:p>
                  </a:txBody>
                  <a:tcPr marT="45725" marB="45725" marR="91450" marL="91450"/>
                </a:tc>
                <a:tc>
                  <a:txBody>
                    <a:bodyPr/>
                    <a:lstStyle/>
                    <a:p>
                      <a:pPr indent="0" lvl="0" marL="0" marR="0" rtl="0" algn="l">
                        <a:spcBef>
                          <a:spcPts val="0"/>
                        </a:spcBef>
                        <a:spcAft>
                          <a:spcPts val="0"/>
                        </a:spcAft>
                        <a:buNone/>
                      </a:pPr>
                      <a:r>
                        <a:rPr lang="en-US" sz="1800"/>
                        <a:t>Rs. 425</a:t>
                      </a:r>
                      <a:endParaRPr/>
                    </a:p>
                  </a:txBody>
                  <a:tcPr marT="45725" marB="45725" marR="91450" marL="91450"/>
                </a:tc>
              </a:tr>
              <a:tr h="370850">
                <a:tc>
                  <a:txBody>
                    <a:bodyPr/>
                    <a:lstStyle/>
                    <a:p>
                      <a:pPr indent="0" lvl="0" marL="0" marR="0" rtl="0" algn="l">
                        <a:spcBef>
                          <a:spcPts val="0"/>
                        </a:spcBef>
                        <a:spcAft>
                          <a:spcPts val="0"/>
                        </a:spcAft>
                        <a:buNone/>
                      </a:pPr>
                      <a:r>
                        <a:rPr lang="en-US" sz="1800"/>
                        <a:t>5 Relays</a:t>
                      </a:r>
                      <a:endParaRPr/>
                    </a:p>
                  </a:txBody>
                  <a:tcPr marT="45725" marB="45725" marR="91450" marL="91450"/>
                </a:tc>
                <a:tc>
                  <a:txBody>
                    <a:bodyPr/>
                    <a:lstStyle/>
                    <a:p>
                      <a:pPr indent="0" lvl="0" marL="0" marR="0" rtl="0" algn="l">
                        <a:spcBef>
                          <a:spcPts val="0"/>
                        </a:spcBef>
                        <a:spcAft>
                          <a:spcPts val="0"/>
                        </a:spcAft>
                        <a:buNone/>
                      </a:pPr>
                      <a:r>
                        <a:rPr lang="en-US" sz="1800"/>
                        <a:t>Rs. 382</a:t>
                      </a:r>
                      <a:endParaRPr/>
                    </a:p>
                  </a:txBody>
                  <a:tcPr marT="45725" marB="45725" marR="91450" marL="91450"/>
                </a:tc>
              </a:tr>
              <a:tr h="370850">
                <a:tc>
                  <a:txBody>
                    <a:bodyPr/>
                    <a:lstStyle/>
                    <a:p>
                      <a:pPr indent="0" lvl="0" marL="0" marR="0" rtl="0" algn="l">
                        <a:spcBef>
                          <a:spcPts val="0"/>
                        </a:spcBef>
                        <a:spcAft>
                          <a:spcPts val="0"/>
                        </a:spcAft>
                        <a:buNone/>
                      </a:pPr>
                      <a:r>
                        <a:rPr lang="en-US" sz="1800"/>
                        <a:t>5000 mAh Battery Bank</a:t>
                      </a:r>
                      <a:endParaRPr/>
                    </a:p>
                  </a:txBody>
                  <a:tcPr marT="45725" marB="45725" marR="91450" marL="91450"/>
                </a:tc>
                <a:tc>
                  <a:txBody>
                    <a:bodyPr/>
                    <a:lstStyle/>
                    <a:p>
                      <a:pPr indent="0" lvl="0" marL="0" marR="0" rtl="0" algn="l">
                        <a:spcBef>
                          <a:spcPts val="0"/>
                        </a:spcBef>
                        <a:spcAft>
                          <a:spcPts val="0"/>
                        </a:spcAft>
                        <a:buNone/>
                      </a:pPr>
                      <a:r>
                        <a:rPr lang="en-US" sz="1800"/>
                        <a:t>Rs. 379</a:t>
                      </a:r>
                      <a:endParaRPr/>
                    </a:p>
                  </a:txBody>
                  <a:tcPr marT="45725" marB="45725" marR="91450" marL="91450"/>
                </a:tc>
              </a:tr>
              <a:tr h="370850">
                <a:tc>
                  <a:txBody>
                    <a:bodyPr/>
                    <a:lstStyle/>
                    <a:p>
                      <a:pPr indent="0" lvl="0" marL="0" marR="0" rtl="0" algn="l">
                        <a:spcBef>
                          <a:spcPts val="0"/>
                        </a:spcBef>
                        <a:spcAft>
                          <a:spcPts val="0"/>
                        </a:spcAft>
                        <a:buNone/>
                      </a:pPr>
                      <a:r>
                        <a:rPr lang="en-US" sz="1800"/>
                        <a:t>Medium Servo</a:t>
                      </a:r>
                      <a:endParaRPr/>
                    </a:p>
                  </a:txBody>
                  <a:tcPr marT="45725" marB="45725" marR="91450" marL="91450"/>
                </a:tc>
                <a:tc>
                  <a:txBody>
                    <a:bodyPr/>
                    <a:lstStyle/>
                    <a:p>
                      <a:pPr indent="0" lvl="0" marL="0" marR="0" rtl="0" algn="l">
                        <a:spcBef>
                          <a:spcPts val="0"/>
                        </a:spcBef>
                        <a:spcAft>
                          <a:spcPts val="0"/>
                        </a:spcAft>
                        <a:buNone/>
                      </a:pPr>
                      <a:r>
                        <a:rPr lang="en-US" sz="1800"/>
                        <a:t>Rs. 407</a:t>
                      </a:r>
                      <a:endParaRPr/>
                    </a:p>
                  </a:txBody>
                  <a:tcPr marT="45725" marB="45725" marR="91450" marL="91450"/>
                </a:tc>
              </a:tr>
              <a:tr h="370850">
                <a:tc>
                  <a:txBody>
                    <a:bodyPr/>
                    <a:lstStyle/>
                    <a:p>
                      <a:pPr indent="0" lvl="0" marL="0" marR="0" rtl="0" algn="l">
                        <a:spcBef>
                          <a:spcPts val="0"/>
                        </a:spcBef>
                        <a:spcAft>
                          <a:spcPts val="0"/>
                        </a:spcAft>
                        <a:buNone/>
                      </a:pPr>
                      <a:r>
                        <a:rPr lang="en-US" sz="1800"/>
                        <a:t>Wires and Additional Expenses</a:t>
                      </a:r>
                      <a:endParaRPr/>
                    </a:p>
                  </a:txBody>
                  <a:tcPr marT="45725" marB="45725" marR="91450" marL="91450"/>
                </a:tc>
                <a:tc>
                  <a:txBody>
                    <a:bodyPr/>
                    <a:lstStyle/>
                    <a:p>
                      <a:pPr indent="0" lvl="0" marL="0" marR="0" rtl="0" algn="l">
                        <a:spcBef>
                          <a:spcPts val="0"/>
                        </a:spcBef>
                        <a:spcAft>
                          <a:spcPts val="0"/>
                        </a:spcAft>
                        <a:buNone/>
                      </a:pPr>
                      <a:r>
                        <a:rPr lang="en-US" sz="1800"/>
                        <a:t>Rs. 100</a:t>
                      </a:r>
                      <a:endParaRPr/>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Total</a:t>
                      </a:r>
                      <a:endParaRPr/>
                    </a:p>
                  </a:txBody>
                  <a:tcPr marT="45725" marB="45725" marR="91450" marL="91450"/>
                </a:tc>
                <a:tc>
                  <a:txBody>
                    <a:bodyPr/>
                    <a:lstStyle/>
                    <a:p>
                      <a:pPr indent="0" lvl="0" marL="0" marR="0" rtl="0" algn="l">
                        <a:spcBef>
                          <a:spcPts val="0"/>
                        </a:spcBef>
                        <a:spcAft>
                          <a:spcPts val="0"/>
                        </a:spcAft>
                        <a:buNone/>
                      </a:pPr>
                      <a:r>
                        <a:rPr lang="en-US" sz="1800"/>
                        <a:t>Rs. 2077</a:t>
                      </a:r>
                      <a:endParaRPr/>
                    </a:p>
                  </a:txBody>
                  <a:tcPr marT="45725" marB="45725" marR="91450" marL="91450"/>
                </a:tc>
              </a:tr>
            </a:tbl>
          </a:graphicData>
        </a:graphic>
      </p:graphicFrame>
      <p:sp>
        <p:nvSpPr>
          <p:cNvPr id="219" name="Google Shape;219;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680"/>
              <a:buNone/>
            </a:pPr>
            <a:r>
              <a:rPr lang="en-US"/>
              <a:t>Commercial Alternative</a:t>
            </a:r>
            <a:endParaRPr/>
          </a:p>
        </p:txBody>
      </p:sp>
      <p:graphicFrame>
        <p:nvGraphicFramePr>
          <p:cNvPr id="220" name="Google Shape;220;p16"/>
          <p:cNvGraphicFramePr/>
          <p:nvPr/>
        </p:nvGraphicFramePr>
        <p:xfrm>
          <a:off x="6172200" y="2505075"/>
          <a:ext cx="3000000" cy="3000000"/>
        </p:xfrm>
        <a:graphic>
          <a:graphicData uri="http://schemas.openxmlformats.org/drawingml/2006/table">
            <a:tbl>
              <a:tblPr bandRow="1" firstRow="1">
                <a:noFill/>
                <a:tableStyleId>{386B24A9-EB7B-4A96-AD5E-0C4D26CCE4D0}</a:tableStyleId>
              </a:tblPr>
              <a:tblGrid>
                <a:gridCol w="2591600"/>
                <a:gridCol w="2591600"/>
              </a:tblGrid>
              <a:tr h="370850">
                <a:tc>
                  <a:txBody>
                    <a:bodyPr/>
                    <a:lstStyle/>
                    <a:p>
                      <a:pPr indent="0" lvl="0" marL="0" marR="0" rtl="0" algn="l">
                        <a:spcBef>
                          <a:spcPts val="0"/>
                        </a:spcBef>
                        <a:spcAft>
                          <a:spcPts val="0"/>
                        </a:spcAft>
                        <a:buNone/>
                      </a:pPr>
                      <a:r>
                        <a:rPr lang="en-US" sz="1800"/>
                        <a:t>Component</a:t>
                      </a:r>
                      <a:endParaRPr/>
                    </a:p>
                  </a:txBody>
                  <a:tcPr marT="45725" marB="45725" marR="91450" marL="91450"/>
                </a:tc>
                <a:tc>
                  <a:txBody>
                    <a:bodyPr/>
                    <a:lstStyle/>
                    <a:p>
                      <a:pPr indent="0" lvl="0" marL="0" marR="0" rtl="0" algn="l">
                        <a:spcBef>
                          <a:spcPts val="0"/>
                        </a:spcBef>
                        <a:spcAft>
                          <a:spcPts val="0"/>
                        </a:spcAft>
                        <a:buNone/>
                      </a:pPr>
                      <a:r>
                        <a:rPr lang="en-US" sz="1800"/>
                        <a:t>Price</a:t>
                      </a:r>
                      <a:endParaRPr/>
                    </a:p>
                  </a:txBody>
                  <a:tcPr marT="45725" marB="45725" marR="91450" marL="91450"/>
                </a:tc>
              </a:tr>
              <a:tr h="370850">
                <a:tc>
                  <a:txBody>
                    <a:bodyPr/>
                    <a:lstStyle/>
                    <a:p>
                      <a:pPr indent="0" lvl="0" marL="0" marR="0" rtl="0" algn="l">
                        <a:spcBef>
                          <a:spcPts val="0"/>
                        </a:spcBef>
                        <a:spcAft>
                          <a:spcPts val="0"/>
                        </a:spcAft>
                        <a:buNone/>
                      </a:pPr>
                      <a:r>
                        <a:rPr lang="en-US" sz="1800"/>
                        <a:t>Google Home Mini</a:t>
                      </a:r>
                      <a:endParaRPr/>
                    </a:p>
                  </a:txBody>
                  <a:tcPr marT="45725" marB="45725" marR="91450" marL="91450"/>
                </a:tc>
                <a:tc>
                  <a:txBody>
                    <a:bodyPr/>
                    <a:lstStyle/>
                    <a:p>
                      <a:pPr indent="0" lvl="0" marL="0" marR="0" rtl="0" algn="l">
                        <a:spcBef>
                          <a:spcPts val="0"/>
                        </a:spcBef>
                        <a:spcAft>
                          <a:spcPts val="0"/>
                        </a:spcAft>
                        <a:buNone/>
                      </a:pPr>
                      <a:r>
                        <a:rPr lang="en-US" sz="1800"/>
                        <a:t>Rs. 2490</a:t>
                      </a:r>
                      <a:endParaRPr/>
                    </a:p>
                  </a:txBody>
                  <a:tcPr marT="45725" marB="45725" marR="91450" marL="91450"/>
                </a:tc>
              </a:tr>
              <a:tr h="370850">
                <a:tc>
                  <a:txBody>
                    <a:bodyPr/>
                    <a:lstStyle/>
                    <a:p>
                      <a:pPr indent="0" lvl="0" marL="0" marR="0" rtl="0" algn="l">
                        <a:spcBef>
                          <a:spcPts val="0"/>
                        </a:spcBef>
                        <a:spcAft>
                          <a:spcPts val="0"/>
                        </a:spcAft>
                        <a:buNone/>
                      </a:pPr>
                      <a:r>
                        <a:rPr lang="en-US" sz="1800"/>
                        <a:t>Smart Lock</a:t>
                      </a:r>
                      <a:endParaRPr/>
                    </a:p>
                  </a:txBody>
                  <a:tcPr marT="45725" marB="45725" marR="91450" marL="91450"/>
                </a:tc>
                <a:tc>
                  <a:txBody>
                    <a:bodyPr/>
                    <a:lstStyle/>
                    <a:p>
                      <a:pPr indent="0" lvl="0" marL="0" marR="0" rtl="0" algn="l">
                        <a:spcBef>
                          <a:spcPts val="0"/>
                        </a:spcBef>
                        <a:spcAft>
                          <a:spcPts val="0"/>
                        </a:spcAft>
                        <a:buNone/>
                      </a:pPr>
                      <a:r>
                        <a:rPr lang="en-US" sz="1800"/>
                        <a:t>Rs. 1999</a:t>
                      </a:r>
                      <a:endParaRPr/>
                    </a:p>
                  </a:txBody>
                  <a:tcPr marT="45725" marB="45725" marR="91450" marL="91450"/>
                </a:tc>
              </a:tr>
              <a:tr h="370850">
                <a:tc>
                  <a:txBody>
                    <a:bodyPr/>
                    <a:lstStyle/>
                    <a:p>
                      <a:pPr indent="0" lvl="0" marL="0" marR="0" rtl="0" algn="l">
                        <a:spcBef>
                          <a:spcPts val="0"/>
                        </a:spcBef>
                        <a:spcAft>
                          <a:spcPts val="0"/>
                        </a:spcAft>
                        <a:buNone/>
                      </a:pPr>
                      <a:r>
                        <a:rPr lang="en-US" sz="1800"/>
                        <a:t>Alexa enabled smart switches (4)</a:t>
                      </a:r>
                      <a:endParaRPr/>
                    </a:p>
                  </a:txBody>
                  <a:tcPr marT="45725" marB="45725" marR="91450" marL="91450"/>
                </a:tc>
                <a:tc>
                  <a:txBody>
                    <a:bodyPr/>
                    <a:lstStyle/>
                    <a:p>
                      <a:pPr indent="0" lvl="0" marL="0" marR="0" rtl="0" algn="l">
                        <a:spcBef>
                          <a:spcPts val="0"/>
                        </a:spcBef>
                        <a:spcAft>
                          <a:spcPts val="0"/>
                        </a:spcAft>
                        <a:buNone/>
                      </a:pPr>
                      <a:r>
                        <a:rPr lang="en-US" sz="1800"/>
                        <a:t>Rs. 645 x 4 = Rs. 2580</a:t>
                      </a:r>
                      <a:endParaRPr/>
                    </a:p>
                  </a:txBody>
                  <a:tcPr marT="45725" marB="45725" marR="91450" marL="91450"/>
                </a:tc>
              </a:tr>
              <a:tr h="370850">
                <a:tc>
                  <a:txBody>
                    <a:bodyPr/>
                    <a:lstStyle/>
                    <a:p>
                      <a:pPr indent="0" lvl="0" marL="0" marR="0" rtl="0" algn="l">
                        <a:spcBef>
                          <a:spcPts val="0"/>
                        </a:spcBef>
                        <a:spcAft>
                          <a:spcPts val="0"/>
                        </a:spcAft>
                        <a:buNone/>
                      </a:pPr>
                      <a:r>
                        <a:rPr lang="en-US" sz="1800"/>
                        <a:t>MI single color Smart LED Bulb</a:t>
                      </a:r>
                      <a:endParaRPr/>
                    </a:p>
                  </a:txBody>
                  <a:tcPr marT="45725" marB="45725" marR="91450" marL="91450"/>
                </a:tc>
                <a:tc>
                  <a:txBody>
                    <a:bodyPr/>
                    <a:lstStyle/>
                    <a:p>
                      <a:pPr indent="0" lvl="0" marL="0" marR="0" rtl="0" algn="l">
                        <a:spcBef>
                          <a:spcPts val="0"/>
                        </a:spcBef>
                        <a:spcAft>
                          <a:spcPts val="0"/>
                        </a:spcAft>
                        <a:buNone/>
                      </a:pPr>
                      <a:r>
                        <a:rPr lang="en-US" sz="1800"/>
                        <a:t>Rs. 799</a:t>
                      </a:r>
                      <a:endParaRPr/>
                    </a:p>
                  </a:txBody>
                  <a:tcPr marT="45725" marB="45725" marR="91450" marL="91450"/>
                </a:tc>
              </a:tr>
              <a:tr h="370850">
                <a:tc>
                  <a:txBody>
                    <a:bodyPr/>
                    <a:lstStyle/>
                    <a:p>
                      <a:pPr indent="0" lvl="0" marL="0" marR="0" rtl="0" algn="l">
                        <a:spcBef>
                          <a:spcPts val="0"/>
                        </a:spcBef>
                        <a:spcAft>
                          <a:spcPts val="0"/>
                        </a:spcAft>
                        <a:buNone/>
                      </a:pPr>
                      <a:r>
                        <a:rPr lang="en-US" sz="1800"/>
                        <a:t>Additional Electrician Expenses</a:t>
                      </a:r>
                      <a:endParaRPr/>
                    </a:p>
                  </a:txBody>
                  <a:tcPr marT="45725" marB="45725" marR="91450" marL="91450"/>
                </a:tc>
                <a:tc>
                  <a:txBody>
                    <a:bodyPr/>
                    <a:lstStyle/>
                    <a:p>
                      <a:pPr indent="0" lvl="0" marL="0" marR="0" rtl="0" algn="l">
                        <a:spcBef>
                          <a:spcPts val="0"/>
                        </a:spcBef>
                        <a:spcAft>
                          <a:spcPts val="0"/>
                        </a:spcAft>
                        <a:buNone/>
                      </a:pPr>
                      <a:r>
                        <a:rPr lang="en-US" sz="1800"/>
                        <a:t>Rs. 1000</a:t>
                      </a:r>
                      <a:endParaRPr/>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Total </a:t>
                      </a:r>
                      <a:endParaRPr/>
                    </a:p>
                  </a:txBody>
                  <a:tcPr marT="45725" marB="45725" marR="91450" marL="91450"/>
                </a:tc>
                <a:tc>
                  <a:txBody>
                    <a:bodyPr/>
                    <a:lstStyle/>
                    <a:p>
                      <a:pPr indent="0" lvl="0" marL="0" marR="0" rtl="0" algn="l">
                        <a:spcBef>
                          <a:spcPts val="0"/>
                        </a:spcBef>
                        <a:spcAft>
                          <a:spcPts val="0"/>
                        </a:spcAft>
                        <a:buNone/>
                      </a:pPr>
                      <a:r>
                        <a:rPr lang="en-US" sz="1800"/>
                        <a:t>Rs. 8868</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1371600" y="685800"/>
            <a:ext cx="9486900"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3200"/>
              <a:buFont typeface="Sorts Mill Goudy"/>
              <a:buNone/>
            </a:pPr>
            <a:r>
              <a:rPr lang="en-US"/>
              <a:t>CONCLUSION</a:t>
            </a:r>
            <a:endParaRPr/>
          </a:p>
        </p:txBody>
      </p:sp>
      <p:sp>
        <p:nvSpPr>
          <p:cNvPr id="226" name="Google Shape;226;p17"/>
          <p:cNvSpPr txBox="1"/>
          <p:nvPr>
            <p:ph idx="1" type="body"/>
          </p:nvPr>
        </p:nvSpPr>
        <p:spPr>
          <a:xfrm>
            <a:off x="1371599" y="2254103"/>
            <a:ext cx="9486901" cy="39180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680"/>
              <a:buChar char="•"/>
            </a:pPr>
            <a:r>
              <a:rPr lang="en-US"/>
              <a:t>We created a project a super functional project demonstrating our Arduino skills.</a:t>
            </a:r>
            <a:endParaRPr/>
          </a:p>
          <a:p>
            <a:pPr indent="-228600" lvl="0" marL="228600" rtl="0" algn="l">
              <a:lnSpc>
                <a:spcPct val="100000"/>
              </a:lnSpc>
              <a:spcBef>
                <a:spcPts val="1000"/>
              </a:spcBef>
              <a:spcAft>
                <a:spcPts val="0"/>
              </a:spcAft>
              <a:buClr>
                <a:schemeClr val="dk2"/>
              </a:buClr>
              <a:buSzPts val="1680"/>
              <a:buChar char="•"/>
            </a:pPr>
            <a:r>
              <a:rPr lang="en-US"/>
              <a:t>The product is actually very useful and looking at it, you’ll probably want one yourself</a:t>
            </a:r>
            <a:endParaRPr/>
          </a:p>
          <a:p>
            <a:pPr indent="-228600" lvl="0" marL="228600" rtl="0" algn="l">
              <a:lnSpc>
                <a:spcPct val="100000"/>
              </a:lnSpc>
              <a:spcBef>
                <a:spcPts val="1000"/>
              </a:spcBef>
              <a:spcAft>
                <a:spcPts val="0"/>
              </a:spcAft>
              <a:buClr>
                <a:schemeClr val="dk2"/>
              </a:buClr>
              <a:buSzPts val="1680"/>
              <a:buChar char="•"/>
            </a:pPr>
            <a:r>
              <a:rPr lang="en-US"/>
              <a:t>It incorporated the use of fairly cheaply available relays and servos to achieve a simple yet highly helpful end product.</a:t>
            </a:r>
            <a:endParaRPr/>
          </a:p>
          <a:p>
            <a:pPr indent="-228600" lvl="0" marL="228600" rtl="0" algn="l">
              <a:lnSpc>
                <a:spcPct val="100000"/>
              </a:lnSpc>
              <a:spcBef>
                <a:spcPts val="1000"/>
              </a:spcBef>
              <a:spcAft>
                <a:spcPts val="0"/>
              </a:spcAft>
              <a:buClr>
                <a:schemeClr val="dk2"/>
              </a:buClr>
              <a:buSzPts val="1680"/>
              <a:buChar char="•"/>
            </a:pPr>
            <a:r>
              <a:rPr lang="en-US"/>
              <a:t>We saved around Rs. 7000 had we aimed to do the same using commercially available alternatives.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230957" y="5267227"/>
            <a:ext cx="9486900" cy="1371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Arial Narrow"/>
              <a:buNone/>
            </a:pPr>
            <a:r>
              <a:rPr lang="en-US">
                <a:latin typeface="Arial Narrow"/>
                <a:ea typeface="Arial Narrow"/>
                <a:cs typeface="Arial Narrow"/>
                <a:sym typeface="Arial Narrow"/>
              </a:rPr>
              <a:t>Github link for code – </a:t>
            </a:r>
            <a:br>
              <a:rPr lang="en-US">
                <a:latin typeface="Arial Narrow"/>
                <a:ea typeface="Arial Narrow"/>
                <a:cs typeface="Arial Narrow"/>
                <a:sym typeface="Arial Narrow"/>
              </a:rPr>
            </a:br>
            <a:r>
              <a:rPr lang="en-US">
                <a:latin typeface="Arial Narrow"/>
                <a:ea typeface="Arial Narrow"/>
                <a:cs typeface="Arial Narrow"/>
                <a:sym typeface="Arial Narrow"/>
              </a:rPr>
              <a:t>https://github.com/ANIMO-07/smart-home/blob/main/smortie.ino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One glowing light bulb among rows of unlit bulbs" id="95" name="Google Shape;95;p2"/>
          <p:cNvPicPr preferRelativeResize="0"/>
          <p:nvPr/>
        </p:nvPicPr>
        <p:blipFill rotWithShape="1">
          <a:blip r:embed="rId3">
            <a:alphaModFix/>
          </a:blip>
          <a:srcRect b="24892" l="0" r="0" t="108"/>
          <a:stretch/>
        </p:blipFill>
        <p:spPr>
          <a:xfrm>
            <a:off x="0" y="-596595"/>
            <a:ext cx="12192000" cy="6857990"/>
          </a:xfrm>
          <a:prstGeom prst="rect">
            <a:avLst/>
          </a:prstGeom>
          <a:noFill/>
          <a:ln>
            <a:noFill/>
          </a:ln>
        </p:spPr>
      </p:pic>
      <p:sp>
        <p:nvSpPr>
          <p:cNvPr id="96" name="Google Shape;96;p2"/>
          <p:cNvSpPr/>
          <p:nvPr/>
        </p:nvSpPr>
        <p:spPr>
          <a:xfrm>
            <a:off x="0" y="3719945"/>
            <a:ext cx="12192000" cy="3138055"/>
          </a:xfrm>
          <a:prstGeom prst="rect">
            <a:avLst/>
          </a:prstGeom>
          <a:gradFill>
            <a:gsLst>
              <a:gs pos="0">
                <a:srgbClr val="000000">
                  <a:alpha val="0"/>
                </a:srgbClr>
              </a:gs>
              <a:gs pos="47000">
                <a:srgbClr val="000000">
                  <a:alpha val="28627"/>
                </a:srgbClr>
              </a:gs>
              <a:gs pos="100000">
                <a:srgbClr val="000000">
                  <a:alpha val="38823"/>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7" name="Google Shape;97;p2"/>
          <p:cNvSpPr/>
          <p:nvPr/>
        </p:nvSpPr>
        <p:spPr>
          <a:xfrm>
            <a:off x="0" y="0"/>
            <a:ext cx="12192000" cy="6858000"/>
          </a:xfrm>
          <a:custGeom>
            <a:rect b="b" l="l" r="r" t="t"/>
            <a:pathLst>
              <a:path extrusionOk="0" h="6858000" w="12192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8" name="Google Shape;98;p2"/>
          <p:cNvSpPr txBox="1"/>
          <p:nvPr>
            <p:ph type="ctrTitle"/>
          </p:nvPr>
        </p:nvSpPr>
        <p:spPr>
          <a:xfrm>
            <a:off x="-1031132" y="787939"/>
            <a:ext cx="9486900" cy="115691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Sorts Mill Goudy"/>
              <a:buNone/>
            </a:pPr>
            <a:r>
              <a:rPr lang="en-US" sz="5400">
                <a:solidFill>
                  <a:srgbClr val="FFFFFF"/>
                </a:solidFill>
              </a:rPr>
              <a:t>SMART HOME</a:t>
            </a:r>
            <a:endParaRPr/>
          </a:p>
        </p:txBody>
      </p:sp>
      <p:sp>
        <p:nvSpPr>
          <p:cNvPr id="99" name="Google Shape;99;p2"/>
          <p:cNvSpPr txBox="1"/>
          <p:nvPr>
            <p:ph idx="1" type="subTitle"/>
          </p:nvPr>
        </p:nvSpPr>
        <p:spPr>
          <a:xfrm>
            <a:off x="1208988" y="2394015"/>
            <a:ext cx="8115300" cy="32707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1400"/>
              <a:buNone/>
            </a:pPr>
            <a:r>
              <a:rPr lang="en-US" sz="2000">
                <a:solidFill>
                  <a:srgbClr val="FFFFFF"/>
                </a:solidFill>
              </a:rPr>
              <a:t>By-</a:t>
            </a:r>
            <a:endParaRPr/>
          </a:p>
          <a:p>
            <a:pPr indent="0" lvl="0" marL="0" rtl="0" algn="l">
              <a:lnSpc>
                <a:spcPct val="90000"/>
              </a:lnSpc>
              <a:spcBef>
                <a:spcPts val="1000"/>
              </a:spcBef>
              <a:spcAft>
                <a:spcPts val="0"/>
              </a:spcAft>
              <a:buClr>
                <a:srgbClr val="FFFFFF"/>
              </a:buClr>
              <a:buSzPts val="1680"/>
              <a:buNone/>
            </a:pPr>
            <a:r>
              <a:rPr lang="en-US">
                <a:solidFill>
                  <a:srgbClr val="FFFFFF"/>
                </a:solidFill>
              </a:rPr>
              <a:t>Anmol Bishnoi</a:t>
            </a:r>
            <a:endParaRPr/>
          </a:p>
          <a:p>
            <a:pPr indent="0" lvl="0" marL="0" rtl="0" algn="l">
              <a:lnSpc>
                <a:spcPct val="90000"/>
              </a:lnSpc>
              <a:spcBef>
                <a:spcPts val="1000"/>
              </a:spcBef>
              <a:spcAft>
                <a:spcPts val="0"/>
              </a:spcAft>
              <a:buClr>
                <a:srgbClr val="FFFFFF"/>
              </a:buClr>
              <a:buSzPts val="1680"/>
              <a:buNone/>
            </a:pPr>
            <a:r>
              <a:rPr lang="en-US">
                <a:solidFill>
                  <a:srgbClr val="FFFFFF"/>
                </a:solidFill>
              </a:rPr>
              <a:t>Muskan Yadav</a:t>
            </a:r>
            <a:endParaRPr/>
          </a:p>
          <a:p>
            <a:pPr indent="0" lvl="0" marL="0" rtl="0" algn="l">
              <a:lnSpc>
                <a:spcPct val="90000"/>
              </a:lnSpc>
              <a:spcBef>
                <a:spcPts val="1000"/>
              </a:spcBef>
              <a:spcAft>
                <a:spcPts val="0"/>
              </a:spcAft>
              <a:buClr>
                <a:srgbClr val="FFFFFF"/>
              </a:buClr>
              <a:buSzPts val="1680"/>
              <a:buNone/>
            </a:pPr>
            <a:r>
              <a:rPr lang="en-US">
                <a:solidFill>
                  <a:srgbClr val="FFFFFF"/>
                </a:solidFill>
              </a:rPr>
              <a:t>Prachee Mathur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5" name="Google Shape;105;p3"/>
          <p:cNvSpPr/>
          <p:nvPr/>
        </p:nvSpPr>
        <p:spPr>
          <a:xfrm>
            <a:off x="0" y="0"/>
            <a:ext cx="12192000" cy="6858000"/>
          </a:xfrm>
          <a:prstGeom prst="rect">
            <a:avLst/>
          </a:pr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3"/>
          <p:cNvSpPr/>
          <p:nvPr/>
        </p:nvSpPr>
        <p:spPr>
          <a:xfrm>
            <a:off x="685800"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7" name="Google Shape;107;p3"/>
          <p:cNvSpPr txBox="1"/>
          <p:nvPr>
            <p:ph type="title"/>
          </p:nvPr>
        </p:nvSpPr>
        <p:spPr>
          <a:xfrm>
            <a:off x="1371599" y="1010097"/>
            <a:ext cx="9486901" cy="101008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Sorts Mill Goudy"/>
              <a:buNone/>
            </a:pPr>
            <a:r>
              <a:rPr lang="en-US"/>
              <a:t>IDEOLOGY</a:t>
            </a:r>
            <a:endParaRPr/>
          </a:p>
        </p:txBody>
      </p:sp>
      <p:sp>
        <p:nvSpPr>
          <p:cNvPr id="108" name="Google Shape;108;p3"/>
          <p:cNvSpPr txBox="1"/>
          <p:nvPr>
            <p:ph idx="1" type="body"/>
          </p:nvPr>
        </p:nvSpPr>
        <p:spPr>
          <a:xfrm>
            <a:off x="1371600" y="2206257"/>
            <a:ext cx="9486901" cy="354064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680"/>
              <a:buChar char="•"/>
            </a:pPr>
            <a:r>
              <a:rPr lang="en-US"/>
              <a:t>Participants usually create machines that are just proof of concept and only work in small scale models.</a:t>
            </a:r>
            <a:endParaRPr/>
          </a:p>
          <a:p>
            <a:pPr indent="-228600" lvl="0" marL="228600" rtl="0" algn="l">
              <a:lnSpc>
                <a:spcPct val="100000"/>
              </a:lnSpc>
              <a:spcBef>
                <a:spcPts val="1000"/>
              </a:spcBef>
              <a:spcAft>
                <a:spcPts val="0"/>
              </a:spcAft>
              <a:buClr>
                <a:schemeClr val="dk2"/>
              </a:buClr>
              <a:buSzPts val="1680"/>
              <a:buChar char="•"/>
            </a:pPr>
            <a:r>
              <a:rPr lang="en-US"/>
              <a:t>They have also create projects that target very specific things that aren’t even problems.</a:t>
            </a:r>
            <a:endParaRPr/>
          </a:p>
          <a:p>
            <a:pPr indent="-228600" lvl="0" marL="228600" rtl="0" algn="l">
              <a:lnSpc>
                <a:spcPct val="100000"/>
              </a:lnSpc>
              <a:spcBef>
                <a:spcPts val="1000"/>
              </a:spcBef>
              <a:spcAft>
                <a:spcPts val="0"/>
              </a:spcAft>
              <a:buClr>
                <a:schemeClr val="dk2"/>
              </a:buClr>
              <a:buSzPts val="1680"/>
              <a:buChar char="•"/>
            </a:pPr>
            <a:r>
              <a:rPr lang="en-US"/>
              <a:t>Instead, we planned to actually tackle a real world problem that almost everyone faces every day atleast once.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4" name="Google Shape;114;p4"/>
          <p:cNvSpPr/>
          <p:nvPr/>
        </p:nvSpPr>
        <p:spPr>
          <a:xfrm>
            <a:off x="0" y="0"/>
            <a:ext cx="12192000" cy="6858000"/>
          </a:xfrm>
          <a:prstGeom prst="rect">
            <a:avLst/>
          </a:pr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5" name="Google Shape;115;p4"/>
          <p:cNvSpPr/>
          <p:nvPr/>
        </p:nvSpPr>
        <p:spPr>
          <a:xfrm>
            <a:off x="685800"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6" name="Google Shape;116;p4"/>
          <p:cNvSpPr txBox="1"/>
          <p:nvPr>
            <p:ph type="title"/>
          </p:nvPr>
        </p:nvSpPr>
        <p:spPr>
          <a:xfrm>
            <a:off x="1371599" y="1010097"/>
            <a:ext cx="9486901" cy="101008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Sorts Mill Goudy"/>
              <a:buNone/>
            </a:pPr>
            <a:r>
              <a:rPr lang="en-US"/>
              <a:t>PROBLEM</a:t>
            </a:r>
            <a:endParaRPr/>
          </a:p>
        </p:txBody>
      </p:sp>
      <p:sp>
        <p:nvSpPr>
          <p:cNvPr id="117" name="Google Shape;117;p4"/>
          <p:cNvSpPr txBox="1"/>
          <p:nvPr>
            <p:ph idx="1" type="body"/>
          </p:nvPr>
        </p:nvSpPr>
        <p:spPr>
          <a:xfrm>
            <a:off x="1371600" y="2206257"/>
            <a:ext cx="9486901" cy="354064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680"/>
              <a:buChar char="•"/>
            </a:pPr>
            <a:r>
              <a:rPr lang="en-US"/>
              <a:t>Have you ever fealt that while going to bed, that the light switch was too far or maybe you’re sitting very comfortably and you’d like to turn on the heater or fan or turn off the lights.</a:t>
            </a:r>
            <a:endParaRPr/>
          </a:p>
          <a:p>
            <a:pPr indent="-228600" lvl="0" marL="228600" rtl="0" algn="l">
              <a:lnSpc>
                <a:spcPct val="100000"/>
              </a:lnSpc>
              <a:spcBef>
                <a:spcPts val="1000"/>
              </a:spcBef>
              <a:spcAft>
                <a:spcPts val="0"/>
              </a:spcAft>
              <a:buClr>
                <a:schemeClr val="dk2"/>
              </a:buClr>
              <a:buSzPts val="1680"/>
              <a:buChar char="•"/>
            </a:pPr>
            <a:r>
              <a:rPr lang="en-US"/>
              <a:t>In that moment you just wished that the lights would somehow turn off magically</a:t>
            </a:r>
            <a:endParaRPr/>
          </a:p>
          <a:p>
            <a:pPr indent="0" lvl="0" marL="0" rtl="0" algn="l">
              <a:lnSpc>
                <a:spcPct val="100000"/>
              </a:lnSpc>
              <a:spcBef>
                <a:spcPts val="1000"/>
              </a:spcBef>
              <a:spcAft>
                <a:spcPts val="0"/>
              </a:spcAft>
              <a:buClr>
                <a:schemeClr val="dk2"/>
              </a:buClr>
              <a:buSzPts val="168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3" name="Google Shape;123;p5"/>
          <p:cNvSpPr/>
          <p:nvPr/>
        </p:nvSpPr>
        <p:spPr>
          <a:xfrm>
            <a:off x="0" y="0"/>
            <a:ext cx="12192000" cy="6858000"/>
          </a:xfrm>
          <a:prstGeom prst="rect">
            <a:avLst/>
          </a:pr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4" name="Google Shape;124;p5"/>
          <p:cNvSpPr/>
          <p:nvPr/>
        </p:nvSpPr>
        <p:spPr>
          <a:xfrm>
            <a:off x="685800"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5" name="Google Shape;125;p5"/>
          <p:cNvSpPr txBox="1"/>
          <p:nvPr>
            <p:ph type="title"/>
          </p:nvPr>
        </p:nvSpPr>
        <p:spPr>
          <a:xfrm>
            <a:off x="1371599" y="1010097"/>
            <a:ext cx="9486901" cy="101008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Sorts Mill Goudy"/>
              <a:buNone/>
            </a:pPr>
            <a:r>
              <a:rPr lang="en-US"/>
              <a:t>EXISTING SOLUTION</a:t>
            </a:r>
            <a:endParaRPr/>
          </a:p>
        </p:txBody>
      </p:sp>
      <p:sp>
        <p:nvSpPr>
          <p:cNvPr id="126" name="Google Shape;126;p5"/>
          <p:cNvSpPr txBox="1"/>
          <p:nvPr>
            <p:ph idx="1" type="body"/>
          </p:nvPr>
        </p:nvSpPr>
        <p:spPr>
          <a:xfrm>
            <a:off x="1371600" y="2206257"/>
            <a:ext cx="9486901" cy="354064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680"/>
              <a:buChar char="•"/>
            </a:pPr>
            <a:r>
              <a:rPr lang="en-US"/>
              <a:t>Existing solutions include getting smart home appliances, which tend to be pretty expensive. A MI smart LED bulb costs Rs. 800</a:t>
            </a:r>
            <a:endParaRPr/>
          </a:p>
          <a:p>
            <a:pPr indent="-228600" lvl="0" marL="228600" rtl="0" algn="l">
              <a:lnSpc>
                <a:spcPct val="100000"/>
              </a:lnSpc>
              <a:spcBef>
                <a:spcPts val="1000"/>
              </a:spcBef>
              <a:spcAft>
                <a:spcPts val="0"/>
              </a:spcAft>
              <a:buClr>
                <a:schemeClr val="dk2"/>
              </a:buClr>
              <a:buSzPts val="1680"/>
              <a:buChar char="•"/>
            </a:pPr>
            <a:r>
              <a:rPr lang="en-US"/>
              <a:t>Apart from that you probably also need a hub like the Google Home Mini which is an additional Rs. 2500</a:t>
            </a:r>
            <a:endParaRPr/>
          </a:p>
          <a:p>
            <a:pPr indent="-228600" lvl="0" marL="228600" rtl="0" algn="l">
              <a:lnSpc>
                <a:spcPct val="100000"/>
              </a:lnSpc>
              <a:spcBef>
                <a:spcPts val="1000"/>
              </a:spcBef>
              <a:spcAft>
                <a:spcPts val="0"/>
              </a:spcAft>
              <a:buClr>
                <a:schemeClr val="dk2"/>
              </a:buClr>
              <a:buSzPts val="1680"/>
              <a:buChar char="•"/>
            </a:pPr>
            <a:r>
              <a:rPr lang="en-US"/>
              <a:t>Which again would only work specifically with smart home appliances and you can’t really make things that you already own “smart”.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2" name="Google Shape;132;p6"/>
          <p:cNvSpPr/>
          <p:nvPr/>
        </p:nvSpPr>
        <p:spPr>
          <a:xfrm>
            <a:off x="0" y="0"/>
            <a:ext cx="12192000" cy="6858000"/>
          </a:xfrm>
          <a:prstGeom prst="rect">
            <a:avLst/>
          </a:pr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3" name="Google Shape;133;p6"/>
          <p:cNvSpPr/>
          <p:nvPr/>
        </p:nvSpPr>
        <p:spPr>
          <a:xfrm>
            <a:off x="685800"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4" name="Google Shape;134;p6"/>
          <p:cNvSpPr txBox="1"/>
          <p:nvPr>
            <p:ph type="title"/>
          </p:nvPr>
        </p:nvSpPr>
        <p:spPr>
          <a:xfrm>
            <a:off x="1371599" y="1010097"/>
            <a:ext cx="9486901" cy="101008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Sorts Mill Goudy"/>
              <a:buNone/>
            </a:pPr>
            <a:r>
              <a:rPr lang="en-US"/>
              <a:t>OUR SOLUTION</a:t>
            </a:r>
            <a:endParaRPr/>
          </a:p>
        </p:txBody>
      </p:sp>
      <p:sp>
        <p:nvSpPr>
          <p:cNvPr id="135" name="Google Shape;135;p6"/>
          <p:cNvSpPr txBox="1"/>
          <p:nvPr>
            <p:ph idx="1" type="body"/>
          </p:nvPr>
        </p:nvSpPr>
        <p:spPr>
          <a:xfrm>
            <a:off x="1371600" y="2206257"/>
            <a:ext cx="9486901" cy="354064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680"/>
              <a:buChar char="•"/>
            </a:pPr>
            <a:r>
              <a:rPr lang="en-US"/>
              <a:t>Using an Arduino, a Bluetooth module and relays we can easily target turn on and off every single switch individually or collectively.</a:t>
            </a:r>
            <a:endParaRPr/>
          </a:p>
          <a:p>
            <a:pPr indent="-228600" lvl="0" marL="228600" rtl="0" algn="l">
              <a:lnSpc>
                <a:spcPct val="100000"/>
              </a:lnSpc>
              <a:spcBef>
                <a:spcPts val="1000"/>
              </a:spcBef>
              <a:spcAft>
                <a:spcPts val="0"/>
              </a:spcAft>
              <a:buClr>
                <a:schemeClr val="dk2"/>
              </a:buClr>
              <a:buSzPts val="1680"/>
              <a:buChar char="•"/>
            </a:pPr>
            <a:r>
              <a:rPr lang="en-US"/>
              <a:t>Additionally, the Arduino can also be used to do pre-planned programs like turning on the lights at 5pm everyday.</a:t>
            </a:r>
            <a:endParaRPr/>
          </a:p>
          <a:p>
            <a:pPr indent="-228600" lvl="0" marL="228600" rtl="0" algn="l">
              <a:lnSpc>
                <a:spcPct val="100000"/>
              </a:lnSpc>
              <a:spcBef>
                <a:spcPts val="1000"/>
              </a:spcBef>
              <a:spcAft>
                <a:spcPts val="0"/>
              </a:spcAft>
              <a:buClr>
                <a:schemeClr val="dk2"/>
              </a:buClr>
              <a:buSzPts val="1680"/>
              <a:buChar char="•"/>
            </a:pPr>
            <a:r>
              <a:rPr lang="en-US"/>
              <a:t>The Arduino is attached to a Bluetooth Module and the input is given using an app.</a:t>
            </a:r>
            <a:endParaRPr/>
          </a:p>
          <a:p>
            <a:pPr indent="-228600" lvl="0" marL="228600" rtl="0" algn="l">
              <a:lnSpc>
                <a:spcPct val="100000"/>
              </a:lnSpc>
              <a:spcBef>
                <a:spcPts val="1000"/>
              </a:spcBef>
              <a:spcAft>
                <a:spcPts val="0"/>
              </a:spcAft>
              <a:buClr>
                <a:schemeClr val="dk2"/>
              </a:buClr>
              <a:buSzPts val="1680"/>
              <a:buChar char="•"/>
            </a:pPr>
            <a:r>
              <a:rPr lang="en-US"/>
              <a:t>The Arduino gets power from a small 5000mAh battery bank.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1" name="Google Shape;141;p7"/>
          <p:cNvSpPr/>
          <p:nvPr/>
        </p:nvSpPr>
        <p:spPr>
          <a:xfrm>
            <a:off x="0" y="0"/>
            <a:ext cx="12192000" cy="6858000"/>
          </a:xfrm>
          <a:prstGeom prst="rect">
            <a:avLst/>
          </a:pr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2" name="Google Shape;142;p7"/>
          <p:cNvSpPr/>
          <p:nvPr/>
        </p:nvSpPr>
        <p:spPr>
          <a:xfrm>
            <a:off x="685800"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3" name="Google Shape;143;p7"/>
          <p:cNvSpPr txBox="1"/>
          <p:nvPr>
            <p:ph type="title"/>
          </p:nvPr>
        </p:nvSpPr>
        <p:spPr>
          <a:xfrm>
            <a:off x="1371599" y="1010097"/>
            <a:ext cx="9486901" cy="101008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200"/>
              <a:buFont typeface="Sorts Mill Goudy"/>
              <a:buNone/>
            </a:pPr>
            <a:r>
              <a:rPr lang="en-US"/>
              <a:t>RELAY</a:t>
            </a:r>
            <a:endParaRPr/>
          </a:p>
        </p:txBody>
      </p:sp>
      <p:sp>
        <p:nvSpPr>
          <p:cNvPr id="144" name="Google Shape;144;p7"/>
          <p:cNvSpPr txBox="1"/>
          <p:nvPr>
            <p:ph idx="1" type="body"/>
          </p:nvPr>
        </p:nvSpPr>
        <p:spPr>
          <a:xfrm>
            <a:off x="1371600" y="2206257"/>
            <a:ext cx="9486901" cy="35406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1400"/>
              <a:buChar char="•"/>
            </a:pPr>
            <a:r>
              <a:rPr lang="en-US" sz="2000"/>
              <a:t>An electrical relay is a device which switches on/off if a small dc signal is given to it which can easily be done by an Arduino microcontroller.</a:t>
            </a:r>
            <a:endParaRPr/>
          </a:p>
          <a:p>
            <a:pPr indent="-228600" lvl="0" marL="228600" rtl="0" algn="l">
              <a:lnSpc>
                <a:spcPct val="90000"/>
              </a:lnSpc>
              <a:spcBef>
                <a:spcPts val="1000"/>
              </a:spcBef>
              <a:spcAft>
                <a:spcPts val="0"/>
              </a:spcAft>
              <a:buClr>
                <a:schemeClr val="dk2"/>
              </a:buClr>
              <a:buSzPts val="1400"/>
              <a:buChar char="•"/>
            </a:pPr>
            <a:r>
              <a:rPr lang="en-US" sz="2000"/>
              <a:t>These relays are very inexpensive and multiple can be used to achieve the desired level of home automation.</a:t>
            </a:r>
            <a:endParaRPr/>
          </a:p>
          <a:p>
            <a:pPr indent="-228600" lvl="0" marL="228600" rtl="0" algn="l">
              <a:lnSpc>
                <a:spcPct val="90000"/>
              </a:lnSpc>
              <a:spcBef>
                <a:spcPts val="1000"/>
              </a:spcBef>
              <a:spcAft>
                <a:spcPts val="0"/>
              </a:spcAft>
              <a:buClr>
                <a:schemeClr val="dk2"/>
              </a:buClr>
              <a:buSzPts val="1400"/>
              <a:buChar char="•"/>
            </a:pPr>
            <a:r>
              <a:rPr lang="en-US" sz="2000"/>
              <a:t>We bought relays for Rs. 76.4 each and every individual relay can be used to control one device</a:t>
            </a:r>
            <a:endParaRPr/>
          </a:p>
          <a:p>
            <a:pPr indent="-228600" lvl="0" marL="228600" rtl="0" algn="l">
              <a:lnSpc>
                <a:spcPct val="90000"/>
              </a:lnSpc>
              <a:spcBef>
                <a:spcPts val="1000"/>
              </a:spcBef>
              <a:spcAft>
                <a:spcPts val="0"/>
              </a:spcAft>
              <a:buClr>
                <a:schemeClr val="dk2"/>
              </a:buClr>
              <a:buSzPts val="1400"/>
              <a:buChar char="•"/>
            </a:pPr>
            <a:r>
              <a:rPr lang="en-US" sz="2000"/>
              <a:t>The relays are connected to the Neutral wire behind a socket and act as an additional switch that turns on everytime we switch it on using the Arduino.</a:t>
            </a:r>
            <a:endParaRPr/>
          </a:p>
          <a:p>
            <a:pPr indent="-228600" lvl="0" marL="228600" rtl="0" algn="l">
              <a:lnSpc>
                <a:spcPct val="90000"/>
              </a:lnSpc>
              <a:spcBef>
                <a:spcPts val="1000"/>
              </a:spcBef>
              <a:spcAft>
                <a:spcPts val="0"/>
              </a:spcAft>
              <a:buClr>
                <a:schemeClr val="dk2"/>
              </a:buClr>
              <a:buSzPts val="1400"/>
              <a:buChar char="•"/>
            </a:pPr>
            <a:r>
              <a:rPr lang="en-US" sz="2000"/>
              <a:t>Relays have existed since a very long time and are the exact same thing that make the sound when you turn on indicators in older cars.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0" name="Google Shape;150;p8"/>
          <p:cNvSpPr txBox="1"/>
          <p:nvPr>
            <p:ph type="title"/>
          </p:nvPr>
        </p:nvSpPr>
        <p:spPr>
          <a:xfrm>
            <a:off x="1066800" y="685801"/>
            <a:ext cx="3352800" cy="304622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3600"/>
              <a:buFont typeface="Sorts Mill Goudy"/>
              <a:buNone/>
            </a:pPr>
            <a:r>
              <a:rPr lang="en-US" sz="3600" cap="none">
                <a:solidFill>
                  <a:schemeClr val="dk2"/>
                </a:solidFill>
                <a:latin typeface="Sorts Mill Goudy"/>
                <a:ea typeface="Sorts Mill Goudy"/>
                <a:cs typeface="Sorts Mill Goudy"/>
                <a:sym typeface="Sorts Mill Goudy"/>
              </a:rPr>
              <a:t>TESTING OUR RELAYS</a:t>
            </a:r>
            <a:endParaRPr/>
          </a:p>
        </p:txBody>
      </p:sp>
      <p:sp>
        <p:nvSpPr>
          <p:cNvPr id="151" name="Google Shape;151;p8"/>
          <p:cNvSpPr/>
          <p:nvPr/>
        </p:nvSpPr>
        <p:spPr>
          <a:xfrm>
            <a:off x="5410200" y="1"/>
            <a:ext cx="6781800" cy="6857999"/>
          </a:xfrm>
          <a:prstGeom prst="rect">
            <a:avLst/>
          </a:prstGeom>
          <a:solidFill>
            <a:srgbClr val="4559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52" name="Google Shape;152;p8"/>
          <p:cNvPicPr preferRelativeResize="0"/>
          <p:nvPr>
            <p:ph idx="1" type="body"/>
          </p:nvPr>
        </p:nvPicPr>
        <p:blipFill rotWithShape="1">
          <a:blip r:embed="rId3">
            <a:alphaModFix/>
          </a:blip>
          <a:srcRect b="0" l="0" r="0" t="0"/>
          <a:stretch/>
        </p:blipFill>
        <p:spPr>
          <a:xfrm>
            <a:off x="7271767" y="685801"/>
            <a:ext cx="3058666" cy="548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966"/>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8" name="Google Shape;158;p9"/>
          <p:cNvSpPr/>
          <p:nvPr/>
        </p:nvSpPr>
        <p:spPr>
          <a:xfrm>
            <a:off x="0" y="0"/>
            <a:ext cx="12192000" cy="6858000"/>
          </a:xfrm>
          <a:prstGeom prst="rect">
            <a:avLst/>
          </a:prstGeom>
          <a:solidFill>
            <a:srgbClr val="455970">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9" name="Google Shape;159;p9"/>
          <p:cNvSpPr/>
          <p:nvPr/>
        </p:nvSpPr>
        <p:spPr>
          <a:xfrm>
            <a:off x="685801" y="701040"/>
            <a:ext cx="10820400" cy="54711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0" name="Google Shape;160;p9"/>
          <p:cNvSpPr txBox="1"/>
          <p:nvPr>
            <p:ph type="title"/>
          </p:nvPr>
        </p:nvSpPr>
        <p:spPr>
          <a:xfrm>
            <a:off x="1284850" y="1065791"/>
            <a:ext cx="6393688" cy="81349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2500"/>
              <a:buFont typeface="Sorts Mill Goudy"/>
              <a:buNone/>
            </a:pPr>
            <a:r>
              <a:rPr lang="en-US" sz="2500"/>
              <a:t>ADDITIONAL PROBLEM TACKLED</a:t>
            </a:r>
            <a:endParaRPr/>
          </a:p>
        </p:txBody>
      </p:sp>
      <p:sp>
        <p:nvSpPr>
          <p:cNvPr id="161" name="Google Shape;161;p9"/>
          <p:cNvSpPr txBox="1"/>
          <p:nvPr>
            <p:ph idx="1" type="body"/>
          </p:nvPr>
        </p:nvSpPr>
        <p:spPr>
          <a:xfrm>
            <a:off x="1284850" y="2135938"/>
            <a:ext cx="6339840" cy="343955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2"/>
              </a:buClr>
              <a:buSzPts val="1680"/>
              <a:buChar char="•"/>
            </a:pPr>
            <a:r>
              <a:rPr lang="en-US"/>
              <a:t>Carrying keys, locking your room when going out is a major major hassle.</a:t>
            </a:r>
            <a:endParaRPr/>
          </a:p>
          <a:p>
            <a:pPr indent="-228600" lvl="0" marL="228600" rtl="0" algn="l">
              <a:lnSpc>
                <a:spcPct val="100000"/>
              </a:lnSpc>
              <a:spcBef>
                <a:spcPts val="1000"/>
              </a:spcBef>
              <a:spcAft>
                <a:spcPts val="0"/>
              </a:spcAft>
              <a:buClr>
                <a:schemeClr val="dk2"/>
              </a:buClr>
              <a:buSzPts val="1680"/>
              <a:buChar char="•"/>
            </a:pPr>
            <a:r>
              <a:rPr lang="en-US"/>
              <a:t>Similarly, when a friend comes to your hostel room, you need to get up from your chair to open the door for them.</a:t>
            </a:r>
            <a:endParaRPr/>
          </a:p>
        </p:txBody>
      </p:sp>
      <p:pic>
        <p:nvPicPr>
          <p:cNvPr descr="Lock" id="162" name="Google Shape;162;p9"/>
          <p:cNvPicPr preferRelativeResize="0"/>
          <p:nvPr/>
        </p:nvPicPr>
        <p:blipFill rotWithShape="1">
          <a:blip r:embed="rId3">
            <a:alphaModFix/>
          </a:blip>
          <a:srcRect b="0" l="0" r="0" t="0"/>
          <a:stretch/>
        </p:blipFill>
        <p:spPr>
          <a:xfrm>
            <a:off x="8153400" y="2076450"/>
            <a:ext cx="2705100" cy="270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assicFram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2021-03-02T11:59:07Z</dcterms:created>
  <dc:creator>Anmol Bishnoi</dc:creator>
</cp:coreProperties>
</file>