
<file path=[Content_Types].xml><?xml version="1.0" encoding="utf-8"?>
<Types xmlns="http://schemas.openxmlformats.org/package/2006/content-types">
  <Default Extension="xml" ContentType="application/xml"/>
  <Default Extension="jpeg" ContentType="image/jpeg"/>
  <Default Extension="JPG" ContentType="image/.jpg"/>
  <Default Extension="png" ContentType="image/png"/>
  <Default Extension="rels" ContentType="application/vnd.openxmlformats-package.relationship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8"/>
  </p:notesMasterIdLst>
  <p:handoutMasterIdLst>
    <p:handoutMasterId r:id="rId16"/>
  </p:handoutMasterIdLst>
  <p:sldIdLst>
    <p:sldId id="338" r:id="rId3"/>
    <p:sldId id="327" r:id="rId4"/>
    <p:sldId id="315" r:id="rId5"/>
    <p:sldId id="329" r:id="rId6"/>
    <p:sldId id="302" r:id="rId7"/>
    <p:sldId id="339" r:id="rId9"/>
    <p:sldId id="340" r:id="rId10"/>
    <p:sldId id="341" r:id="rId11"/>
    <p:sldId id="344" r:id="rId12"/>
    <p:sldId id="342" r:id="rId13"/>
    <p:sldId id="343" r:id="rId14"/>
    <p:sldId id="304"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68" userDrawn="1">
          <p15:clr>
            <a:srgbClr val="A4A3A4"/>
          </p15:clr>
        </p15:guide>
        <p15:guide id="2" pos="426" userDrawn="1">
          <p15:clr>
            <a:srgbClr val="A4A3A4"/>
          </p15:clr>
        </p15:guide>
        <p15:guide id="3" orient="horz" pos="3912" userDrawn="1">
          <p15:clr>
            <a:srgbClr val="A4A3A4"/>
          </p15:clr>
        </p15:guide>
        <p15:guide id="4" pos="7272" userDrawn="1">
          <p15:clr>
            <a:srgbClr val="A4A3A4"/>
          </p15:clr>
        </p15:guide>
        <p15:guide id="5" orient="horz" pos="165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6E25E649-3F16-4E02-A733-19D2CDBF48F0}"/>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85" autoAdjust="0"/>
    <p:restoredTop sz="95033" autoAdjust="0"/>
  </p:normalViewPr>
  <p:slideViewPr>
    <p:cSldViewPr snapToGrid="0" showGuides="1">
      <p:cViewPr varScale="1">
        <p:scale>
          <a:sx n="82" d="100"/>
          <a:sy n="82" d="100"/>
        </p:scale>
        <p:origin x="624" y="72"/>
      </p:cViewPr>
      <p:guideLst>
        <p:guide orient="horz" pos="1968"/>
        <p:guide pos="426"/>
        <p:guide orient="horz" pos="3912"/>
        <p:guide pos="7272"/>
        <p:guide orient="horz" pos="1656"/>
      </p:guideLst>
    </p:cSldViewPr>
  </p:slideViewPr>
  <p:outlineViewPr>
    <p:cViewPr>
      <p:scale>
        <a:sx n="33" d="100"/>
        <a:sy n="33" d="100"/>
      </p:scale>
      <p:origin x="0" y="-4886"/>
    </p:cViewPr>
  </p:outlineViewPr>
  <p:notesTextViewPr>
    <p:cViewPr>
      <p:scale>
        <a:sx n="3" d="2"/>
        <a:sy n="3" d="2"/>
      </p:scale>
      <p:origin x="0" y="0"/>
    </p:cViewPr>
  </p:notesTextViewPr>
  <p:sorterViewPr>
    <p:cViewPr>
      <p:scale>
        <a:sx n="110" d="100"/>
        <a:sy n="110" d="100"/>
      </p:scale>
      <p:origin x="0" y="-965"/>
    </p:cViewPr>
  </p:sorterViewPr>
  <p:notesViewPr>
    <p:cSldViewPr snapToGrid="0">
      <p:cViewPr varScale="1">
        <p:scale>
          <a:sx n="60" d="100"/>
          <a:sy n="60" d="100"/>
        </p:scale>
        <p:origin x="3187" y="48"/>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notesMaster" Target="notesMasters/notesMaster1.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2" Type="http://schemas.openxmlformats.org/officeDocument/2006/relationships/customXml" Target="../customXml/item3.xml"/><Relationship Id="rId21" Type="http://schemas.openxmlformats.org/officeDocument/2006/relationships/customXml" Target="../customXml/item2.xml"/><Relationship Id="rId20" Type="http://schemas.openxmlformats.org/officeDocument/2006/relationships/customXml" Target="../customXml/item1.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handoutMaster" Target="handoutMasters/handoutMaster1.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1077DB-935E-4A0A-947A-D283B9F9F452}" type="datetimeFigureOut">
              <a:rPr lang="en-US" smtClean="0"/>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2C0B10-7CAE-41E4-AB02-7E8B1FF2B898}" type="slidenum">
              <a:rPr lang="en-US" smtClean="0"/>
            </a:fld>
            <a:endParaRPr lang="en-US"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9EC30E-1A71-4188-9BE7-E2A64929A436}" type="datetimeFigureOut">
              <a:rPr lang="en-US" noProof="0" smtClean="0"/>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endParaRPr lang="en-US" noProof="0"/>
          </a:p>
          <a:p>
            <a:pPr lvl="1"/>
            <a:r>
              <a:rPr lang="en-US" noProof="0"/>
              <a:t>Second level</a:t>
            </a:r>
            <a:endParaRPr lang="en-US" noProof="0"/>
          </a:p>
          <a:p>
            <a:pPr lvl="2"/>
            <a:r>
              <a:rPr lang="en-US" noProof="0"/>
              <a:t>Third level</a:t>
            </a:r>
            <a:endParaRPr lang="en-US" noProof="0"/>
          </a:p>
          <a:p>
            <a:pPr lvl="3"/>
            <a:r>
              <a:rPr lang="en-US" noProof="0"/>
              <a:t>Fourth level</a:t>
            </a:r>
            <a:endParaRPr lang="en-US" noProof="0"/>
          </a:p>
          <a:p>
            <a:pPr lvl="4"/>
            <a:r>
              <a:rPr lang="en-US" noProof="0"/>
              <a:t>Fifth level</a:t>
            </a:r>
            <a:endParaRPr lang="en-US" noProof="0"/>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30193B-564F-4854-8A52-728F3FB19C85}" type="slidenum">
              <a:rPr lang="en-US" noProof="0" smtClean="0"/>
            </a:fld>
            <a:endParaRPr lang="en-US" noProof="0"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fld>
            <a:endParaRPr lang="en-US" noProof="0"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B61BEF0D-F0BB-DE4B-95CE-6DB70DBA9567}"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endParaRPr lang="en-US"/>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B61BEF0D-F0BB-DE4B-95CE-6DB70DBA9567}"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endParaRPr lang="en-US" sz="8000" baseline="0" dirty="0">
              <a:ln w="3175" cmpd="sng">
                <a:noFill/>
              </a:ln>
              <a:solidFill>
                <a:schemeClr val="accent1">
                  <a:lumMod val="60000"/>
                  <a:lumOff val="40000"/>
                </a:schemeClr>
              </a:solidFill>
              <a:effectLst/>
              <a:latin typeface="Arial" panose="020B0604020202020204"/>
            </a:endParaRP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endParaRPr lang="en-US" sz="8000" baseline="0" dirty="0">
              <a:ln w="3175" cmpd="sng">
                <a:noFill/>
              </a:ln>
              <a:solidFill>
                <a:schemeClr val="accent1">
                  <a:lumMod val="60000"/>
                  <a:lumOff val="40000"/>
                </a:schemeClr>
              </a:solidFill>
              <a:effectLst/>
              <a:latin typeface="Arial" panose="020B0604020202020204"/>
            </a:endParaRPr>
          </a:p>
        </p:txBody>
      </p:sp>
    </p:spTree>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B61BEF0D-F0BB-DE4B-95CE-6DB70DBA9567}"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endParaRPr lang="en-US"/>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B61BEF0D-F0BB-DE4B-95CE-6DB70DBA9567}"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endParaRPr lang="en-US" sz="8000" baseline="0" dirty="0">
              <a:ln w="3175" cmpd="sng">
                <a:noFill/>
              </a:ln>
              <a:solidFill>
                <a:schemeClr val="accent1">
                  <a:lumMod val="60000"/>
                  <a:lumOff val="40000"/>
                </a:schemeClr>
              </a:solidFill>
              <a:effectLst/>
              <a:latin typeface="Arial" panose="020B0604020202020204"/>
            </a:endParaRP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endParaRPr lang="en-US" sz="8000" baseline="0" dirty="0">
              <a:ln w="3175" cmpd="sng">
                <a:noFill/>
              </a:ln>
              <a:solidFill>
                <a:schemeClr val="accent1">
                  <a:lumMod val="60000"/>
                  <a:lumOff val="40000"/>
                </a:schemeClr>
              </a:solidFill>
              <a:effectLst/>
              <a:latin typeface="Arial" panose="020B0604020202020204"/>
            </a:endParaRPr>
          </a:p>
        </p:txBody>
      </p:sp>
    </p:spTree>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endParaRPr lang="en-US"/>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B61BEF0D-F0BB-DE4B-95CE-6DB70DBA9567}"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fld>
            <a:endParaRPr lang="en-US" dirty="0"/>
          </a:p>
        </p:txBody>
      </p:sp>
    </p:spTree>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Quote">
    <p:spTree>
      <p:nvGrpSpPr>
        <p:cNvPr id="1" name=""/>
        <p:cNvGrpSpPr/>
        <p:nvPr/>
      </p:nvGrpSpPr>
      <p:grpSpPr>
        <a:xfrm>
          <a:off x="0" y="0"/>
          <a:ext cx="0" cy="0"/>
          <a:chOff x="0" y="0"/>
          <a:chExt cx="0" cy="0"/>
        </a:xfrm>
      </p:grpSpPr>
      <p:sp>
        <p:nvSpPr>
          <p:cNvPr id="11" name="Text Placeholder 10"/>
          <p:cNvSpPr>
            <a:spLocks noGrp="1"/>
          </p:cNvSpPr>
          <p:nvPr>
            <p:ph type="body" sz="quarter" idx="11"/>
          </p:nvPr>
        </p:nvSpPr>
        <p:spPr>
          <a:xfrm>
            <a:off x="6312871" y="4141999"/>
            <a:ext cx="4220845" cy="861497"/>
          </a:xfrm>
          <a:prstGeom prst="rect">
            <a:avLst/>
          </a:prstGeom>
        </p:spPr>
        <p:txBody>
          <a:bodyPr/>
          <a:lstStyle>
            <a:lvl1pPr marL="0" indent="0">
              <a:buNone/>
              <a:defRPr sz="2000" b="1">
                <a:solidFill>
                  <a:schemeClr val="accent4"/>
                </a:solidFill>
                <a:latin typeface="+mj-lt"/>
              </a:defRPr>
            </a:lvl1pPr>
            <a:lvl2pPr>
              <a:buNone/>
              <a:defRPr sz="2000"/>
            </a:lvl2pPr>
          </a:lstStyle>
          <a:p>
            <a:pPr lvl="0"/>
            <a:r>
              <a:rPr lang="en-US"/>
              <a:t>Click to edit Master text styles</a:t>
            </a:r>
            <a:endParaRPr lang="en-US"/>
          </a:p>
          <a:p>
            <a:pPr lvl="1"/>
            <a:r>
              <a:rPr lang="en-US"/>
              <a:t>Second level</a:t>
            </a:r>
            <a:endParaRPr lang="en-US"/>
          </a:p>
        </p:txBody>
      </p:sp>
      <p:sp>
        <p:nvSpPr>
          <p:cNvPr id="15" name="Hexagon 14"/>
          <p:cNvSpPr/>
          <p:nvPr userDrawn="1"/>
        </p:nvSpPr>
        <p:spPr>
          <a:xfrm>
            <a:off x="740309" y="1382809"/>
            <a:ext cx="1229566" cy="1059971"/>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Hexagon 15"/>
          <p:cNvSpPr/>
          <p:nvPr userDrawn="1"/>
        </p:nvSpPr>
        <p:spPr>
          <a:xfrm>
            <a:off x="3755031" y="1194620"/>
            <a:ext cx="1666162" cy="1436347"/>
          </a:xfrm>
          <a:prstGeom prst="hexag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Hexagon 16"/>
          <p:cNvSpPr/>
          <p:nvPr userDrawn="1"/>
        </p:nvSpPr>
        <p:spPr>
          <a:xfrm>
            <a:off x="3804994" y="5233183"/>
            <a:ext cx="718261" cy="619191"/>
          </a:xfrm>
          <a:prstGeom prst="hex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Hexagon 17"/>
          <p:cNvSpPr/>
          <p:nvPr userDrawn="1"/>
        </p:nvSpPr>
        <p:spPr>
          <a:xfrm>
            <a:off x="1837838" y="1101306"/>
            <a:ext cx="651613" cy="561736"/>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Picture Placeholder 18"/>
          <p:cNvSpPr>
            <a:spLocks noGrp="1"/>
          </p:cNvSpPr>
          <p:nvPr>
            <p:ph type="pic" sz="quarter" idx="12"/>
          </p:nvPr>
        </p:nvSpPr>
        <p:spPr>
          <a:xfrm>
            <a:off x="1571515" y="1914044"/>
            <a:ext cx="3993624" cy="3617848"/>
          </a:xfrm>
          <a:custGeom>
            <a:avLst/>
            <a:gdLst>
              <a:gd name="connsiteX0" fmla="*/ 1223161 w 3993624"/>
              <a:gd name="connsiteY0" fmla="*/ 2354088 h 3617848"/>
              <a:gd name="connsiteX1" fmla="*/ 2057242 w 3993624"/>
              <a:gd name="connsiteY1" fmla="*/ 2354088 h 3617848"/>
              <a:gd name="connsiteX2" fmla="*/ 2373182 w 3993624"/>
              <a:gd name="connsiteY2" fmla="*/ 2985968 h 3617848"/>
              <a:gd name="connsiteX3" fmla="*/ 2057242 w 3993624"/>
              <a:gd name="connsiteY3" fmla="*/ 3617848 h 3617848"/>
              <a:gd name="connsiteX4" fmla="*/ 1223161 w 3993624"/>
              <a:gd name="connsiteY4" fmla="*/ 3617848 h 3617848"/>
              <a:gd name="connsiteX5" fmla="*/ 907221 w 3993624"/>
              <a:gd name="connsiteY5" fmla="*/ 2985968 h 3617848"/>
              <a:gd name="connsiteX6" fmla="*/ 2569631 w 3993624"/>
              <a:gd name="connsiteY6" fmla="*/ 1425984 h 3617848"/>
              <a:gd name="connsiteX7" fmla="*/ 3602417 w 3993624"/>
              <a:gd name="connsiteY7" fmla="*/ 1425984 h 3617848"/>
              <a:gd name="connsiteX8" fmla="*/ 3993624 w 3993624"/>
              <a:gd name="connsiteY8" fmla="*/ 2208398 h 3617848"/>
              <a:gd name="connsiteX9" fmla="*/ 3602417 w 3993624"/>
              <a:gd name="connsiteY9" fmla="*/ 2990812 h 3617848"/>
              <a:gd name="connsiteX10" fmla="*/ 2569631 w 3993624"/>
              <a:gd name="connsiteY10" fmla="*/ 2990812 h 3617848"/>
              <a:gd name="connsiteX11" fmla="*/ 2178424 w 3993624"/>
              <a:gd name="connsiteY11" fmla="*/ 2208398 h 3617848"/>
              <a:gd name="connsiteX12" fmla="*/ 551406 w 3993624"/>
              <a:gd name="connsiteY12" fmla="*/ 0 h 3617848"/>
              <a:gd name="connsiteX13" fmla="*/ 2007117 w 3993624"/>
              <a:gd name="connsiteY13" fmla="*/ 0 h 3617848"/>
              <a:gd name="connsiteX14" fmla="*/ 2558523 w 3993624"/>
              <a:gd name="connsiteY14" fmla="*/ 1102811 h 3617848"/>
              <a:gd name="connsiteX15" fmla="*/ 2007117 w 3993624"/>
              <a:gd name="connsiteY15" fmla="*/ 2205622 h 3617848"/>
              <a:gd name="connsiteX16" fmla="*/ 551406 w 3993624"/>
              <a:gd name="connsiteY16" fmla="*/ 2205622 h 3617848"/>
              <a:gd name="connsiteX17" fmla="*/ 0 w 3993624"/>
              <a:gd name="connsiteY17" fmla="*/ 1102811 h 3617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993624" h="3617848">
                <a:moveTo>
                  <a:pt x="1223161" y="2354088"/>
                </a:moveTo>
                <a:lnTo>
                  <a:pt x="2057242" y="2354088"/>
                </a:lnTo>
                <a:lnTo>
                  <a:pt x="2373182" y="2985968"/>
                </a:lnTo>
                <a:lnTo>
                  <a:pt x="2057242" y="3617848"/>
                </a:lnTo>
                <a:lnTo>
                  <a:pt x="1223161" y="3617848"/>
                </a:lnTo>
                <a:lnTo>
                  <a:pt x="907221" y="2985968"/>
                </a:lnTo>
                <a:close/>
                <a:moveTo>
                  <a:pt x="2569631" y="1425984"/>
                </a:moveTo>
                <a:lnTo>
                  <a:pt x="3602417" y="1425984"/>
                </a:lnTo>
                <a:lnTo>
                  <a:pt x="3993624" y="2208398"/>
                </a:lnTo>
                <a:lnTo>
                  <a:pt x="3602417" y="2990812"/>
                </a:lnTo>
                <a:lnTo>
                  <a:pt x="2569631" y="2990812"/>
                </a:lnTo>
                <a:lnTo>
                  <a:pt x="2178424" y="2208398"/>
                </a:lnTo>
                <a:close/>
                <a:moveTo>
                  <a:pt x="551406" y="0"/>
                </a:moveTo>
                <a:lnTo>
                  <a:pt x="2007117" y="0"/>
                </a:lnTo>
                <a:lnTo>
                  <a:pt x="2558523" y="1102811"/>
                </a:lnTo>
                <a:lnTo>
                  <a:pt x="2007117" y="2205622"/>
                </a:lnTo>
                <a:lnTo>
                  <a:pt x="551406" y="2205622"/>
                </a:lnTo>
                <a:lnTo>
                  <a:pt x="0" y="1102811"/>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p:cNvSpPr>
            <a:spLocks noGrp="1"/>
          </p:cNvSpPr>
          <p:nvPr>
            <p:ph type="title"/>
          </p:nvPr>
        </p:nvSpPr>
        <p:spPr>
          <a:xfrm>
            <a:off x="6312871" y="2050552"/>
            <a:ext cx="4998720" cy="1748983"/>
          </a:xfrm>
          <a:prstGeom prst="rect">
            <a:avLst/>
          </a:prstGeom>
        </p:spPr>
        <p:txBody>
          <a:bodyPr/>
          <a:lstStyle>
            <a:lvl1pPr>
              <a:defRPr sz="2800">
                <a:solidFill>
                  <a:schemeClr val="tx1"/>
                </a:solidFill>
                <a:latin typeface="+mn-lt"/>
              </a:defRPr>
            </a:lvl1pPr>
          </a:lstStyle>
          <a:p>
            <a:r>
              <a:rPr lang="en-US"/>
              <a:t>Click to edit Master title style</a:t>
            </a:r>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Introduction">
    <p:spTree>
      <p:nvGrpSpPr>
        <p:cNvPr id="1" name=""/>
        <p:cNvGrpSpPr/>
        <p:nvPr/>
      </p:nvGrpSpPr>
      <p:grpSpPr>
        <a:xfrm>
          <a:off x="0" y="0"/>
          <a:ext cx="0" cy="0"/>
          <a:chOff x="0" y="0"/>
          <a:chExt cx="0" cy="0"/>
        </a:xfrm>
      </p:grpSpPr>
      <p:sp>
        <p:nvSpPr>
          <p:cNvPr id="10" name="Oval 9"/>
          <p:cNvSpPr/>
          <p:nvPr userDrawn="1"/>
        </p:nvSpPr>
        <p:spPr>
          <a:xfrm>
            <a:off x="7362825" y="443263"/>
            <a:ext cx="361950" cy="36195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4" name="Oval 13"/>
          <p:cNvSpPr/>
          <p:nvPr userDrawn="1"/>
        </p:nvSpPr>
        <p:spPr>
          <a:xfrm>
            <a:off x="11007246" y="5605994"/>
            <a:ext cx="654227" cy="6542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6" name="Oval 15"/>
          <p:cNvSpPr/>
          <p:nvPr userDrawn="1"/>
        </p:nvSpPr>
        <p:spPr>
          <a:xfrm>
            <a:off x="10683791" y="6132439"/>
            <a:ext cx="251152" cy="25115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23" name="Picture Placeholder 22"/>
          <p:cNvSpPr>
            <a:spLocks noGrp="1"/>
          </p:cNvSpPr>
          <p:nvPr>
            <p:ph type="pic" sz="quarter" idx="10"/>
          </p:nvPr>
        </p:nvSpPr>
        <p:spPr>
          <a:xfrm>
            <a:off x="5733416" y="624239"/>
            <a:ext cx="5855754" cy="5631571"/>
          </a:xfrm>
          <a:custGeom>
            <a:avLst/>
            <a:gdLst>
              <a:gd name="connsiteX0" fmla="*/ 3433020 w 5855754"/>
              <a:gd name="connsiteY0" fmla="*/ 786103 h 5631571"/>
              <a:gd name="connsiteX1" fmla="*/ 5855754 w 5855754"/>
              <a:gd name="connsiteY1" fmla="*/ 3208837 h 5631571"/>
              <a:gd name="connsiteX2" fmla="*/ 3433020 w 5855754"/>
              <a:gd name="connsiteY2" fmla="*/ 5631571 h 5631571"/>
              <a:gd name="connsiteX3" fmla="*/ 1010286 w 5855754"/>
              <a:gd name="connsiteY3" fmla="*/ 3208837 h 5631571"/>
              <a:gd name="connsiteX4" fmla="*/ 3433020 w 5855754"/>
              <a:gd name="connsiteY4" fmla="*/ 786103 h 5631571"/>
              <a:gd name="connsiteX5" fmla="*/ 828675 w 5855754"/>
              <a:gd name="connsiteY5" fmla="*/ 0 h 5631571"/>
              <a:gd name="connsiteX6" fmla="*/ 1657350 w 5855754"/>
              <a:gd name="connsiteY6" fmla="*/ 828675 h 5631571"/>
              <a:gd name="connsiteX7" fmla="*/ 828675 w 5855754"/>
              <a:gd name="connsiteY7" fmla="*/ 1657350 h 5631571"/>
              <a:gd name="connsiteX8" fmla="*/ 0 w 5855754"/>
              <a:gd name="connsiteY8" fmla="*/ 828675 h 5631571"/>
              <a:gd name="connsiteX9" fmla="*/ 828675 w 5855754"/>
              <a:gd name="connsiteY9" fmla="*/ 0 h 56315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855754" h="5631571">
                <a:moveTo>
                  <a:pt x="3433020" y="786103"/>
                </a:moveTo>
                <a:cubicBezTo>
                  <a:pt x="4771059" y="786103"/>
                  <a:pt x="5855754" y="1870798"/>
                  <a:pt x="5855754" y="3208837"/>
                </a:cubicBezTo>
                <a:cubicBezTo>
                  <a:pt x="5855754" y="4546876"/>
                  <a:pt x="4771059" y="5631571"/>
                  <a:pt x="3433020" y="5631571"/>
                </a:cubicBezTo>
                <a:cubicBezTo>
                  <a:pt x="2094981" y="5631571"/>
                  <a:pt x="1010286" y="4546876"/>
                  <a:pt x="1010286" y="3208837"/>
                </a:cubicBezTo>
                <a:cubicBezTo>
                  <a:pt x="1010286" y="1870798"/>
                  <a:pt x="2094981" y="786103"/>
                  <a:pt x="3433020" y="786103"/>
                </a:cubicBezTo>
                <a:close/>
                <a:moveTo>
                  <a:pt x="828675" y="0"/>
                </a:moveTo>
                <a:cubicBezTo>
                  <a:pt x="1286340" y="0"/>
                  <a:pt x="1657350" y="371010"/>
                  <a:pt x="1657350" y="828675"/>
                </a:cubicBezTo>
                <a:cubicBezTo>
                  <a:pt x="1657350" y="1286340"/>
                  <a:pt x="1286340" y="1657350"/>
                  <a:pt x="828675" y="1657350"/>
                </a:cubicBezTo>
                <a:cubicBezTo>
                  <a:pt x="371010" y="1657350"/>
                  <a:pt x="0" y="1286340"/>
                  <a:pt x="0" y="828675"/>
                </a:cubicBezTo>
                <a:cubicBezTo>
                  <a:pt x="0" y="371010"/>
                  <a:pt x="371010" y="0"/>
                  <a:pt x="828675" y="0"/>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7" name="Text Placeholder 26"/>
          <p:cNvSpPr>
            <a:spLocks noGrp="1"/>
          </p:cNvSpPr>
          <p:nvPr>
            <p:ph type="body" sz="quarter" idx="12"/>
          </p:nvPr>
        </p:nvSpPr>
        <p:spPr>
          <a:xfrm>
            <a:off x="660400" y="2044700"/>
            <a:ext cx="4275138" cy="3560763"/>
          </a:xfrm>
          <a:prstGeom prst="rect">
            <a:avLst/>
          </a:prstGeom>
        </p:spPr>
        <p:txBody>
          <a:bodyPr/>
          <a:lstStyle>
            <a:lvl1pPr>
              <a:lnSpc>
                <a:spcPct val="150000"/>
              </a:lnSpc>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2000"/>
            </a:lvl2pPr>
            <a:lvl3pPr>
              <a:buClr>
                <a:schemeClr val="accent4"/>
              </a:buClr>
              <a:buFont typeface="Wingdings" panose="05000000000000000000" pitchFamily="2" charset="2"/>
              <a:buChar char="§"/>
              <a:defRPr sz="1800"/>
            </a:lvl3pPr>
            <a:lvl4pPr>
              <a:buClr>
                <a:schemeClr val="accent4"/>
              </a:buClr>
              <a:buFont typeface="Wingdings" panose="05000000000000000000" pitchFamily="2" charset="2"/>
              <a:buChar char="§"/>
              <a:defRPr sz="1800"/>
            </a:lvl4pPr>
            <a:lvl5pPr>
              <a:buClr>
                <a:schemeClr val="accent4"/>
              </a:buClr>
              <a:buFont typeface="Wingdings" panose="05000000000000000000" pitchFamily="2" charset="2"/>
              <a:buChar char="§"/>
              <a:defRPr sz="1800"/>
            </a:lvl5pPr>
          </a:lstStyle>
          <a:p>
            <a:pPr lvl="0"/>
            <a:r>
              <a:rPr lang="en-US"/>
              <a:t>Click to edit Master text styles</a:t>
            </a:r>
            <a:endParaRPr lang="en-US"/>
          </a:p>
        </p:txBody>
      </p:sp>
      <p:sp>
        <p:nvSpPr>
          <p:cNvPr id="8" name="Title 1"/>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sp>
        <p:nvSpPr>
          <p:cNvPr id="10" name="Text Placeholder 26"/>
          <p:cNvSpPr>
            <a:spLocks noGrp="1"/>
          </p:cNvSpPr>
          <p:nvPr>
            <p:ph type="body" sz="quarter" idx="12"/>
          </p:nvPr>
        </p:nvSpPr>
        <p:spPr>
          <a:xfrm>
            <a:off x="660400" y="2044700"/>
            <a:ext cx="4275138" cy="3560763"/>
          </a:xfrm>
          <a:prstGeom prst="rect">
            <a:avLst/>
          </a:prstGeom>
        </p:spPr>
        <p:txBody>
          <a:bodyPr/>
          <a:lstStyle>
            <a:lvl1pPr>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1800"/>
            </a:lvl2pPr>
            <a:lvl3pPr>
              <a:buClr>
                <a:schemeClr val="accent4"/>
              </a:buClr>
              <a:buFont typeface="Wingdings" panose="05000000000000000000" pitchFamily="2" charset="2"/>
              <a:buChar char="§"/>
              <a:defRPr sz="1600"/>
            </a:lvl3pPr>
            <a:lvl4pPr>
              <a:buClr>
                <a:schemeClr val="accent4"/>
              </a:buClr>
              <a:buFont typeface="Wingdings" panose="05000000000000000000" pitchFamily="2" charset="2"/>
              <a:buChar char="§"/>
              <a:defRPr sz="1600"/>
            </a:lvl4pPr>
            <a:lvl5pPr>
              <a:buClr>
                <a:schemeClr val="accent4"/>
              </a:buClr>
              <a:buFont typeface="Wingdings" panose="05000000000000000000" pitchFamily="2" charset="2"/>
              <a:buChar char="§"/>
              <a:defRPr sz="1600"/>
            </a:lvl5pPr>
          </a:lstStyle>
          <a:p>
            <a:pPr lvl="0"/>
            <a:r>
              <a:rPr lang="en-US"/>
              <a:t>Click to edit Master text styles</a:t>
            </a:r>
            <a:endParaRPr lang="en-US"/>
          </a:p>
        </p:txBody>
      </p:sp>
      <p:sp>
        <p:nvSpPr>
          <p:cNvPr id="19" name="Rectangle 18"/>
          <p:cNvSpPr/>
          <p:nvPr userDrawn="1"/>
        </p:nvSpPr>
        <p:spPr>
          <a:xfrm>
            <a:off x="9354457" y="5363987"/>
            <a:ext cx="457200" cy="4572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p:cNvSpPr/>
          <p:nvPr userDrawn="1"/>
        </p:nvSpPr>
        <p:spPr>
          <a:xfrm>
            <a:off x="6692791" y="1699889"/>
            <a:ext cx="319749" cy="3197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p:cNvSpPr/>
          <p:nvPr userDrawn="1"/>
        </p:nvSpPr>
        <p:spPr>
          <a:xfrm>
            <a:off x="9354457" y="5897738"/>
            <a:ext cx="179977" cy="17997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Picture Placeholder 10"/>
          <p:cNvSpPr>
            <a:spLocks noGrp="1"/>
          </p:cNvSpPr>
          <p:nvPr>
            <p:ph type="pic" sz="quarter" idx="13"/>
          </p:nvPr>
        </p:nvSpPr>
        <p:spPr>
          <a:xfrm>
            <a:off x="7090227" y="786181"/>
            <a:ext cx="4441372" cy="5393036"/>
          </a:xfrm>
          <a:custGeom>
            <a:avLst/>
            <a:gdLst>
              <a:gd name="connsiteX0" fmla="*/ 0 w 4441372"/>
              <a:gd name="connsiteY0" fmla="*/ 3188969 h 5393036"/>
              <a:gd name="connsiteX1" fmla="*/ 2173516 w 4441372"/>
              <a:gd name="connsiteY1" fmla="*/ 3188969 h 5393036"/>
              <a:gd name="connsiteX2" fmla="*/ 2173516 w 4441372"/>
              <a:gd name="connsiteY2" fmla="*/ 5393036 h 5393036"/>
              <a:gd name="connsiteX3" fmla="*/ 0 w 4441372"/>
              <a:gd name="connsiteY3" fmla="*/ 5393036 h 5393036"/>
              <a:gd name="connsiteX4" fmla="*/ 2267856 w 4441372"/>
              <a:gd name="connsiteY4" fmla="*/ 2293018 h 5393036"/>
              <a:gd name="connsiteX5" fmla="*/ 4441372 w 4441372"/>
              <a:gd name="connsiteY5" fmla="*/ 2293018 h 5393036"/>
              <a:gd name="connsiteX6" fmla="*/ 4441372 w 4441372"/>
              <a:gd name="connsiteY6" fmla="*/ 4497085 h 5393036"/>
              <a:gd name="connsiteX7" fmla="*/ 2267856 w 4441372"/>
              <a:gd name="connsiteY7" fmla="*/ 4497085 h 5393036"/>
              <a:gd name="connsiteX8" fmla="*/ 0 w 4441372"/>
              <a:gd name="connsiteY8" fmla="*/ 906837 h 5393036"/>
              <a:gd name="connsiteX9" fmla="*/ 2173516 w 4441372"/>
              <a:gd name="connsiteY9" fmla="*/ 906837 h 5393036"/>
              <a:gd name="connsiteX10" fmla="*/ 2173516 w 4441372"/>
              <a:gd name="connsiteY10" fmla="*/ 3110904 h 5393036"/>
              <a:gd name="connsiteX11" fmla="*/ 0 w 4441372"/>
              <a:gd name="connsiteY11" fmla="*/ 3110904 h 5393036"/>
              <a:gd name="connsiteX12" fmla="*/ 2267856 w 4441372"/>
              <a:gd name="connsiteY12" fmla="*/ 0 h 5393036"/>
              <a:gd name="connsiteX13" fmla="*/ 4441372 w 4441372"/>
              <a:gd name="connsiteY13" fmla="*/ 0 h 5393036"/>
              <a:gd name="connsiteX14" fmla="*/ 4441372 w 4441372"/>
              <a:gd name="connsiteY14" fmla="*/ 2204067 h 5393036"/>
              <a:gd name="connsiteX15" fmla="*/ 2267856 w 4441372"/>
              <a:gd name="connsiteY15" fmla="*/ 2204067 h 5393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441372" h="5393036">
                <a:moveTo>
                  <a:pt x="0" y="3188969"/>
                </a:moveTo>
                <a:lnTo>
                  <a:pt x="2173516" y="3188969"/>
                </a:lnTo>
                <a:lnTo>
                  <a:pt x="2173516" y="5393036"/>
                </a:lnTo>
                <a:lnTo>
                  <a:pt x="0" y="5393036"/>
                </a:lnTo>
                <a:close/>
                <a:moveTo>
                  <a:pt x="2267856" y="2293018"/>
                </a:moveTo>
                <a:lnTo>
                  <a:pt x="4441372" y="2293018"/>
                </a:lnTo>
                <a:lnTo>
                  <a:pt x="4441372" y="4497085"/>
                </a:lnTo>
                <a:lnTo>
                  <a:pt x="2267856" y="4497085"/>
                </a:lnTo>
                <a:close/>
                <a:moveTo>
                  <a:pt x="0" y="906837"/>
                </a:moveTo>
                <a:lnTo>
                  <a:pt x="2173516" y="906837"/>
                </a:lnTo>
                <a:lnTo>
                  <a:pt x="2173516" y="3110904"/>
                </a:lnTo>
                <a:lnTo>
                  <a:pt x="0" y="3110904"/>
                </a:lnTo>
                <a:close/>
                <a:moveTo>
                  <a:pt x="2267856" y="0"/>
                </a:moveTo>
                <a:lnTo>
                  <a:pt x="4441372" y="0"/>
                </a:lnTo>
                <a:lnTo>
                  <a:pt x="4441372" y="2204067"/>
                </a:lnTo>
                <a:lnTo>
                  <a:pt x="2267856" y="2204067"/>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Team">
    <p:spTree>
      <p:nvGrpSpPr>
        <p:cNvPr id="1" name=""/>
        <p:cNvGrpSpPr/>
        <p:nvPr/>
      </p:nvGrpSpPr>
      <p:grpSpPr>
        <a:xfrm>
          <a:off x="0" y="0"/>
          <a:ext cx="0" cy="0"/>
          <a:chOff x="0" y="0"/>
          <a:chExt cx="0" cy="0"/>
        </a:xfrm>
      </p:grpSpPr>
      <p:sp>
        <p:nvSpPr>
          <p:cNvPr id="39" name="Picture Placeholder 38"/>
          <p:cNvSpPr>
            <a:spLocks noGrp="1"/>
          </p:cNvSpPr>
          <p:nvPr>
            <p:ph type="pic" sz="quarter" idx="22"/>
          </p:nvPr>
        </p:nvSpPr>
        <p:spPr>
          <a:xfrm>
            <a:off x="5353508"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38" name="Picture Placeholder 37"/>
          <p:cNvSpPr>
            <a:spLocks noGrp="1"/>
          </p:cNvSpPr>
          <p:nvPr>
            <p:ph type="pic" sz="quarter" idx="21"/>
          </p:nvPr>
        </p:nvSpPr>
        <p:spPr>
          <a:xfrm>
            <a:off x="311592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0" name="Picture Placeholder 39"/>
          <p:cNvSpPr>
            <a:spLocks noGrp="1"/>
          </p:cNvSpPr>
          <p:nvPr>
            <p:ph type="pic" sz="quarter" idx="23"/>
          </p:nvPr>
        </p:nvSpPr>
        <p:spPr>
          <a:xfrm>
            <a:off x="7602465"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1" name="Picture Placeholder 40"/>
          <p:cNvSpPr>
            <a:spLocks noGrp="1"/>
          </p:cNvSpPr>
          <p:nvPr>
            <p:ph type="pic" sz="quarter" idx="24"/>
          </p:nvPr>
        </p:nvSpPr>
        <p:spPr>
          <a:xfrm>
            <a:off x="984005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8" name="Title 1"/>
          <p:cNvSpPr>
            <a:spLocks noGrp="1"/>
          </p:cNvSpPr>
          <p:nvPr>
            <p:ph type="title"/>
          </p:nvPr>
        </p:nvSpPr>
        <p:spPr>
          <a:xfrm>
            <a:off x="432000" y="647700"/>
            <a:ext cx="11340000" cy="700114"/>
          </a:xfrm>
          <a:prstGeom prst="rect">
            <a:avLst/>
          </a:prstGeom>
        </p:spPr>
        <p:txBody>
          <a:bodyPr anchor="ctr"/>
          <a:lstStyle/>
          <a:p>
            <a:pPr algn="ctr"/>
            <a:r>
              <a:rPr lang="en-US" sz="4800" b="1">
                <a:solidFill>
                  <a:schemeClr val="tx1"/>
                </a:solidFill>
              </a:rPr>
              <a:t>Click to edit Master title style</a:t>
            </a:r>
            <a:endParaRPr lang="en-US" sz="4800" b="1" dirty="0">
              <a:solidFill>
                <a:schemeClr val="tx1"/>
              </a:solidFill>
            </a:endParaRPr>
          </a:p>
        </p:txBody>
      </p:sp>
      <p:sp>
        <p:nvSpPr>
          <p:cNvPr id="9" name="Hexagon 8"/>
          <p:cNvSpPr/>
          <p:nvPr userDrawn="1"/>
        </p:nvSpPr>
        <p:spPr>
          <a:xfrm>
            <a:off x="546669" y="3467555"/>
            <a:ext cx="458268" cy="395059"/>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Hexagon 9"/>
          <p:cNvSpPr/>
          <p:nvPr userDrawn="1"/>
        </p:nvSpPr>
        <p:spPr>
          <a:xfrm>
            <a:off x="11113337" y="2394722"/>
            <a:ext cx="358391" cy="308958"/>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Hexagon 10"/>
          <p:cNvSpPr/>
          <p:nvPr userDrawn="1"/>
        </p:nvSpPr>
        <p:spPr>
          <a:xfrm>
            <a:off x="10882649" y="2202202"/>
            <a:ext cx="230688" cy="198869"/>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 Placeholder 22"/>
          <p:cNvSpPr>
            <a:spLocks noGrp="1"/>
          </p:cNvSpPr>
          <p:nvPr>
            <p:ph type="body" sz="quarter" idx="10"/>
          </p:nvPr>
        </p:nvSpPr>
        <p:spPr>
          <a:xfrm>
            <a:off x="546668"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endParaRPr lang="en-US"/>
          </a:p>
        </p:txBody>
      </p:sp>
      <p:sp>
        <p:nvSpPr>
          <p:cNvPr id="24" name="Text Placeholder 22"/>
          <p:cNvSpPr>
            <a:spLocks noGrp="1"/>
          </p:cNvSpPr>
          <p:nvPr>
            <p:ph type="body" sz="quarter" idx="11"/>
          </p:nvPr>
        </p:nvSpPr>
        <p:spPr>
          <a:xfrm>
            <a:off x="556692"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endParaRPr lang="en-US"/>
          </a:p>
        </p:txBody>
      </p:sp>
      <p:sp>
        <p:nvSpPr>
          <p:cNvPr id="27" name="Text Placeholder 22"/>
          <p:cNvSpPr>
            <a:spLocks noGrp="1"/>
          </p:cNvSpPr>
          <p:nvPr>
            <p:ph type="body" sz="quarter" idx="12"/>
          </p:nvPr>
        </p:nvSpPr>
        <p:spPr>
          <a:xfrm>
            <a:off x="2789482"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endParaRPr lang="en-US"/>
          </a:p>
        </p:txBody>
      </p:sp>
      <p:sp>
        <p:nvSpPr>
          <p:cNvPr id="28" name="Text Placeholder 22"/>
          <p:cNvSpPr>
            <a:spLocks noGrp="1"/>
          </p:cNvSpPr>
          <p:nvPr>
            <p:ph type="body" sz="quarter" idx="13"/>
          </p:nvPr>
        </p:nvSpPr>
        <p:spPr>
          <a:xfrm>
            <a:off x="278948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endParaRPr lang="en-US"/>
          </a:p>
        </p:txBody>
      </p:sp>
      <p:sp>
        <p:nvSpPr>
          <p:cNvPr id="29" name="Text Placeholder 22"/>
          <p:cNvSpPr>
            <a:spLocks noGrp="1"/>
          </p:cNvSpPr>
          <p:nvPr>
            <p:ph type="body" sz="quarter" idx="14"/>
          </p:nvPr>
        </p:nvSpPr>
        <p:spPr>
          <a:xfrm>
            <a:off x="5032296"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endParaRPr lang="en-US"/>
          </a:p>
        </p:txBody>
      </p:sp>
      <p:sp>
        <p:nvSpPr>
          <p:cNvPr id="30" name="Text Placeholder 22"/>
          <p:cNvSpPr>
            <a:spLocks noGrp="1"/>
          </p:cNvSpPr>
          <p:nvPr>
            <p:ph type="body" sz="quarter" idx="15"/>
          </p:nvPr>
        </p:nvSpPr>
        <p:spPr>
          <a:xfrm>
            <a:off x="502920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endParaRPr lang="en-US"/>
          </a:p>
        </p:txBody>
      </p:sp>
      <p:sp>
        <p:nvSpPr>
          <p:cNvPr id="31" name="Text Placeholder 22"/>
          <p:cNvSpPr>
            <a:spLocks noGrp="1"/>
          </p:cNvSpPr>
          <p:nvPr>
            <p:ph type="body" sz="quarter" idx="16"/>
          </p:nvPr>
        </p:nvSpPr>
        <p:spPr>
          <a:xfrm>
            <a:off x="7275110"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endParaRPr lang="en-US"/>
          </a:p>
        </p:txBody>
      </p:sp>
      <p:sp>
        <p:nvSpPr>
          <p:cNvPr id="32" name="Text Placeholder 22"/>
          <p:cNvSpPr>
            <a:spLocks noGrp="1"/>
          </p:cNvSpPr>
          <p:nvPr>
            <p:ph type="body" sz="quarter" idx="17"/>
          </p:nvPr>
        </p:nvSpPr>
        <p:spPr>
          <a:xfrm>
            <a:off x="727511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endParaRPr lang="en-US"/>
          </a:p>
        </p:txBody>
      </p:sp>
      <p:sp>
        <p:nvSpPr>
          <p:cNvPr id="33" name="Text Placeholder 22"/>
          <p:cNvSpPr>
            <a:spLocks noGrp="1"/>
          </p:cNvSpPr>
          <p:nvPr>
            <p:ph type="body" sz="quarter" idx="18"/>
          </p:nvPr>
        </p:nvSpPr>
        <p:spPr>
          <a:xfrm>
            <a:off x="9517923"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endParaRPr lang="en-US"/>
          </a:p>
        </p:txBody>
      </p:sp>
      <p:sp>
        <p:nvSpPr>
          <p:cNvPr id="34" name="Text Placeholder 22"/>
          <p:cNvSpPr>
            <a:spLocks noGrp="1"/>
          </p:cNvSpPr>
          <p:nvPr>
            <p:ph type="body" sz="quarter" idx="19"/>
          </p:nvPr>
        </p:nvSpPr>
        <p:spPr>
          <a:xfrm>
            <a:off x="951792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endParaRPr lang="en-US"/>
          </a:p>
        </p:txBody>
      </p:sp>
      <p:sp>
        <p:nvSpPr>
          <p:cNvPr id="37" name="Picture Placeholder 36"/>
          <p:cNvSpPr>
            <a:spLocks noGrp="1"/>
          </p:cNvSpPr>
          <p:nvPr>
            <p:ph type="pic" sz="quarter" idx="20"/>
          </p:nvPr>
        </p:nvSpPr>
        <p:spPr>
          <a:xfrm>
            <a:off x="878337"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showMasterSp="0" userDrawn="1">
  <p:cSld name="1_Custom Layout">
    <p:bg>
      <p:bgPr>
        <a:solidFill>
          <a:schemeClr val="tx1"/>
        </a:solidFill>
        <a:effectLst/>
      </p:bgPr>
    </p:bg>
    <p:spTree>
      <p:nvGrpSpPr>
        <p:cNvPr id="1" name=""/>
        <p:cNvGrpSpPr/>
        <p:nvPr/>
      </p:nvGrpSpPr>
      <p:grpSpPr>
        <a:xfrm>
          <a:off x="0" y="0"/>
          <a:ext cx="0" cy="0"/>
          <a:chOff x="0" y="0"/>
          <a:chExt cx="0" cy="0"/>
        </a:xfrm>
      </p:grpSpPr>
      <p:sp>
        <p:nvSpPr>
          <p:cNvPr id="22" name="Picture Placeholder 21"/>
          <p:cNvSpPr>
            <a:spLocks noGrp="1"/>
          </p:cNvSpPr>
          <p:nvPr>
            <p:ph type="pic" sz="quarter" idx="10"/>
          </p:nvPr>
        </p:nvSpPr>
        <p:spPr>
          <a:xfrm>
            <a:off x="0" y="0"/>
            <a:ext cx="12192000" cy="6858000"/>
          </a:xfrm>
          <a:prstGeom prst="rect">
            <a:avLst/>
          </a:prstGeom>
        </p:spPr>
        <p:txBody>
          <a:bodyPr/>
          <a:lstStyle/>
          <a:p>
            <a:r>
              <a:rPr lang="en-US"/>
              <a:t>Click icon to add picture</a:t>
            </a:r>
            <a:endParaRPr lang="en-US" dirty="0"/>
          </a:p>
        </p:txBody>
      </p:sp>
      <p:sp>
        <p:nvSpPr>
          <p:cNvPr id="2" name="Rectangle 1" descr="Tall office building looking up"/>
          <p:cNvSpPr/>
          <p:nvPr userDrawn="1"/>
        </p:nvSpPr>
        <p:spPr>
          <a:xfrm>
            <a:off x="3718560" y="1181123"/>
            <a:ext cx="4754880" cy="4495754"/>
          </a:xfrm>
          <a:prstGeom prst="rect">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 Placeholder 23"/>
          <p:cNvSpPr>
            <a:spLocks noGrp="1"/>
          </p:cNvSpPr>
          <p:nvPr>
            <p:ph type="body" sz="quarter" idx="11" hasCustomPrompt="1"/>
          </p:nvPr>
        </p:nvSpPr>
        <p:spPr>
          <a:xfrm>
            <a:off x="4149139" y="4859469"/>
            <a:ext cx="3924934" cy="490538"/>
          </a:xfrm>
          <a:prstGeom prst="rect">
            <a:avLst/>
          </a:prstGeom>
        </p:spPr>
        <p:txBody>
          <a:bodyPr/>
          <a:lstStyle>
            <a:lvl1pPr algn="r">
              <a:buNone/>
              <a:defRPr lang="en-US" sz="2400" b="1" kern="1200" dirty="0" smtClean="0">
                <a:solidFill>
                  <a:schemeClr val="accent4"/>
                </a:solidFill>
                <a:latin typeface="Calibri" panose="020F0502020204030204" pitchFamily="34" charset="0"/>
                <a:ea typeface="+mn-ea"/>
                <a:cs typeface="Calibri" panose="020F0502020204030204" pitchFamily="34" charset="0"/>
              </a:defRPr>
            </a:lvl1pPr>
            <a:lvl2pPr>
              <a:buNone/>
              <a:defRPr/>
            </a:lvl2pPr>
          </a:lstStyle>
          <a:p>
            <a:pPr lvl="0"/>
            <a:r>
              <a:rPr lang="en-US" dirty="0"/>
              <a:t>Click to edit text</a:t>
            </a:r>
            <a:endParaRPr lang="en-US" dirty="0"/>
          </a:p>
        </p:txBody>
      </p:sp>
      <p:sp>
        <p:nvSpPr>
          <p:cNvPr id="6" name="Title 1"/>
          <p:cNvSpPr>
            <a:spLocks noGrp="1"/>
          </p:cNvSpPr>
          <p:nvPr>
            <p:ph type="title"/>
          </p:nvPr>
        </p:nvSpPr>
        <p:spPr>
          <a:xfrm>
            <a:off x="4149139" y="1529685"/>
            <a:ext cx="3924934" cy="1695637"/>
          </a:xfrm>
          <a:prstGeom prst="rect">
            <a:avLst/>
          </a:prstGeom>
        </p:spPr>
        <p:txBody>
          <a:bodyPr/>
          <a:lstStyle>
            <a:lvl1pPr>
              <a:spcBef>
                <a:spcPts val="1000"/>
              </a:spcBef>
              <a:defRPr sz="4800" b="1">
                <a:solidFill>
                  <a:schemeClr val="bg1"/>
                </a:solidFill>
              </a:defRPr>
            </a:lvl1pPr>
          </a:lstStyle>
          <a:p>
            <a:r>
              <a:rPr lang="en-US"/>
              <a:t>Click to edit Master title style</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B61BEF0D-F0BB-DE4B-95CE-6DB70DBA9567}"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fld>
            <a:endParaRPr lang="en-US" dirty="0"/>
          </a:p>
        </p:txBody>
      </p:sp>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200" indent="0">
              <a:buNone/>
              <a:defRPr sz="1400"/>
            </a:lvl2pPr>
            <a:lvl3pPr marL="914400" indent="0">
              <a:buNone/>
              <a:defRPr sz="1200"/>
            </a:lvl3pPr>
            <a:lvl4pPr marL="1370965" indent="0">
              <a:buNone/>
              <a:defRPr sz="1000"/>
            </a:lvl4pPr>
            <a:lvl5pPr marL="1828165" indent="0">
              <a:buNone/>
              <a:defRPr sz="1000"/>
            </a:lvl5pPr>
            <a:lvl6pPr marL="2285365" indent="0">
              <a:buNone/>
              <a:defRPr sz="1000"/>
            </a:lvl6pPr>
            <a:lvl7pPr marL="2742565" indent="0">
              <a:buNone/>
              <a:defRPr sz="1000"/>
            </a:lvl7pPr>
            <a:lvl8pPr marL="3199130" indent="0">
              <a:buNone/>
              <a:defRPr sz="1000"/>
            </a:lvl8pPr>
            <a:lvl9pPr marL="365633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42A54C80-263E-416B-A8E0-580EDEADCBDC}"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fld>
            <a:endParaRPr lang="en-US" dirty="0"/>
          </a:p>
        </p:txBody>
      </p:sp>
    </p:spTree>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fld>
            <a:endParaRPr lang="en-US" dirty="0"/>
          </a:p>
        </p:txBody>
      </p:sp>
    </p:spTree>
  </p:cSld>
  <p:clrMapOvr>
    <a:masterClrMapping/>
  </p:clrMapOvr>
  <p:hf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2" Type="http://schemas.openxmlformats.org/officeDocument/2006/relationships/theme" Target="../theme/theme1.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fld>
            <a:endParaRPr lang="en-US" dirty="0"/>
          </a:p>
        </p:txBody>
      </p:sp>
      <p:sp>
        <p:nvSpPr>
          <p:cNvPr id="18" name="Date Placeholder 3"/>
          <p:cNvSpPr txBox="1"/>
          <p:nvPr userDrawn="1"/>
        </p:nvSpPr>
        <p:spPr>
          <a:xfrm>
            <a:off x="660396"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7BD5F78-1C10-49D6-8616-C9F20406C112}" type="datetime1">
              <a:rPr lang="en-US" sz="1100" smtClean="0">
                <a:solidFill>
                  <a:schemeClr val="accent2"/>
                </a:solidFill>
              </a:rPr>
            </a:fld>
            <a:endParaRPr lang="en-US" sz="1100" dirty="0">
              <a:solidFill>
                <a:schemeClr val="accent2"/>
              </a:solidFill>
            </a:endParaRPr>
          </a:p>
        </p:txBody>
      </p:sp>
      <p:sp>
        <p:nvSpPr>
          <p:cNvPr id="29" name="Footer Placeholder 4"/>
          <p:cNvSpPr txBox="1"/>
          <p:nvPr userDrawn="1"/>
        </p:nvSpPr>
        <p:spPr>
          <a:xfrm>
            <a:off x="1445526" y="6378906"/>
            <a:ext cx="41148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b="1" dirty="0">
                <a:solidFill>
                  <a:schemeClr val="accent2"/>
                </a:solidFill>
              </a:rPr>
              <a:t>Annual Review</a:t>
            </a:r>
            <a:endParaRPr lang="en-US" sz="1100" b="1" dirty="0">
              <a:solidFill>
                <a:schemeClr val="accent2"/>
              </a:solidFill>
            </a:endParaRPr>
          </a:p>
        </p:txBody>
      </p:sp>
      <p:sp>
        <p:nvSpPr>
          <p:cNvPr id="30" name="Slide Number Placeholder 5"/>
          <p:cNvSpPr txBox="1"/>
          <p:nvPr userDrawn="1"/>
        </p:nvSpPr>
        <p:spPr>
          <a:xfrm>
            <a:off x="8805338"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2C18C1E5-FB55-42F5-BD6D-9CC153FCDBE6}" type="slidenum">
              <a:rPr lang="en-US" sz="1100" smtClean="0">
                <a:solidFill>
                  <a:schemeClr val="accent4"/>
                </a:solidFill>
              </a:rPr>
            </a:fld>
            <a:endParaRPr lang="en-US" sz="1100" dirty="0">
              <a:solidFill>
                <a:schemeClr val="accent4"/>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7.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image" Target="../media/image10.png"/><Relationship Id="rId1" Type="http://schemas.openxmlformats.org/officeDocument/2006/relationships/image" Target="../media/image1.jpe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image" Target="../media/image11.png"/><Relationship Id="rId1" Type="http://schemas.openxmlformats.org/officeDocument/2006/relationships/image" Target="../media/image1.jpe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0.xml"/><Relationship Id="rId1" Type="http://schemas.openxmlformats.org/officeDocument/2006/relationships/image" Target="../media/image1.jpe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image" Target="../media/image1.jpeg"/><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image" Target="../media/image3.png"/><Relationship Id="rId1" Type="http://schemas.openxmlformats.org/officeDocument/2006/relationships/image" Target="../media/image1.jpe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9.xml"/><Relationship Id="rId1" Type="http://schemas.openxmlformats.org/officeDocument/2006/relationships/image" Target="../media/image4.png"/></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8.xml"/><Relationship Id="rId2" Type="http://schemas.openxmlformats.org/officeDocument/2006/relationships/image" Target="../media/image5.png"/><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4" Type="http://schemas.openxmlformats.org/officeDocument/2006/relationships/slideLayout" Target="../slideLayouts/slideLayout19.xml"/><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1.jpe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image" Target="../media/image8.png"/><Relationship Id="rId1" Type="http://schemas.openxmlformats.org/officeDocument/2006/relationships/image" Target="../media/image1.jpe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image" Target="../media/image9.png"/><Relationship Id="rId1" Type="http://schemas.openxmlformats.org/officeDocument/2006/relationships/image" Target="../media/image1.jpe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9.xml"/><Relationship Id="rId1"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6312871" y="4141999"/>
            <a:ext cx="3400089" cy="861497"/>
          </a:xfrm>
        </p:spPr>
        <p:txBody>
          <a:bodyPr>
            <a:normAutofit fontScale="70000"/>
          </a:bodyPr>
          <a:lstStyle/>
          <a:p>
            <a:pPr algn="r"/>
            <a:r>
              <a:rPr lang="en-IN" altLang="en-US" b="0" dirty="0">
                <a:solidFill>
                  <a:schemeClr val="tx1"/>
                </a:solidFill>
              </a:rPr>
              <a:t>ANINDA SAU</a:t>
            </a:r>
            <a:endParaRPr lang="en-US" b="0" dirty="0">
              <a:solidFill>
                <a:schemeClr val="tx1"/>
              </a:solidFill>
            </a:endParaRPr>
          </a:p>
          <a:p>
            <a:pPr algn="r"/>
            <a:r>
              <a:rPr lang="en-US" altLang="en-US" b="0" dirty="0">
                <a:solidFill>
                  <a:schemeClr val="tx1"/>
                </a:solidFill>
              </a:rPr>
              <a:t>INTERNSHIP_17546440516895be537820f</a:t>
            </a:r>
            <a:endParaRPr lang="en-US" altLang="en-US" b="0" dirty="0">
              <a:solidFill>
                <a:schemeClr val="tx1"/>
              </a:solidFill>
            </a:endParaRPr>
          </a:p>
        </p:txBody>
      </p:sp>
      <p:sp>
        <p:nvSpPr>
          <p:cNvPr id="4" name="Title 3"/>
          <p:cNvSpPr>
            <a:spLocks noGrp="1"/>
          </p:cNvSpPr>
          <p:nvPr>
            <p:ph type="title"/>
          </p:nvPr>
        </p:nvSpPr>
        <p:spPr>
          <a:xfrm>
            <a:off x="5219065" y="2050415"/>
            <a:ext cx="6792595" cy="743585"/>
          </a:xfrm>
        </p:spPr>
        <p:txBody>
          <a:bodyPr>
            <a:normAutofit fontScale="90000"/>
          </a:bodyPr>
          <a:lstStyle/>
          <a:p>
            <a:r>
              <a:rPr lang="en-IN" sz="3200" dirty="0"/>
              <a:t>NETFLIX DATA ANALYSIS MAJOR PROJECT</a:t>
            </a:r>
            <a:endParaRPr lang="en-IN" sz="3200" dirty="0"/>
          </a:p>
        </p:txBody>
      </p:sp>
      <p:sp>
        <p:nvSpPr>
          <p:cNvPr id="15" name="Text Placeholder 1"/>
          <p:cNvSpPr txBox="1"/>
          <p:nvPr/>
        </p:nvSpPr>
        <p:spPr>
          <a:xfrm>
            <a:off x="6400800" y="2794001"/>
            <a:ext cx="3312160" cy="861497"/>
          </a:xfrm>
          <a:prstGeom prst="rect">
            <a:avLst/>
          </a:prstGeom>
        </p:spPr>
        <p:txBody>
          <a:bodyPr vert="horz" lIns="91440" tIns="45720" rIns="91440" bIns="45720" rtlCol="0">
            <a:normAutofit/>
          </a:bodyPr>
          <a:lstStyle>
            <a:lvl1pPr marL="0" indent="0" algn="l" defTabSz="457200" rtl="0" eaLnBrk="1" latinLnBrk="0" hangingPunct="1">
              <a:spcBef>
                <a:spcPts val="1000"/>
              </a:spcBef>
              <a:spcAft>
                <a:spcPts val="0"/>
              </a:spcAft>
              <a:buClr>
                <a:schemeClr val="accent1"/>
              </a:buClr>
              <a:buSzPct val="80000"/>
              <a:buFont typeface="Wingdings 3" panose="05040102010807070707" charset="2"/>
              <a:buNone/>
              <a:defRPr sz="2000" b="1" kern="120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None/>
              <a:defRPr sz="20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endParaRPr lang="en-GB" sz="2400" dirty="0"/>
          </a:p>
        </p:txBody>
      </p:sp>
      <p:pic>
        <p:nvPicPr>
          <p:cNvPr id="6" name="Picture 5"/>
          <p:cNvPicPr>
            <a:picLocks noChangeAspect="1"/>
          </p:cNvPicPr>
          <p:nvPr/>
        </p:nvPicPr>
        <p:blipFill rotWithShape="1">
          <a:blip r:embed="rId1"/>
          <a:srcRect t="96181"/>
          <a:stretch>
            <a:fillRect/>
          </a:stretch>
        </p:blipFill>
        <p:spPr>
          <a:xfrm>
            <a:off x="675957" y="6471920"/>
            <a:ext cx="2143125" cy="19304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grpId="0" nodeType="clickEffect" nodePh="1">
                                  <p:stCondLst>
                                    <p:cond delay="0"/>
                                  </p:stCondLst>
                                  <p:endCondLst>
                                    <p:cond evt="begin" delay="0">
                                      <p:tn val="23"/>
                                    </p:cond>
                                  </p:endCondLst>
                                  <p:childTnLst>
                                    <p:set>
                                      <p:cBhvr>
                                        <p:cTn id="24" dur="1" fill="hold">
                                          <p:stCondLst>
                                            <p:cond delay="0"/>
                                          </p:stCondLst>
                                        </p:cTn>
                                        <p:tgtEl>
                                          <p:spTgt spid="15"/>
                                        </p:tgtEl>
                                        <p:attrNameLst>
                                          <p:attrName>style.visibility</p:attrName>
                                        </p:attrNameLst>
                                      </p:cBhvr>
                                      <p:to>
                                        <p:strVal val="visible"/>
                                      </p:to>
                                    </p:set>
                                    <p:anim calcmode="lin" valueType="num">
                                      <p:cBhvr>
                                        <p:cTn id="25" dur="500" fill="hold"/>
                                        <p:tgtEl>
                                          <p:spTgt spid="15"/>
                                        </p:tgtEl>
                                        <p:attrNameLst>
                                          <p:attrName>ppt_w</p:attrName>
                                        </p:attrNameLst>
                                      </p:cBhvr>
                                      <p:tavLst>
                                        <p:tav tm="0">
                                          <p:val>
                                            <p:fltVal val="0"/>
                                          </p:val>
                                        </p:tav>
                                        <p:tav tm="100000">
                                          <p:val>
                                            <p:strVal val="#ppt_w"/>
                                          </p:val>
                                        </p:tav>
                                      </p:tavLst>
                                    </p:anim>
                                    <p:anim calcmode="lin" valueType="num">
                                      <p:cBhvr>
                                        <p:cTn id="26" dur="500" fill="hold"/>
                                        <p:tgtEl>
                                          <p:spTgt spid="15"/>
                                        </p:tgtEl>
                                        <p:attrNameLst>
                                          <p:attrName>ppt_h</p:attrName>
                                        </p:attrNameLst>
                                      </p:cBhvr>
                                      <p:tavLst>
                                        <p:tav tm="0">
                                          <p:val>
                                            <p:fltVal val="0"/>
                                          </p:val>
                                        </p:tav>
                                        <p:tav tm="100000">
                                          <p:val>
                                            <p:strVal val="#ppt_h"/>
                                          </p:val>
                                        </p:tav>
                                      </p:tavLst>
                                    </p:anim>
                                    <p:animEffect transition="in" filter="fade">
                                      <p:cBhvr>
                                        <p:cTn id="27" dur="50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2">
                                            <p:txEl>
                                              <p:pRg st="0" end="0"/>
                                            </p:txEl>
                                          </p:spTgt>
                                        </p:tgtEl>
                                        <p:attrNameLst>
                                          <p:attrName>style.visibility</p:attrName>
                                        </p:attrNameLst>
                                      </p:cBhvr>
                                      <p:to>
                                        <p:strVal val="visible"/>
                                      </p:to>
                                    </p:set>
                                    <p:animEffect transition="in" filter="randombar(horizontal)">
                                      <p:cBhvr>
                                        <p:cTn id="32" dur="500"/>
                                        <p:tgtEl>
                                          <p:spTgt spid="2">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grpId="0" nodeType="clickEffect">
                                  <p:stCondLst>
                                    <p:cond delay="0"/>
                                  </p:stCondLst>
                                  <p:childTnLst>
                                    <p:set>
                                      <p:cBhvr>
                                        <p:cTn id="36" dur="1" fill="hold">
                                          <p:stCondLst>
                                            <p:cond delay="0"/>
                                          </p:stCondLst>
                                        </p:cTn>
                                        <p:tgtEl>
                                          <p:spTgt spid="2">
                                            <p:txEl>
                                              <p:pRg st="1" end="1"/>
                                            </p:txEl>
                                          </p:spTgt>
                                        </p:tgtEl>
                                        <p:attrNameLst>
                                          <p:attrName>style.visibility</p:attrName>
                                        </p:attrNameLst>
                                      </p:cBhvr>
                                      <p:to>
                                        <p:strVal val="visible"/>
                                      </p:to>
                                    </p:set>
                                    <p:animEffect transition="in" filter="randombar(horizontal)">
                                      <p:cBhvr>
                                        <p:cTn id="37" dur="500"/>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P spid="1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1"/>
          <a:srcRect t="96181"/>
          <a:stretch>
            <a:fillRect/>
          </a:stretch>
        </p:blipFill>
        <p:spPr>
          <a:xfrm>
            <a:off x="675957" y="6471920"/>
            <a:ext cx="2143125" cy="193040"/>
          </a:xfrm>
          <a:prstGeom prst="rect">
            <a:avLst/>
          </a:prstGeom>
        </p:spPr>
      </p:pic>
      <p:sp>
        <p:nvSpPr>
          <p:cNvPr id="4" name="Title 3"/>
          <p:cNvSpPr>
            <a:spLocks noGrp="1"/>
          </p:cNvSpPr>
          <p:nvPr>
            <p:ph type="title"/>
          </p:nvPr>
        </p:nvSpPr>
        <p:spPr>
          <a:xfrm>
            <a:off x="153443" y="370590"/>
            <a:ext cx="10892066" cy="904781"/>
          </a:xfrm>
        </p:spPr>
        <p:txBody>
          <a:bodyPr>
            <a:noAutofit/>
          </a:bodyPr>
          <a:lstStyle/>
          <a:p>
            <a:r>
              <a:rPr lang="en-IN" sz="3600" dirty="0"/>
              <a:t>Getting started with Basics of Python </a:t>
            </a:r>
            <a:r>
              <a:rPr lang="en-GB" sz="3600" dirty="0"/>
              <a:t>Certificate  </a:t>
            </a:r>
            <a:endParaRPr lang="en-IN" sz="3600" dirty="0"/>
          </a:p>
        </p:txBody>
      </p:sp>
      <p:sp>
        <p:nvSpPr>
          <p:cNvPr id="7" name="Text Placeholder 30"/>
          <p:cNvSpPr txBox="1"/>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panose="05040102010807070707"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p:cNvSpPr txBox="1"/>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panose="05040102010807070707"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10" name="Text Placeholder 1"/>
          <p:cNvSpPr>
            <a:spLocks noGrp="1"/>
          </p:cNvSpPr>
          <p:nvPr>
            <p:ph type="body" sz="quarter" idx="12"/>
          </p:nvPr>
        </p:nvSpPr>
        <p:spPr>
          <a:xfrm>
            <a:off x="422496" y="1269585"/>
            <a:ext cx="4275138" cy="477520"/>
          </a:xfrm>
        </p:spPr>
        <p:txBody>
          <a:bodyPr/>
          <a:lstStyle/>
          <a:p>
            <a:pPr marL="0" indent="0">
              <a:buNone/>
            </a:pPr>
            <a:r>
              <a:rPr lang="en-US" dirty="0"/>
              <a:t>[Paste your Certificate Here]</a:t>
            </a:r>
            <a:endParaRPr lang="en-IN" dirty="0"/>
          </a:p>
        </p:txBody>
      </p:sp>
      <p:pic>
        <p:nvPicPr>
          <p:cNvPr id="3" name="Picture 2" descr="Getting Started with Basic of Python"/>
          <p:cNvPicPr>
            <a:picLocks noChangeAspect="1"/>
          </p:cNvPicPr>
          <p:nvPr/>
        </p:nvPicPr>
        <p:blipFill>
          <a:blip r:embed="rId2"/>
          <a:stretch>
            <a:fillRect/>
          </a:stretch>
        </p:blipFill>
        <p:spPr>
          <a:xfrm>
            <a:off x="320675" y="1186180"/>
            <a:ext cx="8215630" cy="541147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0">
                                            <p:txEl>
                                              <p:pRg st="0" end="0"/>
                                            </p:txEl>
                                          </p:spTgt>
                                        </p:tgtEl>
                                        <p:attrNameLst>
                                          <p:attrName>style.visibility</p:attrName>
                                        </p:attrNameLst>
                                      </p:cBhvr>
                                      <p:to>
                                        <p:strVal val="visible"/>
                                      </p:to>
                                    </p:set>
                                    <p:animEffect transition="in" filter="fade">
                                      <p:cBhvr>
                                        <p:cTn id="28" dur="1000"/>
                                        <p:tgtEl>
                                          <p:spTgt spid="10">
                                            <p:txEl>
                                              <p:pRg st="0" end="0"/>
                                            </p:txEl>
                                          </p:spTgt>
                                        </p:tgtEl>
                                      </p:cBhvr>
                                    </p:animEffect>
                                    <p:anim calcmode="lin" valueType="num">
                                      <p:cBhvr>
                                        <p:cTn id="29"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30"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P spid="10"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1"/>
          <a:srcRect t="96181"/>
          <a:stretch>
            <a:fillRect/>
          </a:stretch>
        </p:blipFill>
        <p:spPr>
          <a:xfrm>
            <a:off x="675957" y="6471920"/>
            <a:ext cx="2143125" cy="193040"/>
          </a:xfrm>
          <a:prstGeom prst="rect">
            <a:avLst/>
          </a:prstGeom>
        </p:spPr>
      </p:pic>
      <p:sp>
        <p:nvSpPr>
          <p:cNvPr id="4" name="Title 3"/>
          <p:cNvSpPr>
            <a:spLocks noGrp="1"/>
          </p:cNvSpPr>
          <p:nvPr>
            <p:ph type="title"/>
          </p:nvPr>
        </p:nvSpPr>
        <p:spPr>
          <a:xfrm>
            <a:off x="675957" y="370589"/>
            <a:ext cx="10892066" cy="904781"/>
          </a:xfrm>
        </p:spPr>
        <p:txBody>
          <a:bodyPr>
            <a:noAutofit/>
          </a:bodyPr>
          <a:lstStyle/>
          <a:p>
            <a:r>
              <a:rPr lang="en-IN" sz="3600" dirty="0"/>
              <a:t>Data Visualization </a:t>
            </a:r>
            <a:r>
              <a:rPr lang="en-GB" sz="3600" dirty="0"/>
              <a:t>Certificate  </a:t>
            </a:r>
            <a:endParaRPr lang="en-IN" sz="3600" dirty="0"/>
          </a:p>
        </p:txBody>
      </p:sp>
      <p:sp>
        <p:nvSpPr>
          <p:cNvPr id="7" name="Text Placeholder 30"/>
          <p:cNvSpPr txBox="1"/>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panose="05040102010807070707"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p:cNvSpPr txBox="1"/>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panose="05040102010807070707"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10" name="Text Placeholder 1"/>
          <p:cNvSpPr>
            <a:spLocks noGrp="1"/>
          </p:cNvSpPr>
          <p:nvPr>
            <p:ph type="body" sz="quarter" idx="12"/>
          </p:nvPr>
        </p:nvSpPr>
        <p:spPr>
          <a:xfrm>
            <a:off x="833043" y="1183154"/>
            <a:ext cx="4275138" cy="477520"/>
          </a:xfrm>
        </p:spPr>
        <p:txBody>
          <a:bodyPr/>
          <a:lstStyle/>
          <a:p>
            <a:pPr marL="0" indent="0">
              <a:buNone/>
            </a:pPr>
            <a:r>
              <a:rPr lang="en-US" dirty="0"/>
              <a:t>[Paste your Certificate Here]</a:t>
            </a:r>
            <a:endParaRPr lang="en-IN" dirty="0"/>
          </a:p>
        </p:txBody>
      </p:sp>
      <p:pic>
        <p:nvPicPr>
          <p:cNvPr id="2" name="Picture 1" descr="Data Visualisation"/>
          <p:cNvPicPr>
            <a:picLocks noChangeAspect="1"/>
          </p:cNvPicPr>
          <p:nvPr/>
        </p:nvPicPr>
        <p:blipFill>
          <a:blip r:embed="rId2"/>
          <a:stretch>
            <a:fillRect/>
          </a:stretch>
        </p:blipFill>
        <p:spPr>
          <a:xfrm>
            <a:off x="675640" y="1099820"/>
            <a:ext cx="7739380" cy="485203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0">
                                            <p:txEl>
                                              <p:pRg st="0" end="0"/>
                                            </p:txEl>
                                          </p:spTgt>
                                        </p:tgtEl>
                                        <p:attrNameLst>
                                          <p:attrName>style.visibility</p:attrName>
                                        </p:attrNameLst>
                                      </p:cBhvr>
                                      <p:to>
                                        <p:strVal val="visible"/>
                                      </p:to>
                                    </p:set>
                                    <p:animEffect transition="in" filter="fade">
                                      <p:cBhvr>
                                        <p:cTn id="28" dur="1000"/>
                                        <p:tgtEl>
                                          <p:spTgt spid="10">
                                            <p:txEl>
                                              <p:pRg st="0" end="0"/>
                                            </p:txEl>
                                          </p:spTgt>
                                        </p:tgtEl>
                                      </p:cBhvr>
                                    </p:animEffect>
                                    <p:anim calcmode="lin" valueType="num">
                                      <p:cBhvr>
                                        <p:cTn id="29"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30"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P spid="10"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prstGeom prst="rect">
            <a:avLst/>
          </a:prstGeom>
        </p:spPr>
        <p:txBody>
          <a:bodyPr anchor="ctr">
            <a:normAutofit fontScale="90000"/>
          </a:bodyPr>
          <a:lstStyle/>
          <a:p>
            <a:pPr algn="ctr"/>
            <a:r>
              <a:rPr lang="en-US" sz="4800" b="1" dirty="0">
                <a:solidFill>
                  <a:schemeClr val="tx1"/>
                </a:solidFill>
              </a:rPr>
              <a:t>Thank you</a:t>
            </a:r>
            <a:endParaRPr lang="en-US" sz="4800" b="1" dirty="0">
              <a:solidFill>
                <a:schemeClr val="tx1"/>
              </a:solidFill>
            </a:endParaRPr>
          </a:p>
        </p:txBody>
      </p:sp>
      <p:sp>
        <p:nvSpPr>
          <p:cNvPr id="31" name="Text Placeholder 30"/>
          <p:cNvSpPr>
            <a:spLocks noGrp="1"/>
          </p:cNvSpPr>
          <p:nvPr>
            <p:ph type="body" sz="quarter" idx="13"/>
          </p:nvPr>
        </p:nvSpPr>
        <p:spPr>
          <a:xfrm>
            <a:off x="3727865" y="4641925"/>
            <a:ext cx="2139695" cy="1108635"/>
          </a:xfrm>
        </p:spPr>
        <p:txBody>
          <a:bodyPr>
            <a:normAutofit/>
          </a:bodyPr>
          <a:lstStyle/>
          <a:p>
            <a:r>
              <a:rPr lang="en-US" dirty="0"/>
              <a:t>.</a:t>
            </a:r>
            <a:endParaRPr lang="en-US" dirty="0"/>
          </a:p>
        </p:txBody>
      </p:sp>
      <p:sp>
        <p:nvSpPr>
          <p:cNvPr id="17" name="Text Placeholder 28"/>
          <p:cNvSpPr txBox="1"/>
          <p:nvPr/>
        </p:nvSpPr>
        <p:spPr>
          <a:xfrm>
            <a:off x="878337" y="4134780"/>
            <a:ext cx="2596574" cy="453919"/>
          </a:xfrm>
          <a:prstGeom prst="rect">
            <a:avLst/>
          </a:prstGeom>
        </p:spPr>
        <p:txBody>
          <a:bodyPr vert="horz" lIns="91440" tIns="45720" rIns="91440" bIns="45720" rtlCol="0">
            <a:normAutofit lnSpcReduction="10000"/>
          </a:bodyPr>
          <a:lstStyle>
            <a:lvl1pPr marL="0" indent="0" algn="ctr" defTabSz="457200" rtl="0" eaLnBrk="1" latinLnBrk="0" hangingPunct="1">
              <a:spcBef>
                <a:spcPts val="1000"/>
              </a:spcBef>
              <a:spcAft>
                <a:spcPts val="0"/>
              </a:spcAft>
              <a:buClr>
                <a:schemeClr val="accent1"/>
              </a:buClr>
              <a:buSzPct val="80000"/>
              <a:buFont typeface="Wingdings 3" panose="05040102010807070707"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endParaRPr lang="en-IN" sz="2400" dirty="0"/>
          </a:p>
        </p:txBody>
      </p:sp>
      <p:sp>
        <p:nvSpPr>
          <p:cNvPr id="20" name="Text Placeholder 28"/>
          <p:cNvSpPr txBox="1"/>
          <p:nvPr/>
        </p:nvSpPr>
        <p:spPr>
          <a:xfrm>
            <a:off x="5353508" y="3962573"/>
            <a:ext cx="2596574" cy="453919"/>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panose="05040102010807070707"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endParaRPr lang="en-IN" sz="2200" dirty="0"/>
          </a:p>
        </p:txBody>
      </p:sp>
      <p:sp>
        <p:nvSpPr>
          <p:cNvPr id="23" name="Text Placeholder 28"/>
          <p:cNvSpPr txBox="1"/>
          <p:nvPr/>
        </p:nvSpPr>
        <p:spPr>
          <a:xfrm>
            <a:off x="7789163" y="3962572"/>
            <a:ext cx="2596574" cy="453919"/>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panose="05040102010807070707"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endParaRPr lang="en-IN" sz="2200" dirty="0"/>
          </a:p>
        </p:txBody>
      </p:sp>
      <p:sp>
        <p:nvSpPr>
          <p:cNvPr id="30" name="Text Placeholder 30"/>
          <p:cNvSpPr txBox="1"/>
          <p:nvPr/>
        </p:nvSpPr>
        <p:spPr>
          <a:xfrm>
            <a:off x="6096000" y="4641925"/>
            <a:ext cx="2139695" cy="1108635"/>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panose="05040102010807070707"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endParaRPr lang="en-GB" dirty="0"/>
          </a:p>
        </p:txBody>
      </p:sp>
      <p:sp>
        <p:nvSpPr>
          <p:cNvPr id="32" name="Text Placeholder 30"/>
          <p:cNvSpPr txBox="1"/>
          <p:nvPr/>
        </p:nvSpPr>
        <p:spPr>
          <a:xfrm>
            <a:off x="8591363" y="4641925"/>
            <a:ext cx="2139695" cy="1108635"/>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panose="05040102010807070707"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r>
              <a:rPr lang="en-GB" dirty="0"/>
              <a:t>.</a:t>
            </a:r>
            <a:endParaRPr lang="en-GB" dirty="0"/>
          </a:p>
        </p:txBody>
      </p:sp>
      <p:pic>
        <p:nvPicPr>
          <p:cNvPr id="15" name="Picture 14"/>
          <p:cNvPicPr>
            <a:picLocks noChangeAspect="1"/>
          </p:cNvPicPr>
          <p:nvPr/>
        </p:nvPicPr>
        <p:blipFill rotWithShape="1">
          <a:blip r:embed="rId1"/>
          <a:srcRect t="96181"/>
          <a:stretch>
            <a:fillRect/>
          </a:stretch>
        </p:blipFill>
        <p:spPr>
          <a:xfrm>
            <a:off x="675957" y="6471920"/>
            <a:ext cx="2143125" cy="19304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par>
                    <p:cTn id="10" fill="hold">
                      <p:stCondLst>
                        <p:cond delay="indefinite"/>
                      </p:stCondLst>
                      <p:childTnLst>
                        <p:par>
                          <p:cTn id="11" fill="hold">
                            <p:stCondLst>
                              <p:cond delay="0"/>
                            </p:stCondLst>
                            <p:childTnLst>
                              <p:par>
                                <p:cTn id="12" presetID="12" presetClass="entr" presetSubtype="4" fill="hold" grpId="0" nodeType="clickEffect" nodePh="1">
                                  <p:stCondLst>
                                    <p:cond delay="0"/>
                                  </p:stCondLst>
                                  <p:endCondLst>
                                    <p:cond evt="begin" delay="0">
                                      <p:tn val="12"/>
                                    </p:cond>
                                  </p:endCondLst>
                                  <p:childTnLst>
                                    <p:set>
                                      <p:cBhvr>
                                        <p:cTn id="13" dur="1" fill="hold">
                                          <p:stCondLst>
                                            <p:cond delay="0"/>
                                          </p:stCondLst>
                                        </p:cTn>
                                        <p:tgtEl>
                                          <p:spTgt spid="17"/>
                                        </p:tgtEl>
                                        <p:attrNameLst>
                                          <p:attrName>style.visibility</p:attrName>
                                        </p:attrNameLst>
                                      </p:cBhvr>
                                      <p:to>
                                        <p:strVal val="visible"/>
                                      </p:to>
                                    </p:set>
                                    <p:anim calcmode="lin" valueType="num">
                                      <p:cBhvr additive="base">
                                        <p:cTn id="14" dur="500"/>
                                        <p:tgtEl>
                                          <p:spTgt spid="17"/>
                                        </p:tgtEl>
                                        <p:attrNameLst>
                                          <p:attrName>ppt_y</p:attrName>
                                        </p:attrNameLst>
                                      </p:cBhvr>
                                      <p:tavLst>
                                        <p:tav tm="0">
                                          <p:val>
                                            <p:strVal val="#ppt_y+#ppt_h*1.125000"/>
                                          </p:val>
                                        </p:tav>
                                        <p:tav tm="100000">
                                          <p:val>
                                            <p:strVal val="#ppt_y"/>
                                          </p:val>
                                        </p:tav>
                                      </p:tavLst>
                                    </p:anim>
                                    <p:animEffect transition="in" filter="wipe(up)">
                                      <p:cBhvr>
                                        <p:cTn id="15" dur="500"/>
                                        <p:tgtEl>
                                          <p:spTgt spid="17"/>
                                        </p:tgtEl>
                                      </p:cBhvr>
                                    </p:animEffect>
                                  </p:childTnLst>
                                </p:cTn>
                              </p:par>
                            </p:childTnLst>
                          </p:cTn>
                        </p:par>
                      </p:childTnLst>
                    </p:cTn>
                  </p:par>
                  <p:par>
                    <p:cTn id="16" fill="hold">
                      <p:stCondLst>
                        <p:cond delay="indefinite"/>
                      </p:stCondLst>
                      <p:childTnLst>
                        <p:par>
                          <p:cTn id="17" fill="hold">
                            <p:stCondLst>
                              <p:cond delay="0"/>
                            </p:stCondLst>
                            <p:childTnLst>
                              <p:par>
                                <p:cTn id="18" presetID="12" presetClass="entr" presetSubtype="4" fill="hold" grpId="0" nodeType="clickEffect">
                                  <p:stCondLst>
                                    <p:cond delay="0"/>
                                  </p:stCondLst>
                                  <p:childTnLst>
                                    <p:set>
                                      <p:cBhvr>
                                        <p:cTn id="19" dur="1" fill="hold">
                                          <p:stCondLst>
                                            <p:cond delay="0"/>
                                          </p:stCondLst>
                                        </p:cTn>
                                        <p:tgtEl>
                                          <p:spTgt spid="31">
                                            <p:txEl>
                                              <p:pRg st="0" end="0"/>
                                            </p:txEl>
                                          </p:spTgt>
                                        </p:tgtEl>
                                        <p:attrNameLst>
                                          <p:attrName>style.visibility</p:attrName>
                                        </p:attrNameLst>
                                      </p:cBhvr>
                                      <p:to>
                                        <p:strVal val="visible"/>
                                      </p:to>
                                    </p:set>
                                    <p:anim calcmode="lin" valueType="num">
                                      <p:cBhvr additive="base">
                                        <p:cTn id="20" dur="500"/>
                                        <p:tgtEl>
                                          <p:spTgt spid="31">
                                            <p:txEl>
                                              <p:pRg st="0" end="0"/>
                                            </p:txEl>
                                          </p:spTgt>
                                        </p:tgtEl>
                                        <p:attrNameLst>
                                          <p:attrName>ppt_y</p:attrName>
                                        </p:attrNameLst>
                                      </p:cBhvr>
                                      <p:tavLst>
                                        <p:tav tm="0">
                                          <p:val>
                                            <p:strVal val="#ppt_y+#ppt_h*1.125000"/>
                                          </p:val>
                                        </p:tav>
                                        <p:tav tm="100000">
                                          <p:val>
                                            <p:strVal val="#ppt_y"/>
                                          </p:val>
                                        </p:tav>
                                      </p:tavLst>
                                    </p:anim>
                                    <p:animEffect transition="in" filter="wipe(up)">
                                      <p:cBhvr>
                                        <p:cTn id="21" dur="500"/>
                                        <p:tgtEl>
                                          <p:spTgt spid="31">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2" presetClass="entr" presetSubtype="4" fill="hold" grpId="0" nodeType="clickEffect" nodePh="1">
                                  <p:stCondLst>
                                    <p:cond delay="0"/>
                                  </p:stCondLst>
                                  <p:endCondLst>
                                    <p:cond evt="begin" delay="0">
                                      <p:tn val="24"/>
                                    </p:cond>
                                  </p:endCondLst>
                                  <p:childTnLst>
                                    <p:set>
                                      <p:cBhvr>
                                        <p:cTn id="25" dur="1" fill="hold">
                                          <p:stCondLst>
                                            <p:cond delay="0"/>
                                          </p:stCondLst>
                                        </p:cTn>
                                        <p:tgtEl>
                                          <p:spTgt spid="20"/>
                                        </p:tgtEl>
                                        <p:attrNameLst>
                                          <p:attrName>style.visibility</p:attrName>
                                        </p:attrNameLst>
                                      </p:cBhvr>
                                      <p:to>
                                        <p:strVal val="visible"/>
                                      </p:to>
                                    </p:set>
                                    <p:anim calcmode="lin" valueType="num">
                                      <p:cBhvr additive="base">
                                        <p:cTn id="26" dur="500"/>
                                        <p:tgtEl>
                                          <p:spTgt spid="20"/>
                                        </p:tgtEl>
                                        <p:attrNameLst>
                                          <p:attrName>ppt_y</p:attrName>
                                        </p:attrNameLst>
                                      </p:cBhvr>
                                      <p:tavLst>
                                        <p:tav tm="0">
                                          <p:val>
                                            <p:strVal val="#ppt_y+#ppt_h*1.125000"/>
                                          </p:val>
                                        </p:tav>
                                        <p:tav tm="100000">
                                          <p:val>
                                            <p:strVal val="#ppt_y"/>
                                          </p:val>
                                        </p:tav>
                                      </p:tavLst>
                                    </p:anim>
                                    <p:animEffect transition="in" filter="wipe(up)">
                                      <p:cBhvr>
                                        <p:cTn id="27" dur="500"/>
                                        <p:tgtEl>
                                          <p:spTgt spid="20"/>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grpId="0" nodeType="clickEffect" nodePh="1">
                                  <p:stCondLst>
                                    <p:cond delay="0"/>
                                  </p:stCondLst>
                                  <p:endCondLst>
                                    <p:cond evt="begin" delay="0">
                                      <p:tn val="30"/>
                                    </p:cond>
                                  </p:endCondLst>
                                  <p:childTnLst>
                                    <p:set>
                                      <p:cBhvr>
                                        <p:cTn id="31" dur="1" fill="hold">
                                          <p:stCondLst>
                                            <p:cond delay="0"/>
                                          </p:stCondLst>
                                        </p:cTn>
                                        <p:tgtEl>
                                          <p:spTgt spid="30"/>
                                        </p:tgtEl>
                                        <p:attrNameLst>
                                          <p:attrName>style.visibility</p:attrName>
                                        </p:attrNameLst>
                                      </p:cBhvr>
                                      <p:to>
                                        <p:strVal val="visible"/>
                                      </p:to>
                                    </p:set>
                                    <p:anim calcmode="lin" valueType="num">
                                      <p:cBhvr additive="base">
                                        <p:cTn id="32" dur="500"/>
                                        <p:tgtEl>
                                          <p:spTgt spid="30"/>
                                        </p:tgtEl>
                                        <p:attrNameLst>
                                          <p:attrName>ppt_y</p:attrName>
                                        </p:attrNameLst>
                                      </p:cBhvr>
                                      <p:tavLst>
                                        <p:tav tm="0">
                                          <p:val>
                                            <p:strVal val="#ppt_y+#ppt_h*1.125000"/>
                                          </p:val>
                                        </p:tav>
                                        <p:tav tm="100000">
                                          <p:val>
                                            <p:strVal val="#ppt_y"/>
                                          </p:val>
                                        </p:tav>
                                      </p:tavLst>
                                    </p:anim>
                                    <p:animEffect transition="in" filter="wipe(up)">
                                      <p:cBhvr>
                                        <p:cTn id="33" dur="500"/>
                                        <p:tgtEl>
                                          <p:spTgt spid="30"/>
                                        </p:tgtEl>
                                      </p:cBhvr>
                                    </p:animEffect>
                                  </p:childTnLst>
                                </p:cTn>
                              </p:par>
                            </p:childTnLst>
                          </p:cTn>
                        </p:par>
                      </p:childTnLst>
                    </p:cTn>
                  </p:par>
                  <p:par>
                    <p:cTn id="34" fill="hold">
                      <p:stCondLst>
                        <p:cond delay="indefinite"/>
                      </p:stCondLst>
                      <p:childTnLst>
                        <p:par>
                          <p:cTn id="35" fill="hold">
                            <p:stCondLst>
                              <p:cond delay="0"/>
                            </p:stCondLst>
                            <p:childTnLst>
                              <p:par>
                                <p:cTn id="36" presetID="12" presetClass="entr" presetSubtype="4" fill="hold" grpId="0" nodeType="clickEffect" nodePh="1">
                                  <p:stCondLst>
                                    <p:cond delay="0"/>
                                  </p:stCondLst>
                                  <p:endCondLst>
                                    <p:cond evt="begin" delay="0">
                                      <p:tn val="36"/>
                                    </p:cond>
                                  </p:endCondLst>
                                  <p:childTnLst>
                                    <p:set>
                                      <p:cBhvr>
                                        <p:cTn id="37" dur="1" fill="hold">
                                          <p:stCondLst>
                                            <p:cond delay="0"/>
                                          </p:stCondLst>
                                        </p:cTn>
                                        <p:tgtEl>
                                          <p:spTgt spid="23"/>
                                        </p:tgtEl>
                                        <p:attrNameLst>
                                          <p:attrName>style.visibility</p:attrName>
                                        </p:attrNameLst>
                                      </p:cBhvr>
                                      <p:to>
                                        <p:strVal val="visible"/>
                                      </p:to>
                                    </p:set>
                                    <p:anim calcmode="lin" valueType="num">
                                      <p:cBhvr additive="base">
                                        <p:cTn id="38" dur="500"/>
                                        <p:tgtEl>
                                          <p:spTgt spid="23"/>
                                        </p:tgtEl>
                                        <p:attrNameLst>
                                          <p:attrName>ppt_y</p:attrName>
                                        </p:attrNameLst>
                                      </p:cBhvr>
                                      <p:tavLst>
                                        <p:tav tm="0">
                                          <p:val>
                                            <p:strVal val="#ppt_y+#ppt_h*1.125000"/>
                                          </p:val>
                                        </p:tav>
                                        <p:tav tm="100000">
                                          <p:val>
                                            <p:strVal val="#ppt_y"/>
                                          </p:val>
                                        </p:tav>
                                      </p:tavLst>
                                    </p:anim>
                                    <p:animEffect transition="in" filter="wipe(up)">
                                      <p:cBhvr>
                                        <p:cTn id="39" dur="500"/>
                                        <p:tgtEl>
                                          <p:spTgt spid="23"/>
                                        </p:tgtEl>
                                      </p:cBhvr>
                                    </p:animEffect>
                                  </p:childTnLst>
                                </p:cTn>
                              </p:par>
                            </p:childTnLst>
                          </p:cTn>
                        </p:par>
                      </p:childTnLst>
                    </p:cTn>
                  </p:par>
                  <p:par>
                    <p:cTn id="40" fill="hold">
                      <p:stCondLst>
                        <p:cond delay="indefinite"/>
                      </p:stCondLst>
                      <p:childTnLst>
                        <p:par>
                          <p:cTn id="41" fill="hold">
                            <p:stCondLst>
                              <p:cond delay="0"/>
                            </p:stCondLst>
                            <p:childTnLst>
                              <p:par>
                                <p:cTn id="42" presetID="12" presetClass="entr" presetSubtype="4" fill="hold" grpId="0" nodeType="clickEffect">
                                  <p:stCondLst>
                                    <p:cond delay="0"/>
                                  </p:stCondLst>
                                  <p:childTnLst>
                                    <p:set>
                                      <p:cBhvr>
                                        <p:cTn id="43" dur="1" fill="hold">
                                          <p:stCondLst>
                                            <p:cond delay="0"/>
                                          </p:stCondLst>
                                        </p:cTn>
                                        <p:tgtEl>
                                          <p:spTgt spid="32"/>
                                        </p:tgtEl>
                                        <p:attrNameLst>
                                          <p:attrName>style.visibility</p:attrName>
                                        </p:attrNameLst>
                                      </p:cBhvr>
                                      <p:to>
                                        <p:strVal val="visible"/>
                                      </p:to>
                                    </p:set>
                                    <p:anim calcmode="lin" valueType="num">
                                      <p:cBhvr additive="base">
                                        <p:cTn id="44" dur="500"/>
                                        <p:tgtEl>
                                          <p:spTgt spid="32"/>
                                        </p:tgtEl>
                                        <p:attrNameLst>
                                          <p:attrName>ppt_y</p:attrName>
                                        </p:attrNameLst>
                                      </p:cBhvr>
                                      <p:tavLst>
                                        <p:tav tm="0">
                                          <p:val>
                                            <p:strVal val="#ppt_y+#ppt_h*1.125000"/>
                                          </p:val>
                                        </p:tav>
                                        <p:tav tm="100000">
                                          <p:val>
                                            <p:strVal val="#ppt_y"/>
                                          </p:val>
                                        </p:tav>
                                      </p:tavLst>
                                    </p:anim>
                                    <p:animEffect transition="in" filter="wipe(up)">
                                      <p:cBhvr>
                                        <p:cTn id="45"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1" grpId="0" build="p"/>
      <p:bldP spid="17" grpId="0"/>
      <p:bldP spid="20" grpId="0"/>
      <p:bldP spid="23" grpId="0"/>
      <p:bldP spid="30" grpId="0"/>
      <p:bldP spid="3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414700" y="1914255"/>
            <a:ext cx="6431280" cy="3607987"/>
          </a:xfrm>
        </p:spPr>
        <p:txBody>
          <a:bodyPr>
            <a:normAutofit fontScale="85000" lnSpcReduction="10000"/>
          </a:bodyPr>
          <a:lstStyle/>
          <a:p>
            <a:pPr fontAlgn="base"/>
            <a:r>
              <a:rPr lang="en-US" dirty="0"/>
              <a:t>Netflix has become one of the most prominent global streaming platforms, continuously expanding its library with a mix of original productions and licensed content. However, with growing competition from platforms like Amazon Prime, Disney+, and regional OTT providers, Netflix must strategically analyze its content catalog to identify strengths, gaps, and opportunities.  </a:t>
            </a:r>
            <a:endParaRPr lang="en-US" dirty="0"/>
          </a:p>
          <a:p>
            <a:pPr fontAlgn="base"/>
            <a:r>
              <a:rPr lang="en-US" dirty="0"/>
              <a:t>The specific problem to be addressed in this project is </a:t>
            </a:r>
            <a:r>
              <a:rPr lang="en-US" b="1" dirty="0"/>
              <a:t>'Content Trends Analysis for Strategic Recommendations</a:t>
            </a:r>
            <a:r>
              <a:rPr lang="en-US" dirty="0"/>
              <a:t>'. The aim is to uncover how Netflix’s content distribution (Movies vs. TV Shows, genres, and country contributions) has evolved over the years. This will enable the identification of key genres, audience preferences, and strategic insights into global content expansion. </a:t>
            </a:r>
            <a:endParaRPr lang="en-US" dirty="0"/>
          </a:p>
          <a:p>
            <a:pPr>
              <a:lnSpc>
                <a:spcPct val="150000"/>
              </a:lnSpc>
            </a:pPr>
            <a:endParaRPr lang="en-IN" sz="2800" dirty="0"/>
          </a:p>
        </p:txBody>
      </p:sp>
      <p:sp>
        <p:nvSpPr>
          <p:cNvPr id="4" name="Title 3"/>
          <p:cNvSpPr>
            <a:spLocks noGrp="1"/>
          </p:cNvSpPr>
          <p:nvPr>
            <p:ph type="title"/>
          </p:nvPr>
        </p:nvSpPr>
        <p:spPr>
          <a:xfrm>
            <a:off x="754602" y="550417"/>
            <a:ext cx="6995604" cy="790111"/>
          </a:xfrm>
        </p:spPr>
        <p:txBody>
          <a:bodyPr>
            <a:normAutofit fontScale="90000"/>
          </a:bodyPr>
          <a:lstStyle/>
          <a:p>
            <a:r>
              <a:rPr lang="en-US" dirty="0"/>
              <a:t>PROBLEM  STATEMENT</a:t>
            </a:r>
            <a:endParaRPr lang="en-IN" dirty="0"/>
          </a:p>
        </p:txBody>
      </p:sp>
      <p:pic>
        <p:nvPicPr>
          <p:cNvPr id="5" name="Picture 4"/>
          <p:cNvPicPr>
            <a:picLocks noChangeAspect="1"/>
          </p:cNvPicPr>
          <p:nvPr/>
        </p:nvPicPr>
        <p:blipFill>
          <a:blip r:embed="rId1"/>
          <a:stretch>
            <a:fillRect/>
          </a:stretch>
        </p:blipFill>
        <p:spPr>
          <a:xfrm>
            <a:off x="7995684" y="2930834"/>
            <a:ext cx="2760758" cy="3264409"/>
          </a:xfrm>
          <a:prstGeom prst="rect">
            <a:avLst/>
          </a:prstGeom>
        </p:spPr>
      </p:pic>
      <p:pic>
        <p:nvPicPr>
          <p:cNvPr id="6" name="Picture 5"/>
          <p:cNvPicPr>
            <a:picLocks noChangeAspect="1"/>
          </p:cNvPicPr>
          <p:nvPr/>
        </p:nvPicPr>
        <p:blipFill rotWithShape="1">
          <a:blip r:embed="rId2"/>
          <a:srcRect t="96181"/>
          <a:stretch>
            <a:fillRect/>
          </a:stretch>
        </p:blipFill>
        <p:spPr>
          <a:xfrm>
            <a:off x="675957" y="6471920"/>
            <a:ext cx="2143125" cy="19304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fade">
                                      <p:cBhvr>
                                        <p:cTn id="14" dur="1000"/>
                                        <p:tgtEl>
                                          <p:spTgt spid="2">
                                            <p:txEl>
                                              <p:pRg st="0" end="0"/>
                                            </p:txEl>
                                          </p:spTgt>
                                        </p:tgtEl>
                                      </p:cBhvr>
                                    </p:animEffect>
                                    <p:anim calcmode="lin" valueType="num">
                                      <p:cBhvr>
                                        <p:cTn id="15"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xEl>
                                              <p:pRg st="1" end="1"/>
                                            </p:txEl>
                                          </p:spTgt>
                                        </p:tgtEl>
                                        <p:attrNameLst>
                                          <p:attrName>style.visibility</p:attrName>
                                        </p:attrNameLst>
                                      </p:cBhvr>
                                      <p:to>
                                        <p:strVal val="visible"/>
                                      </p:to>
                                    </p:set>
                                    <p:animEffect transition="in" filter="fade">
                                      <p:cBhvr>
                                        <p:cTn id="21" dur="1000"/>
                                        <p:tgtEl>
                                          <p:spTgt spid="2">
                                            <p:txEl>
                                              <p:pRg st="1" end="1"/>
                                            </p:txEl>
                                          </p:spTgt>
                                        </p:tgtEl>
                                      </p:cBhvr>
                                    </p:animEffect>
                                    <p:anim calcmode="lin" valueType="num">
                                      <p:cBhvr>
                                        <p:cTn id="22"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660399" y="805213"/>
            <a:ext cx="6276109" cy="830997"/>
          </a:xfrm>
        </p:spPr>
        <p:txBody>
          <a:bodyPr>
            <a:normAutofit fontScale="90000"/>
          </a:bodyPr>
          <a:lstStyle/>
          <a:p>
            <a:r>
              <a:rPr lang="en-GB" dirty="0"/>
              <a:t>Project Description</a:t>
            </a:r>
            <a:br>
              <a:rPr lang="en-GB" dirty="0"/>
            </a:br>
            <a:br>
              <a:rPr lang="en-GB" dirty="0"/>
            </a:br>
            <a:endParaRPr lang="en-IN" dirty="0"/>
          </a:p>
        </p:txBody>
      </p:sp>
      <p:pic>
        <p:nvPicPr>
          <p:cNvPr id="5" name="Picture 4"/>
          <p:cNvPicPr>
            <a:picLocks noChangeAspect="1"/>
          </p:cNvPicPr>
          <p:nvPr/>
        </p:nvPicPr>
        <p:blipFill rotWithShape="1">
          <a:blip r:embed="rId1"/>
          <a:srcRect t="96181"/>
          <a:stretch>
            <a:fillRect/>
          </a:stretch>
        </p:blipFill>
        <p:spPr>
          <a:xfrm>
            <a:off x="675957" y="6471920"/>
            <a:ext cx="2143125" cy="193040"/>
          </a:xfrm>
          <a:prstGeom prst="rect">
            <a:avLst/>
          </a:prstGeom>
        </p:spPr>
      </p:pic>
      <p:pic>
        <p:nvPicPr>
          <p:cNvPr id="6" name="Picture 5"/>
          <p:cNvPicPr>
            <a:picLocks noChangeAspect="1"/>
          </p:cNvPicPr>
          <p:nvPr/>
        </p:nvPicPr>
        <p:blipFill>
          <a:blip r:embed="rId2"/>
          <a:stretch>
            <a:fillRect/>
          </a:stretch>
        </p:blipFill>
        <p:spPr>
          <a:xfrm>
            <a:off x="467359" y="6410461"/>
            <a:ext cx="3706253" cy="296092"/>
          </a:xfrm>
          <a:prstGeom prst="rect">
            <a:avLst/>
          </a:prstGeom>
        </p:spPr>
      </p:pic>
      <p:sp>
        <p:nvSpPr>
          <p:cNvPr id="4" name="TextBox 3"/>
          <p:cNvSpPr txBox="1"/>
          <p:nvPr/>
        </p:nvSpPr>
        <p:spPr>
          <a:xfrm>
            <a:off x="532673" y="2038176"/>
            <a:ext cx="9601200" cy="3970318"/>
          </a:xfrm>
          <a:prstGeom prst="rect">
            <a:avLst/>
          </a:prstGeom>
          <a:noFill/>
        </p:spPr>
        <p:txBody>
          <a:bodyPr wrap="square">
            <a:spAutoFit/>
          </a:bodyPr>
          <a:lstStyle/>
          <a:p>
            <a:pPr>
              <a:buFont typeface="+mj-lt"/>
              <a:buAutoNum type="arabicPeriod"/>
            </a:pPr>
            <a:r>
              <a:rPr lang="en-US" b="1" dirty="0"/>
              <a:t>Analyze</a:t>
            </a:r>
            <a:r>
              <a:rPr lang="en-US" dirty="0"/>
              <a:t> the distribution and growth of Movies and TV Shows on Netflix over the years.</a:t>
            </a:r>
            <a:endParaRPr lang="en-US" dirty="0"/>
          </a:p>
          <a:p>
            <a:pPr>
              <a:buFont typeface="+mj-lt"/>
              <a:buAutoNum type="arabicPeriod"/>
            </a:pPr>
            <a:r>
              <a:rPr lang="en-US" b="1" dirty="0"/>
              <a:t>Identify</a:t>
            </a:r>
            <a:r>
              <a:rPr lang="en-US" dirty="0"/>
              <a:t> the most frequent genres and observe changes in their popularity.</a:t>
            </a:r>
            <a:endParaRPr lang="en-US" dirty="0"/>
          </a:p>
          <a:p>
            <a:pPr>
              <a:buFont typeface="+mj-lt"/>
              <a:buAutoNum type="arabicPeriod"/>
            </a:pPr>
            <a:r>
              <a:rPr lang="en-US" b="1" dirty="0"/>
              <a:t>Compare</a:t>
            </a:r>
            <a:r>
              <a:rPr lang="en-US" dirty="0"/>
              <a:t> country-wise contributions to Netflix’s content base to assess global diversity.</a:t>
            </a:r>
            <a:endParaRPr lang="en-US" dirty="0"/>
          </a:p>
          <a:p>
            <a:pPr>
              <a:buFont typeface="+mj-lt"/>
              <a:buAutoNum type="arabicPeriod"/>
            </a:pPr>
            <a:r>
              <a:rPr lang="en-US" b="1" dirty="0"/>
              <a:t>Provide</a:t>
            </a:r>
            <a:r>
              <a:rPr lang="en-US" dirty="0"/>
              <a:t> strategic recommendations for future content acquisition and production.</a:t>
            </a:r>
            <a:endParaRPr lang="en-US" dirty="0"/>
          </a:p>
          <a:p>
            <a:pPr>
              <a:buNone/>
            </a:pPr>
            <a:br>
              <a:rPr lang="en-US" dirty="0"/>
            </a:br>
            <a:endParaRPr lang="en-US" dirty="0"/>
          </a:p>
          <a:p>
            <a:pPr>
              <a:buNone/>
            </a:pPr>
            <a:r>
              <a:rPr lang="en-US" b="1" dirty="0"/>
              <a:t>Significance of the Study</a:t>
            </a:r>
            <a:endParaRPr lang="en-US" b="1" dirty="0"/>
          </a:p>
          <a:p>
            <a:pPr>
              <a:buNone/>
            </a:pPr>
            <a:r>
              <a:rPr lang="en-US" dirty="0"/>
              <a:t>This analysis is significant for understanding Netflix’s </a:t>
            </a:r>
            <a:r>
              <a:rPr lang="en-US" b="1" dirty="0"/>
              <a:t>content evolution and audience engagement patterns</a:t>
            </a:r>
            <a:r>
              <a:rPr lang="en-US" dirty="0"/>
              <a:t>. By identifying popular genres and underrepresented regions, the study offers actionable insights that can help Netflix make </a:t>
            </a:r>
            <a:r>
              <a:rPr lang="en-US" b="1" dirty="0"/>
              <a:t>data-driven business decisions</a:t>
            </a:r>
            <a:r>
              <a:rPr lang="en-US" dirty="0"/>
              <a:t>. Such findings are valuable for:</a:t>
            </a:r>
            <a:endParaRPr lang="en-US" dirty="0"/>
          </a:p>
          <a:p>
            <a:pPr>
              <a:buFont typeface="Arial" panose="020B0604020202020204" pitchFamily="34" charset="0"/>
              <a:buChar char="•"/>
            </a:pPr>
            <a:r>
              <a:rPr lang="en-US" dirty="0"/>
              <a:t>Enhancing </a:t>
            </a:r>
            <a:r>
              <a:rPr lang="en-US" b="1" dirty="0"/>
              <a:t>content strategy</a:t>
            </a:r>
            <a:r>
              <a:rPr lang="en-US" dirty="0"/>
              <a:t> and balancing global vs. local productions.</a:t>
            </a:r>
            <a:endParaRPr lang="en-US" dirty="0"/>
          </a:p>
          <a:p>
            <a:pPr>
              <a:buFont typeface="Arial" panose="020B0604020202020204" pitchFamily="34" charset="0"/>
              <a:buChar char="•"/>
            </a:pPr>
            <a:r>
              <a:rPr lang="en-US" dirty="0"/>
              <a:t>Recognizing </a:t>
            </a:r>
            <a:r>
              <a:rPr lang="en-US" b="1" dirty="0"/>
              <a:t>market trends</a:t>
            </a:r>
            <a:r>
              <a:rPr lang="en-US" dirty="0"/>
              <a:t> and regional viewer interests.</a:t>
            </a:r>
            <a:endParaRPr lang="en-US" dirty="0"/>
          </a:p>
          <a:p>
            <a:pPr>
              <a:buFont typeface="Arial" panose="020B0604020202020204" pitchFamily="34" charset="0"/>
              <a:buChar char="•"/>
            </a:pPr>
            <a:r>
              <a:rPr lang="en-US" dirty="0"/>
              <a:t>Supporting </a:t>
            </a:r>
            <a:r>
              <a:rPr lang="en-US" b="1" dirty="0"/>
              <a:t>strategic investments</a:t>
            </a:r>
            <a:r>
              <a:rPr lang="en-US" dirty="0"/>
              <a:t> in specific content types and countries.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20008" y="876617"/>
            <a:ext cx="10046070" cy="802641"/>
          </a:xfrm>
        </p:spPr>
        <p:txBody>
          <a:bodyPr>
            <a:normAutofit/>
          </a:bodyPr>
          <a:lstStyle/>
          <a:p>
            <a:r>
              <a:rPr lang="en-US" sz="3200" dirty="0"/>
              <a:t>WHO ARE THE END USERS?</a:t>
            </a:r>
            <a:endParaRPr lang="en-IN" sz="2000" dirty="0"/>
          </a:p>
        </p:txBody>
      </p:sp>
      <p:pic>
        <p:nvPicPr>
          <p:cNvPr id="6" name="Picture 5"/>
          <p:cNvPicPr>
            <a:picLocks noChangeAspect="1"/>
          </p:cNvPicPr>
          <p:nvPr/>
        </p:nvPicPr>
        <p:blipFill>
          <a:blip r:embed="rId1"/>
          <a:stretch>
            <a:fillRect/>
          </a:stretch>
        </p:blipFill>
        <p:spPr>
          <a:xfrm>
            <a:off x="721359" y="6176804"/>
            <a:ext cx="2181225" cy="485775"/>
          </a:xfrm>
          <a:prstGeom prst="rect">
            <a:avLst/>
          </a:prstGeom>
        </p:spPr>
      </p:pic>
      <p:sp>
        <p:nvSpPr>
          <p:cNvPr id="3" name="Rectangle 1"/>
          <p:cNvSpPr>
            <a:spLocks noGrp="1" noChangeArrowheads="1"/>
          </p:cNvSpPr>
          <p:nvPr>
            <p:ph type="body" sz="quarter" idx="12"/>
          </p:nvPr>
        </p:nvSpPr>
        <p:spPr bwMode="auto">
          <a:xfrm>
            <a:off x="543443" y="2213310"/>
            <a:ext cx="8292655"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1800" i="0" u="none" strike="noStrike" cap="none" normalizeH="0" baseline="0" dirty="0">
                <a:ln>
                  <a:noFill/>
                </a:ln>
                <a:solidFill>
                  <a:schemeClr val="tx1"/>
                </a:solidFill>
                <a:effectLst/>
                <a:latin typeface="Arial" panose="020B0604020202020204" pitchFamily="34" charset="0"/>
              </a:rPr>
              <a:t>Netflix Management and Strategy Team</a:t>
            </a:r>
            <a:endParaRPr kumimoji="0" lang="en-US" altLang="en-US" sz="180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1800" i="0" u="none" strike="noStrike" cap="none" normalizeH="0" baseline="0" dirty="0">
                <a:ln>
                  <a:noFill/>
                </a:ln>
                <a:solidFill>
                  <a:schemeClr val="tx1"/>
                </a:solidFill>
                <a:effectLst/>
                <a:latin typeface="Arial" panose="020B0604020202020204" pitchFamily="34" charset="0"/>
              </a:rPr>
              <a:t>Netflix Content and Production Teams</a:t>
            </a:r>
            <a:endParaRPr kumimoji="0" lang="en-US" altLang="en-US" sz="180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1800" i="0" u="none" strike="noStrike" cap="none" normalizeH="0" baseline="0" dirty="0">
                <a:ln>
                  <a:noFill/>
                </a:ln>
                <a:solidFill>
                  <a:schemeClr val="tx1"/>
                </a:solidFill>
                <a:effectLst/>
                <a:latin typeface="Arial" panose="020B0604020202020204" pitchFamily="34" charset="0"/>
              </a:rPr>
              <a:t>Netflix Data Analytics and Insights Department</a:t>
            </a:r>
            <a:endParaRPr kumimoji="0" lang="en-US" altLang="en-US" sz="180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1800" i="0" u="none" strike="noStrike" cap="none" normalizeH="0" baseline="0" dirty="0">
                <a:ln>
                  <a:noFill/>
                </a:ln>
                <a:solidFill>
                  <a:schemeClr val="tx1"/>
                </a:solidFill>
                <a:effectLst/>
                <a:latin typeface="Arial" panose="020B0604020202020204" pitchFamily="34" charset="0"/>
              </a:rPr>
              <a:t>Data Analysts and Data Scientists (in the OTT or media industry)</a:t>
            </a:r>
            <a:endParaRPr kumimoji="0" lang="en-US" altLang="en-US" sz="180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1800" i="0" u="none" strike="noStrike" cap="none" normalizeH="0" baseline="0" dirty="0">
                <a:ln>
                  <a:noFill/>
                </a:ln>
                <a:solidFill>
                  <a:schemeClr val="tx1"/>
                </a:solidFill>
                <a:effectLst/>
                <a:latin typeface="Arial" panose="020B0604020202020204" pitchFamily="34" charset="0"/>
              </a:rPr>
              <a:t>Academic Researchers and Students (studying data analytics or media trends)</a:t>
            </a:r>
            <a:endParaRPr kumimoji="0" lang="en-US" altLang="en-US" sz="180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1800" i="0" u="none" strike="noStrike" cap="none" normalizeH="0" baseline="0" dirty="0">
                <a:ln>
                  <a:noFill/>
                </a:ln>
                <a:solidFill>
                  <a:schemeClr val="tx1"/>
                </a:solidFill>
                <a:effectLst/>
                <a:latin typeface="Arial" panose="020B0604020202020204" pitchFamily="34" charset="0"/>
              </a:rPr>
              <a:t>Business Analysts and Market Researchers</a:t>
            </a:r>
            <a:endParaRPr kumimoji="0" lang="en-US" altLang="en-US" sz="180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6" name="Picture 5"/>
          <p:cNvPicPr>
            <a:picLocks noChangeAspect="1"/>
          </p:cNvPicPr>
          <p:nvPr/>
        </p:nvPicPr>
        <p:blipFill>
          <a:blip r:embed="rId1"/>
          <a:stretch>
            <a:fillRect/>
          </a:stretch>
        </p:blipFill>
        <p:spPr>
          <a:xfrm>
            <a:off x="467359" y="6410461"/>
            <a:ext cx="3706253" cy="296092"/>
          </a:xfrm>
          <a:prstGeom prst="rect">
            <a:avLst/>
          </a:prstGeom>
        </p:spPr>
      </p:pic>
      <p:pic>
        <p:nvPicPr>
          <p:cNvPr id="2" name="Picture 1"/>
          <p:cNvPicPr>
            <a:picLocks noChangeAspect="1"/>
          </p:cNvPicPr>
          <p:nvPr/>
        </p:nvPicPr>
        <p:blipFill>
          <a:blip r:embed="rId2"/>
          <a:stretch>
            <a:fillRect/>
          </a:stretch>
        </p:blipFill>
        <p:spPr>
          <a:xfrm flipH="1">
            <a:off x="50800" y="3820160"/>
            <a:ext cx="1727200" cy="3010024"/>
          </a:xfrm>
          <a:prstGeom prst="rect">
            <a:avLst/>
          </a:prstGeom>
        </p:spPr>
      </p:pic>
      <p:sp>
        <p:nvSpPr>
          <p:cNvPr id="7" name="Text Placeholder 6"/>
          <p:cNvSpPr>
            <a:spLocks noGrp="1"/>
          </p:cNvSpPr>
          <p:nvPr>
            <p:ph type="body" sz="quarter" idx="12"/>
          </p:nvPr>
        </p:nvSpPr>
        <p:spPr>
          <a:xfrm>
            <a:off x="391886" y="1246961"/>
            <a:ext cx="9027702" cy="5243448"/>
          </a:xfrm>
        </p:spPr>
        <p:txBody>
          <a:bodyPr/>
          <a:lstStyle/>
          <a:p>
            <a:pPr lvl="1">
              <a:lnSpc>
                <a:spcPct val="150000"/>
              </a:lnSpc>
            </a:pPr>
            <a:r>
              <a:rPr lang="en-IN" dirty="0"/>
              <a:t>Python</a:t>
            </a:r>
            <a:endParaRPr lang="en-IN" dirty="0"/>
          </a:p>
          <a:p>
            <a:pPr lvl="1">
              <a:lnSpc>
                <a:spcPct val="150000"/>
              </a:lnSpc>
            </a:pPr>
            <a:r>
              <a:rPr lang="en-IN" dirty="0" err="1"/>
              <a:t>Jupyter</a:t>
            </a:r>
            <a:r>
              <a:rPr lang="en-IN" dirty="0"/>
              <a:t> Notebook</a:t>
            </a:r>
            <a:endParaRPr lang="en-IN" dirty="0"/>
          </a:p>
          <a:p>
            <a:pPr lvl="1">
              <a:lnSpc>
                <a:spcPct val="150000"/>
              </a:lnSpc>
            </a:pPr>
            <a:r>
              <a:rPr lang="en-IN" dirty="0"/>
              <a:t>Google </a:t>
            </a:r>
            <a:r>
              <a:rPr lang="en-IN" dirty="0" err="1"/>
              <a:t>colab</a:t>
            </a:r>
            <a:endParaRPr lang="en-IN" dirty="0"/>
          </a:p>
          <a:p>
            <a:pPr lvl="1">
              <a:lnSpc>
                <a:spcPct val="150000"/>
              </a:lnSpc>
            </a:pPr>
            <a:r>
              <a:rPr lang="en-IN" dirty="0"/>
              <a:t>Matplotlib</a:t>
            </a:r>
            <a:endParaRPr lang="en-IN" dirty="0"/>
          </a:p>
          <a:p>
            <a:pPr lvl="1">
              <a:lnSpc>
                <a:spcPct val="150000"/>
              </a:lnSpc>
            </a:pPr>
            <a:r>
              <a:rPr lang="en-IN" dirty="0" err="1"/>
              <a:t>numpy</a:t>
            </a:r>
            <a:endParaRPr lang="en-IN" dirty="0"/>
          </a:p>
        </p:txBody>
      </p:sp>
      <p:sp>
        <p:nvSpPr>
          <p:cNvPr id="9" name="Title 8"/>
          <p:cNvSpPr>
            <a:spLocks noGrp="1"/>
          </p:cNvSpPr>
          <p:nvPr>
            <p:ph type="title"/>
          </p:nvPr>
        </p:nvSpPr>
        <p:spPr>
          <a:xfrm>
            <a:off x="660399" y="430567"/>
            <a:ext cx="5306291" cy="847817"/>
          </a:xfrm>
        </p:spPr>
        <p:txBody>
          <a:bodyPr>
            <a:normAutofit/>
          </a:bodyPr>
          <a:lstStyle/>
          <a:p>
            <a:r>
              <a:rPr lang="en-US" dirty="0"/>
              <a:t>Technology Used</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xEl>
                                              <p:pRg st="0" end="0"/>
                                            </p:txEl>
                                          </p:spTgt>
                                        </p:tgtEl>
                                        <p:attrNameLst>
                                          <p:attrName>style.visibility</p:attrName>
                                        </p:attrNameLst>
                                      </p:cBhvr>
                                      <p:to>
                                        <p:strVal val="visible"/>
                                      </p:to>
                                    </p:set>
                                    <p:animEffect transition="in" filter="fade">
                                      <p:cBhvr>
                                        <p:cTn id="14" dur="1000"/>
                                        <p:tgtEl>
                                          <p:spTgt spid="7">
                                            <p:txEl>
                                              <p:pRg st="0" end="0"/>
                                            </p:txEl>
                                          </p:spTgt>
                                        </p:tgtEl>
                                      </p:cBhvr>
                                    </p:animEffect>
                                    <p:anim calcmode="lin" valueType="num">
                                      <p:cBhvr>
                                        <p:cTn id="15"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0" end="0"/>
                                            </p:txEl>
                                          </p:spTgt>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7">
                                            <p:txEl>
                                              <p:pRg st="1" end="1"/>
                                            </p:txEl>
                                          </p:spTgt>
                                        </p:tgtEl>
                                        <p:attrNameLst>
                                          <p:attrName>style.visibility</p:attrName>
                                        </p:attrNameLst>
                                      </p:cBhvr>
                                      <p:to>
                                        <p:strVal val="visible"/>
                                      </p:to>
                                    </p:set>
                                    <p:animEffect transition="in" filter="fade">
                                      <p:cBhvr>
                                        <p:cTn id="19" dur="1000"/>
                                        <p:tgtEl>
                                          <p:spTgt spid="7">
                                            <p:txEl>
                                              <p:pRg st="1" end="1"/>
                                            </p:txEl>
                                          </p:spTgt>
                                        </p:tgtEl>
                                      </p:cBhvr>
                                    </p:animEffect>
                                    <p:anim calcmode="lin" valueType="num">
                                      <p:cBhvr>
                                        <p:cTn id="20"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7">
                                            <p:txEl>
                                              <p:pRg st="1" end="1"/>
                                            </p:txEl>
                                          </p:spTgt>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7">
                                            <p:txEl>
                                              <p:pRg st="2" end="2"/>
                                            </p:txEl>
                                          </p:spTgt>
                                        </p:tgtEl>
                                        <p:attrNameLst>
                                          <p:attrName>style.visibility</p:attrName>
                                        </p:attrNameLst>
                                      </p:cBhvr>
                                      <p:to>
                                        <p:strVal val="visible"/>
                                      </p:to>
                                    </p:set>
                                    <p:animEffect transition="in" filter="fade">
                                      <p:cBhvr>
                                        <p:cTn id="24" dur="1000"/>
                                        <p:tgtEl>
                                          <p:spTgt spid="7">
                                            <p:txEl>
                                              <p:pRg st="2" end="2"/>
                                            </p:txEl>
                                          </p:spTgt>
                                        </p:tgtEl>
                                      </p:cBhvr>
                                    </p:animEffect>
                                    <p:anim calcmode="lin" valueType="num">
                                      <p:cBhvr>
                                        <p:cTn id="25"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26" dur="1000" fill="hold"/>
                                        <p:tgtEl>
                                          <p:spTgt spid="7">
                                            <p:txEl>
                                              <p:pRg st="2" end="2"/>
                                            </p:txEl>
                                          </p:spTgt>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7">
                                            <p:txEl>
                                              <p:pRg st="3" end="3"/>
                                            </p:txEl>
                                          </p:spTgt>
                                        </p:tgtEl>
                                        <p:attrNameLst>
                                          <p:attrName>style.visibility</p:attrName>
                                        </p:attrNameLst>
                                      </p:cBhvr>
                                      <p:to>
                                        <p:strVal val="visible"/>
                                      </p:to>
                                    </p:set>
                                    <p:animEffect transition="in" filter="fade">
                                      <p:cBhvr>
                                        <p:cTn id="29" dur="1000"/>
                                        <p:tgtEl>
                                          <p:spTgt spid="7">
                                            <p:txEl>
                                              <p:pRg st="3" end="3"/>
                                            </p:txEl>
                                          </p:spTgt>
                                        </p:tgtEl>
                                      </p:cBhvr>
                                    </p:animEffect>
                                    <p:anim calcmode="lin" valueType="num">
                                      <p:cBhvr>
                                        <p:cTn id="30" dur="10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31" dur="1000" fill="hold"/>
                                        <p:tgtEl>
                                          <p:spTgt spid="7">
                                            <p:txEl>
                                              <p:pRg st="3" end="3"/>
                                            </p:txEl>
                                          </p:spTgt>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7">
                                            <p:txEl>
                                              <p:pRg st="4" end="4"/>
                                            </p:txEl>
                                          </p:spTgt>
                                        </p:tgtEl>
                                        <p:attrNameLst>
                                          <p:attrName>style.visibility</p:attrName>
                                        </p:attrNameLst>
                                      </p:cBhvr>
                                      <p:to>
                                        <p:strVal val="visible"/>
                                      </p:to>
                                    </p:set>
                                    <p:animEffect transition="in" filter="fade">
                                      <p:cBhvr>
                                        <p:cTn id="34" dur="1000"/>
                                        <p:tgtEl>
                                          <p:spTgt spid="7">
                                            <p:txEl>
                                              <p:pRg st="4" end="4"/>
                                            </p:txEl>
                                          </p:spTgt>
                                        </p:tgtEl>
                                      </p:cBhvr>
                                    </p:animEffect>
                                    <p:anim calcmode="lin" valueType="num">
                                      <p:cBhvr>
                                        <p:cTn id="35"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36" dur="1000" fill="hold"/>
                                        <p:tgtEl>
                                          <p:spTgt spid="7">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1"/>
          <a:srcRect t="96181"/>
          <a:stretch>
            <a:fillRect/>
          </a:stretch>
        </p:blipFill>
        <p:spPr>
          <a:xfrm>
            <a:off x="675957" y="6471920"/>
            <a:ext cx="2143125" cy="193040"/>
          </a:xfrm>
          <a:prstGeom prst="rect">
            <a:avLst/>
          </a:prstGeom>
        </p:spPr>
      </p:pic>
      <p:sp>
        <p:nvSpPr>
          <p:cNvPr id="4" name="Title 3"/>
          <p:cNvSpPr>
            <a:spLocks noGrp="1"/>
          </p:cNvSpPr>
          <p:nvPr>
            <p:ph type="title"/>
          </p:nvPr>
        </p:nvSpPr>
        <p:spPr>
          <a:xfrm>
            <a:off x="675957" y="370589"/>
            <a:ext cx="2981643" cy="830997"/>
          </a:xfrm>
        </p:spPr>
        <p:txBody>
          <a:bodyPr>
            <a:normAutofit/>
          </a:bodyPr>
          <a:lstStyle/>
          <a:p>
            <a:r>
              <a:rPr lang="en-GB" dirty="0"/>
              <a:t>RESULTS1 </a:t>
            </a:r>
            <a:endParaRPr lang="en-IN" dirty="0"/>
          </a:p>
        </p:txBody>
      </p:sp>
      <p:sp>
        <p:nvSpPr>
          <p:cNvPr id="7" name="Text Placeholder 30"/>
          <p:cNvSpPr txBox="1"/>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panose="05040102010807070707"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p:cNvSpPr txBox="1"/>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panose="05040102010807070707"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endParaRPr lang="en-GB" sz="2000" dirty="0"/>
          </a:p>
        </p:txBody>
      </p:sp>
      <p:pic>
        <p:nvPicPr>
          <p:cNvPr id="3" name="Picture 2" descr="Netflix_img1"/>
          <p:cNvPicPr>
            <a:picLocks noChangeAspect="1"/>
          </p:cNvPicPr>
          <p:nvPr/>
        </p:nvPicPr>
        <p:blipFill>
          <a:blip r:embed="rId2"/>
          <a:stretch>
            <a:fillRect/>
          </a:stretch>
        </p:blipFill>
        <p:spPr>
          <a:xfrm>
            <a:off x="175260" y="1201420"/>
            <a:ext cx="5447030" cy="4598670"/>
          </a:xfrm>
          <a:prstGeom prst="rect">
            <a:avLst/>
          </a:prstGeom>
        </p:spPr>
      </p:pic>
      <p:pic>
        <p:nvPicPr>
          <p:cNvPr id="6" name="Picture 5" descr="Netflix_img2"/>
          <p:cNvPicPr>
            <a:picLocks noChangeAspect="1"/>
          </p:cNvPicPr>
          <p:nvPr/>
        </p:nvPicPr>
        <p:blipFill>
          <a:blip r:embed="rId3"/>
          <a:stretch>
            <a:fillRect/>
          </a:stretch>
        </p:blipFill>
        <p:spPr>
          <a:xfrm>
            <a:off x="5826760" y="1437005"/>
            <a:ext cx="5652770" cy="398462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1"/>
          <a:srcRect t="96181"/>
          <a:stretch>
            <a:fillRect/>
          </a:stretch>
        </p:blipFill>
        <p:spPr>
          <a:xfrm>
            <a:off x="675957" y="6471920"/>
            <a:ext cx="2143125" cy="193040"/>
          </a:xfrm>
          <a:prstGeom prst="rect">
            <a:avLst/>
          </a:prstGeom>
        </p:spPr>
      </p:pic>
      <p:sp>
        <p:nvSpPr>
          <p:cNvPr id="4" name="Title 3"/>
          <p:cNvSpPr>
            <a:spLocks noGrp="1"/>
          </p:cNvSpPr>
          <p:nvPr>
            <p:ph type="title"/>
          </p:nvPr>
        </p:nvSpPr>
        <p:spPr>
          <a:xfrm>
            <a:off x="675957" y="370589"/>
            <a:ext cx="2981643" cy="830997"/>
          </a:xfrm>
        </p:spPr>
        <p:txBody>
          <a:bodyPr>
            <a:normAutofit/>
          </a:bodyPr>
          <a:lstStyle/>
          <a:p>
            <a:r>
              <a:rPr lang="en-GB" dirty="0"/>
              <a:t>RESULTS2</a:t>
            </a:r>
            <a:endParaRPr lang="en-IN" dirty="0"/>
          </a:p>
        </p:txBody>
      </p:sp>
      <p:sp>
        <p:nvSpPr>
          <p:cNvPr id="7" name="Text Placeholder 30"/>
          <p:cNvSpPr txBox="1"/>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panose="05040102010807070707"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p:cNvSpPr txBox="1"/>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panose="05040102010807070707"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endParaRPr lang="en-GB" sz="2000" dirty="0"/>
          </a:p>
        </p:txBody>
      </p:sp>
      <p:pic>
        <p:nvPicPr>
          <p:cNvPr id="3" name="Picture 2" descr="Netflix_img3"/>
          <p:cNvPicPr>
            <a:picLocks noChangeAspect="1"/>
          </p:cNvPicPr>
          <p:nvPr/>
        </p:nvPicPr>
        <p:blipFill>
          <a:blip r:embed="rId2"/>
          <a:stretch>
            <a:fillRect/>
          </a:stretch>
        </p:blipFill>
        <p:spPr>
          <a:xfrm>
            <a:off x="1283970" y="1399540"/>
            <a:ext cx="7047865" cy="438658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1"/>
          <a:srcRect t="96181"/>
          <a:stretch>
            <a:fillRect/>
          </a:stretch>
        </p:blipFill>
        <p:spPr>
          <a:xfrm>
            <a:off x="675957" y="6471920"/>
            <a:ext cx="2143125" cy="193040"/>
          </a:xfrm>
          <a:prstGeom prst="rect">
            <a:avLst/>
          </a:prstGeom>
        </p:spPr>
      </p:pic>
      <p:sp>
        <p:nvSpPr>
          <p:cNvPr id="4" name="Title 3"/>
          <p:cNvSpPr>
            <a:spLocks noGrp="1"/>
          </p:cNvSpPr>
          <p:nvPr>
            <p:ph type="title"/>
          </p:nvPr>
        </p:nvSpPr>
        <p:spPr>
          <a:xfrm>
            <a:off x="675957" y="370589"/>
            <a:ext cx="2981643" cy="830997"/>
          </a:xfrm>
        </p:spPr>
        <p:txBody>
          <a:bodyPr>
            <a:normAutofit/>
          </a:bodyPr>
          <a:lstStyle/>
          <a:p>
            <a:r>
              <a:rPr lang="en-GB" dirty="0"/>
              <a:t>RESULTS3 </a:t>
            </a:r>
            <a:endParaRPr lang="en-IN" dirty="0"/>
          </a:p>
        </p:txBody>
      </p:sp>
      <p:sp>
        <p:nvSpPr>
          <p:cNvPr id="7" name="Text Placeholder 30"/>
          <p:cNvSpPr txBox="1"/>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panose="05040102010807070707"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p:cNvSpPr txBox="1"/>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panose="05040102010807070707"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endParaRPr lang="en-GB" sz="2000" dirty="0"/>
          </a:p>
        </p:txBody>
      </p:sp>
      <p:pic>
        <p:nvPicPr>
          <p:cNvPr id="3" name="Picture 2" descr="Netflix_img4"/>
          <p:cNvPicPr>
            <a:picLocks noChangeAspect="1"/>
          </p:cNvPicPr>
          <p:nvPr/>
        </p:nvPicPr>
        <p:blipFill>
          <a:blip r:embed="rId2"/>
          <a:stretch>
            <a:fillRect/>
          </a:stretch>
        </p:blipFill>
        <p:spPr>
          <a:xfrm>
            <a:off x="944245" y="1275080"/>
            <a:ext cx="7678420" cy="420624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1"/>
          <a:srcRect t="96181"/>
          <a:stretch>
            <a:fillRect/>
          </a:stretch>
        </p:blipFill>
        <p:spPr>
          <a:xfrm>
            <a:off x="675957" y="6471920"/>
            <a:ext cx="2143125" cy="193040"/>
          </a:xfrm>
          <a:prstGeom prst="rect">
            <a:avLst/>
          </a:prstGeom>
        </p:spPr>
      </p:pic>
      <p:sp>
        <p:nvSpPr>
          <p:cNvPr id="4" name="Title 3"/>
          <p:cNvSpPr>
            <a:spLocks noGrp="1"/>
          </p:cNvSpPr>
          <p:nvPr>
            <p:ph type="title"/>
          </p:nvPr>
        </p:nvSpPr>
        <p:spPr>
          <a:xfrm>
            <a:off x="675957" y="370589"/>
            <a:ext cx="6115368" cy="878622"/>
          </a:xfrm>
        </p:spPr>
        <p:txBody>
          <a:bodyPr>
            <a:normAutofit/>
          </a:bodyPr>
          <a:lstStyle/>
          <a:p>
            <a:r>
              <a:rPr lang="en-GB" dirty="0"/>
              <a:t>GitHub repository </a:t>
            </a:r>
            <a:endParaRPr lang="en-GB" dirty="0"/>
          </a:p>
        </p:txBody>
      </p:sp>
      <p:sp>
        <p:nvSpPr>
          <p:cNvPr id="7" name="Text Placeholder 30"/>
          <p:cNvSpPr txBox="1"/>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panose="05040102010807070707"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10" name="Text Placeholder 1"/>
          <p:cNvSpPr>
            <a:spLocks noGrp="1"/>
          </p:cNvSpPr>
          <p:nvPr>
            <p:ph type="body" sz="quarter" idx="12"/>
          </p:nvPr>
        </p:nvSpPr>
        <p:spPr>
          <a:xfrm>
            <a:off x="807085" y="1320165"/>
            <a:ext cx="10624185" cy="2579370"/>
          </a:xfrm>
        </p:spPr>
        <p:txBody>
          <a:bodyPr vert="horz" lIns="91440" tIns="45720" rIns="91440" bIns="45720" rtlCol="0" anchor="t">
            <a:normAutofit/>
          </a:bodyPr>
          <a:lstStyle/>
          <a:p>
            <a:pPr marL="0" indent="0">
              <a:buNone/>
            </a:pPr>
            <a:r>
              <a:rPr lang="en-US" altLang="en-US" dirty="0"/>
              <a:t>https://github.com/ANINDASAU/VOIS_AICTE_Oct2025_MajorProject_ANINDA-SAU.git</a:t>
            </a:r>
            <a:r>
              <a:rPr lang="en-US" dirty="0"/>
              <a:t> </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0">
                                            <p:txEl>
                                              <p:pRg st="0" end="0"/>
                                            </p:txEl>
                                          </p:spTgt>
                                        </p:tgtEl>
                                        <p:attrNameLst>
                                          <p:attrName>style.visibility</p:attrName>
                                        </p:attrNameLst>
                                      </p:cBhvr>
                                      <p:to>
                                        <p:strVal val="visible"/>
                                      </p:to>
                                    </p:set>
                                    <p:animEffect transition="in" filter="fade">
                                      <p:cBhvr>
                                        <p:cTn id="21" dur="1000"/>
                                        <p:tgtEl>
                                          <p:spTgt spid="10">
                                            <p:txEl>
                                              <p:pRg st="0" end="0"/>
                                            </p:txEl>
                                          </p:spTgt>
                                        </p:tgtEl>
                                      </p:cBhvr>
                                    </p:animEffect>
                                    <p:anim calcmode="lin" valueType="num">
                                      <p:cBhvr>
                                        <p:cTn id="22"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10" grpId="0" build="p"/>
    </p:bld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DEA9014-ED64-4558-B1E1-D03F0EE32BEB}">
  <ds:schemaRefs/>
</ds:datastoreItem>
</file>

<file path=customXml/itemProps2.xml><?xml version="1.0" encoding="utf-8"?>
<ds:datastoreItem xmlns:ds="http://schemas.openxmlformats.org/officeDocument/2006/customXml" ds:itemID="{05D99ABA-76CE-4A8E-B5F0-C051B96628DE}">
  <ds:schemaRefs/>
</ds:datastoreItem>
</file>

<file path=customXml/itemProps3.xml><?xml version="1.0" encoding="utf-8"?>
<ds:datastoreItem xmlns:ds="http://schemas.openxmlformats.org/officeDocument/2006/customXml" ds:itemID="{B19EB750-A6DA-4BE8-B87B-FC499FE73360}">
  <ds:schemaRefs/>
</ds:datastoreItem>
</file>

<file path=docProps/app.xml><?xml version="1.0" encoding="utf-8"?>
<Properties xmlns="http://schemas.openxmlformats.org/officeDocument/2006/extended-properties" xmlns:vt="http://schemas.openxmlformats.org/officeDocument/2006/docPropsVTypes">
  <Template>Facet</Template>
  <TotalTime>0</TotalTime>
  <Words>2377</Words>
  <Application>WPS Presentation</Application>
  <PresentationFormat>Widescreen</PresentationFormat>
  <Paragraphs>65</Paragraphs>
  <Slides>12</Slides>
  <Notes>1</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12</vt:i4>
      </vt:variant>
    </vt:vector>
  </HeadingPairs>
  <TitlesOfParts>
    <vt:vector size="22" baseType="lpstr">
      <vt:lpstr>Arial</vt:lpstr>
      <vt:lpstr>SimSun</vt:lpstr>
      <vt:lpstr>Wingdings</vt:lpstr>
      <vt:lpstr>Wingdings 3</vt:lpstr>
      <vt:lpstr>Arial</vt:lpstr>
      <vt:lpstr>Calibri</vt:lpstr>
      <vt:lpstr>Trebuchet MS</vt:lpstr>
      <vt:lpstr>Microsoft YaHei</vt:lpstr>
      <vt:lpstr>Arial Unicode MS</vt:lpstr>
      <vt:lpstr>Facet</vt:lpstr>
      <vt:lpstr>Project Title -</vt:lpstr>
      <vt:lpstr>PROBLEM  STATEMENT</vt:lpstr>
      <vt:lpstr>Project Description  </vt:lpstr>
      <vt:lpstr>WHO ARE THE END USERS?</vt:lpstr>
      <vt:lpstr>Technology Used</vt:lpstr>
      <vt:lpstr>RESULTS1 </vt:lpstr>
      <vt:lpstr>RESULTS2</vt:lpstr>
      <vt:lpstr>RESULTS3 </vt:lpstr>
      <vt:lpstr>GitHub repository </vt:lpstr>
      <vt:lpstr>Getting started with Basics of Python Certificate  </vt:lpstr>
      <vt:lpstr>Data Visualization Certificate  </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MASKED HUNTERS</dc:title>
  <dc:creator>Venkataswamy</dc:creator>
  <cp:lastModifiedBy>Song Recommendator</cp:lastModifiedBy>
  <cp:revision>117</cp:revision>
  <dcterms:created xsi:type="dcterms:W3CDTF">2021-07-11T13:13:00Z</dcterms:created>
  <dcterms:modified xsi:type="dcterms:W3CDTF">2025-10-20T14:41:11Z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ICV">
    <vt:lpwstr>1169712F9BCA419B8B617DD875412757_13</vt:lpwstr>
  </property>
  <property fmtid="{D5CDD505-2E9C-101B-9397-08002B2CF9AE}" pid="4" name="KSOProductBuildVer">
    <vt:lpwstr>1033-12.2.0.22549</vt:lpwstr>
  </property>
</Properties>
</file>