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1"/>
  </p:notesMasterIdLst>
  <p:sldIdLst>
    <p:sldId id="256" r:id="rId2"/>
    <p:sldId id="257" r:id="rId3"/>
    <p:sldId id="263" r:id="rId4"/>
    <p:sldId id="297" r:id="rId5"/>
    <p:sldId id="298" r:id="rId6"/>
    <p:sldId id="299" r:id="rId7"/>
    <p:sldId id="300" r:id="rId8"/>
    <p:sldId id="304" r:id="rId9"/>
    <p:sldId id="303" r:id="rId10"/>
    <p:sldId id="302" r:id="rId11"/>
    <p:sldId id="309" r:id="rId12"/>
    <p:sldId id="259" r:id="rId13"/>
    <p:sldId id="275" r:id="rId14"/>
    <p:sldId id="305" r:id="rId15"/>
    <p:sldId id="308" r:id="rId16"/>
    <p:sldId id="307" r:id="rId17"/>
    <p:sldId id="272" r:id="rId18"/>
    <p:sldId id="306" r:id="rId19"/>
    <p:sldId id="310" r:id="rId20"/>
  </p:sldIdLst>
  <p:sldSz cx="9144000" cy="5143500" type="screen16x9"/>
  <p:notesSz cx="6858000" cy="9144000"/>
  <p:embeddedFontLst>
    <p:embeddedFont>
      <p:font typeface="Maven Pro" panose="020B0604020202020204" charset="0"/>
      <p:regular r:id="rId22"/>
      <p:bold r:id="rId23"/>
    </p:embeddedFont>
    <p:embeddedFont>
      <p:font typeface="Share Tec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B0A15-0267-A18E-81C7-77FEBA620FD9}" v="27" dt="2021-08-10T16:58:24.627"/>
    <p1510:client id="{24BD5F5B-240F-2A95-0D39-6DA10E25B9A9}" v="1" dt="2021-08-10T15:07:43.553"/>
    <p1510:client id="{3733E0D0-8BFC-04E3-7CDC-EBFC9B3B016E}" v="272" dt="2021-08-11T03:07:04.351"/>
    <p1510:client id="{3C98D573-594F-28CF-6EA4-96B6FE8A7BB7}" v="262" dt="2021-08-10T20:13:18.700"/>
    <p1510:client id="{4C3DB138-01C1-FE61-75DB-EDAAC2E6F43B}" v="30" dt="2021-08-10T15:53:11.469"/>
    <p1510:client id="{5AA224AF-8AFB-B4E8-AB38-C3BC245033A0}" v="4" dt="2021-08-11T03:06:17.019"/>
    <p1510:client id="{677424F5-495C-D3EC-5644-EA4021AED5F6}" v="9" dt="2021-08-11T01:08:01.169"/>
    <p1510:client id="{87F5BEAF-61CB-1A34-B8ED-7CC6ABF5548D}" v="6" dt="2021-08-10T19:43:45.808"/>
    <p1510:client id="{8BAEE34D-ABBE-D160-0B21-BA0EAFF23CAE}" v="1" dt="2021-08-10T17:10:32.258"/>
    <p1510:client id="{8BF8F59C-F454-4A77-7790-2FFAB861BFDA}" v="11" dt="2021-08-11T03:07:30.013"/>
    <p1510:client id="{95655914-6291-98FB-30CF-3D62E610390F}" v="10" dt="2021-08-10T15:11:00.896"/>
    <p1510:client id="{9B1B4F83-95F8-3928-7D27-1472B2E0FC78}" v="2" dt="2021-08-10T15:21:11.484"/>
    <p1510:client id="{ABE38EAD-9937-36ED-6749-274E7E6A0689}" v="3" dt="2021-08-10T19:33:57.482"/>
    <p1510:client id="{B0D46C1B-DFD1-B698-0C25-8C24C61BF4F7}" v="55" dt="2021-08-10T15:44:19.557"/>
    <p1510:client id="{CC2F076A-7AE8-9606-481F-16E62BB04794}" v="46" dt="2021-08-10T15:53:25.299"/>
  </p1510:revLst>
</p1510:revInfo>
</file>

<file path=ppt/tableStyles.xml><?xml version="1.0" encoding="utf-8"?>
<a:tblStyleLst xmlns:a="http://schemas.openxmlformats.org/drawingml/2006/main" def="{DF43EE40-7EA1-447F-9015-37525BD226FD}">
  <a:tblStyle styleId="{DF43EE40-7EA1-447F-9015-37525BD226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06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45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546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787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84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36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61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99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1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84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28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6" r:id="rId12"/>
    <p:sldLayoutId id="2147483667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707218" y="3061249"/>
            <a:ext cx="578242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/>
              <a:t>TOPIC: </a:t>
            </a:r>
            <a:r>
              <a:rPr lang="en-GB"/>
              <a:t>Generating a clock signal for driving a </a:t>
            </a:r>
            <a:r>
              <a:rPr lang="en-GB">
                <a:solidFill>
                  <a:schemeClr val="tx1">
                    <a:lumMod val="60000"/>
                    <a:lumOff val="40000"/>
                  </a:schemeClr>
                </a:solidFill>
              </a:rPr>
              <a:t>digital</a:t>
            </a:r>
            <a:r>
              <a:rPr lang="en-GB"/>
              <a:t> clock and </a:t>
            </a:r>
            <a:r>
              <a:rPr lang="en-GB">
                <a:solidFill>
                  <a:schemeClr val="tx2">
                    <a:lumMod val="75000"/>
                  </a:schemeClr>
                </a:solidFill>
              </a:rPr>
              <a:t>demonstrating</a:t>
            </a:r>
            <a:r>
              <a:rPr lang="en-GB"/>
              <a:t> the working of the digital clock</a:t>
            </a:r>
            <a:r>
              <a:rPr lang="en"/>
              <a:t> 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031564" y="958953"/>
            <a:ext cx="761096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19AIE113</a:t>
            </a:r>
            <a:br>
              <a:rPr lang="en"/>
            </a:br>
            <a:r>
              <a:rPr lang="en"/>
              <a:t>Introduction to Electronics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TEAM</a:t>
            </a:r>
            <a:r>
              <a:rPr lang="en"/>
              <a:t> - 4</a:t>
            </a:r>
            <a:endParaRPr lang="en-US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721052" y="736211"/>
            <a:ext cx="4304520" cy="263325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875617" y="854400"/>
            <a:ext cx="4039882" cy="243217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233158" y="81994"/>
            <a:ext cx="50355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</a:rPr>
              <a:t>Sub-Circuit(</a:t>
            </a:r>
            <a:r>
              <a:rPr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7 Segment Decoder</a:t>
            </a:r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https://lh6.googleusercontent.com/wAHjjHZhxo7LU9hXo21KS4XAGRSPBgxQIbxHhquT_JGYIY3yyhVwBCP9LcfWpbGPKzGOYiW4Q5eE13UyCEek0-XR4aHdG9vEXUY3uwkoygZMoeR7phW2FcuM1E8hlLImAGwoHXp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72" y="922828"/>
            <a:ext cx="3768119" cy="22990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0;p44"/>
          <p:cNvSpPr/>
          <p:nvPr/>
        </p:nvSpPr>
        <p:spPr>
          <a:xfrm>
            <a:off x="5470852" y="793361"/>
            <a:ext cx="2060248" cy="266738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41;p44"/>
          <p:cNvSpPr/>
          <p:nvPr/>
        </p:nvSpPr>
        <p:spPr>
          <a:xfrm>
            <a:off x="5619067" y="977900"/>
            <a:ext cx="1785033" cy="225152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lh5.googleusercontent.com/xTKM7dCfVi7OYEdgCAiXxz4sJXMmmPHAR8xdhCRUlWZazy9lClN_zgRF4aHqjg0QaW3TU6z2gPSedWxP4rnwlDIW7H-YsbCKS6ChyZjRHhjqXsYQSaD3nYOGyOMQICTgloHmKVN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6" y="1131887"/>
            <a:ext cx="1631978" cy="19097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74800" y="3669725"/>
            <a:ext cx="61658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accent2">
                    <a:lumMod val="60000"/>
                    <a:lumOff val="40000"/>
                  </a:schemeClr>
                </a:solidFill>
              </a:rPr>
              <a:t>We connect </a:t>
            </a:r>
            <a:r>
              <a:rPr lang="en-IN">
                <a:solidFill>
                  <a:schemeClr val="bg1"/>
                </a:solidFill>
              </a:rPr>
              <a:t>the output of the 7 segment decoder for displaying the output. </a:t>
            </a:r>
          </a:p>
          <a:p>
            <a:r>
              <a:rPr lang="en-IN">
                <a:solidFill>
                  <a:schemeClr val="accent3">
                    <a:lumMod val="60000"/>
                    <a:lumOff val="40000"/>
                  </a:schemeClr>
                </a:solidFill>
              </a:rPr>
              <a:t>Lets take an </a:t>
            </a:r>
            <a:r>
              <a:rPr lang="en-IN">
                <a:solidFill>
                  <a:schemeClr val="bg1"/>
                </a:solidFill>
              </a:rPr>
              <a:t>example, If we need to display 0 every bit expect g should lighten up. </a:t>
            </a:r>
          </a:p>
          <a:p>
            <a:r>
              <a:rPr lang="en-IN">
                <a:solidFill>
                  <a:schemeClr val="accent2">
                    <a:lumMod val="60000"/>
                    <a:lumOff val="40000"/>
                  </a:schemeClr>
                </a:solidFill>
              </a:rPr>
              <a:t>In this manner </a:t>
            </a:r>
            <a:r>
              <a:rPr lang="en-IN">
                <a:solidFill>
                  <a:schemeClr val="bg1"/>
                </a:solidFill>
              </a:rPr>
              <a:t>we give the binary input to the corresponding 7  bits to show the output.</a:t>
            </a:r>
          </a:p>
        </p:txBody>
      </p:sp>
    </p:spTree>
    <p:extLst>
      <p:ext uri="{BB962C8B-B14F-4D97-AF65-F5344CB8AC3E}">
        <p14:creationId xmlns:p14="http://schemas.microsoft.com/office/powerpoint/2010/main" val="3729827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353808" y="81994"/>
            <a:ext cx="50355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</a:rPr>
              <a:t>Sub-Circuit(</a:t>
            </a:r>
            <a:r>
              <a:rPr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7 Segment Decoder</a:t>
            </a:r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01563"/>
              </p:ext>
            </p:extLst>
          </p:nvPr>
        </p:nvGraphicFramePr>
        <p:xfrm>
          <a:off x="1077751" y="1003935"/>
          <a:ext cx="4421352" cy="3408680"/>
        </p:xfrm>
        <a:graphic>
          <a:graphicData uri="http://schemas.openxmlformats.org/drawingml/2006/table">
            <a:tbl>
              <a:tblPr/>
              <a:tblGrid>
                <a:gridCol w="315341">
                  <a:extLst>
                    <a:ext uri="{9D8B030D-6E8A-4147-A177-3AD203B41FA5}">
                      <a16:colId xmlns:a16="http://schemas.microsoft.com/office/drawing/2014/main" val="342407911"/>
                    </a:ext>
                  </a:extLst>
                </a:gridCol>
                <a:gridCol w="321181">
                  <a:extLst>
                    <a:ext uri="{9D8B030D-6E8A-4147-A177-3AD203B41FA5}">
                      <a16:colId xmlns:a16="http://schemas.microsoft.com/office/drawing/2014/main" val="840428811"/>
                    </a:ext>
                  </a:extLst>
                </a:gridCol>
                <a:gridCol w="315341">
                  <a:extLst>
                    <a:ext uri="{9D8B030D-6E8A-4147-A177-3AD203B41FA5}">
                      <a16:colId xmlns:a16="http://schemas.microsoft.com/office/drawing/2014/main" val="2771796280"/>
                    </a:ext>
                  </a:extLst>
                </a:gridCol>
                <a:gridCol w="471188">
                  <a:extLst>
                    <a:ext uri="{9D8B030D-6E8A-4147-A177-3AD203B41FA5}">
                      <a16:colId xmlns:a16="http://schemas.microsoft.com/office/drawing/2014/main" val="512653898"/>
                    </a:ext>
                  </a:extLst>
                </a:gridCol>
                <a:gridCol w="471188">
                  <a:extLst>
                    <a:ext uri="{9D8B030D-6E8A-4147-A177-3AD203B41FA5}">
                      <a16:colId xmlns:a16="http://schemas.microsoft.com/office/drawing/2014/main" val="285344238"/>
                    </a:ext>
                  </a:extLst>
                </a:gridCol>
                <a:gridCol w="471188">
                  <a:extLst>
                    <a:ext uri="{9D8B030D-6E8A-4147-A177-3AD203B41FA5}">
                      <a16:colId xmlns:a16="http://schemas.microsoft.com/office/drawing/2014/main" val="182998720"/>
                    </a:ext>
                  </a:extLst>
                </a:gridCol>
                <a:gridCol w="471188">
                  <a:extLst>
                    <a:ext uri="{9D8B030D-6E8A-4147-A177-3AD203B41FA5}">
                      <a16:colId xmlns:a16="http://schemas.microsoft.com/office/drawing/2014/main" val="3715473587"/>
                    </a:ext>
                  </a:extLst>
                </a:gridCol>
                <a:gridCol w="471188">
                  <a:extLst>
                    <a:ext uri="{9D8B030D-6E8A-4147-A177-3AD203B41FA5}">
                      <a16:colId xmlns:a16="http://schemas.microsoft.com/office/drawing/2014/main" val="546971928"/>
                    </a:ext>
                  </a:extLst>
                </a:gridCol>
                <a:gridCol w="471188">
                  <a:extLst>
                    <a:ext uri="{9D8B030D-6E8A-4147-A177-3AD203B41FA5}">
                      <a16:colId xmlns:a16="http://schemas.microsoft.com/office/drawing/2014/main" val="1153381775"/>
                    </a:ext>
                  </a:extLst>
                </a:gridCol>
                <a:gridCol w="327020">
                  <a:extLst>
                    <a:ext uri="{9D8B030D-6E8A-4147-A177-3AD203B41FA5}">
                      <a16:colId xmlns:a16="http://schemas.microsoft.com/office/drawing/2014/main" val="3159107703"/>
                    </a:ext>
                  </a:extLst>
                </a:gridCol>
                <a:gridCol w="315341">
                  <a:extLst>
                    <a:ext uri="{9D8B030D-6E8A-4147-A177-3AD203B41FA5}">
                      <a16:colId xmlns:a16="http://schemas.microsoft.com/office/drawing/2014/main" val="118918634"/>
                    </a:ext>
                  </a:extLst>
                </a:gridCol>
              </a:tblGrid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757531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512445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80618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835706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805191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777447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843305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659900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606872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085380"/>
                  </a:ext>
                </a:extLst>
              </a:tr>
              <a:tr h="2602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00312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513" y="1155700"/>
            <a:ext cx="8446788" cy="41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507557F3-6A1D-428B-BC2E-94A5845CFF9D}"/>
              </a:ext>
            </a:extLst>
          </p:cNvPr>
          <p:cNvSpPr/>
          <p:nvPr/>
        </p:nvSpPr>
        <p:spPr>
          <a:xfrm>
            <a:off x="5825559" y="1256015"/>
            <a:ext cx="2976509" cy="285670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CB4264FD-A3DB-42B6-87C9-468088C3CE20}"/>
              </a:ext>
            </a:extLst>
          </p:cNvPr>
          <p:cNvSpPr/>
          <p:nvPr/>
        </p:nvSpPr>
        <p:spPr>
          <a:xfrm>
            <a:off x="6026640" y="1447303"/>
            <a:ext cx="2578593" cy="248120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59DEFD47-F151-4911-9B8C-7B642085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93" y="1691478"/>
            <a:ext cx="2158409" cy="19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9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18861" y="898578"/>
            <a:ext cx="4933950" cy="284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/>
              <a:t>Our main objective is to create a timer that adds up to an hour and display it.</a:t>
            </a:r>
            <a:endParaRPr lang="en-US"/>
          </a:p>
          <a:p>
            <a:pPr marL="285750" indent="-285750"/>
            <a:endParaRPr lang="en-US" sz="1400"/>
          </a:p>
          <a:p>
            <a:pPr marL="285750" indent="-285750"/>
            <a:r>
              <a:rPr lang="en-US" sz="1400"/>
              <a:t>We used 2 Mod-10 counters to count the one place of several seconds and minutes and 2 Mod-6 counters to count the 10th place of seconds and minutes.</a:t>
            </a:r>
            <a:endParaRPr lang="en-US"/>
          </a:p>
          <a:p>
            <a:pPr marL="285750" indent="-285750"/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285750" indent="-285750"/>
            <a:r>
              <a:rPr lang="en-US" sz="1400"/>
              <a:t>Finally, we can use an AC signal as a clock input and we are using a Schmitt trigger to control the duty cycle of the input, which gives us control over the delay of the clock compared to our normal clock.</a:t>
            </a:r>
            <a:endParaRPr lang="en-US"/>
          </a:p>
          <a:p>
            <a:pPr marL="0" lvl="0" indent="0">
              <a:buNone/>
            </a:pPr>
            <a:endParaRPr lang="en-US" sz="140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85475" y="1449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Procedure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405953" y="1181100"/>
            <a:ext cx="2277547" cy="2567125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051049" y="1491345"/>
            <a:ext cx="1231450" cy="1960897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1324947" y="678024"/>
            <a:ext cx="7053943" cy="432316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1492898" y="814873"/>
            <a:ext cx="6620272" cy="40250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233158" y="8199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</a:rPr>
              <a:t>Circuit Diagram: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s://lh5.googleusercontent.com/-Lu3p0Y28w_j3qoiSc7kjuBSdmcZWbUfcU_XnieQiwPNXfjrR1lGyQ-MABDGljYPkeD_CV4a8Yypc88TIKi8RopYecDzAzDNAXtAZ1oyVexr__Vfcd5CmHjKPCEEmPvJ5CEqHQ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69" y="875682"/>
            <a:ext cx="6432977" cy="39113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2369977" y="777550"/>
            <a:ext cx="6040014" cy="185990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2524542" y="895739"/>
            <a:ext cx="5668680" cy="161730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3660601" y="119315"/>
            <a:ext cx="15769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RESULTS: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 descr="https://lh6.googleusercontent.com/xX4IsmfTLKzmwPw0HKPjTVOecfA3T77euMvKov9buhTojmHq6R3u7VhcVaDnSmdseoVmqXfO9W8N973lEjIErfDNGPZ7sW6_EjR1r2HN6Igp01wZgfu3Y1KgA734oXmnvoRixuB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03" y="982208"/>
            <a:ext cx="5325123" cy="14250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240;p44"/>
          <p:cNvSpPr/>
          <p:nvPr/>
        </p:nvSpPr>
        <p:spPr>
          <a:xfrm>
            <a:off x="2429073" y="2820954"/>
            <a:ext cx="6040014" cy="180081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41;p44"/>
          <p:cNvSpPr/>
          <p:nvPr/>
        </p:nvSpPr>
        <p:spPr>
          <a:xfrm>
            <a:off x="2583638" y="2939142"/>
            <a:ext cx="5668680" cy="156443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4" name="Picture 4" descr="https://lh6.googleusercontent.com/59v2KzTr1IzIegyxpXDTYs4kkfDY-HfuGfOqr_1SKu0z1adUnpNec6-yQwM3F5VlnYjaEQ73Cw_A7qCaH6JDd_6HcOcp-PW-fjQ-zpimiVfe3lE1cMV-n11tgxJqapBa0CYnLdG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94" y="3046221"/>
            <a:ext cx="5453678" cy="13335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oogle Shape;1434;p48"/>
          <p:cNvGrpSpPr/>
          <p:nvPr/>
        </p:nvGrpSpPr>
        <p:grpSpPr>
          <a:xfrm>
            <a:off x="446201" y="980111"/>
            <a:ext cx="1475905" cy="1470731"/>
            <a:chOff x="238125" y="3745825"/>
            <a:chExt cx="1319000" cy="1318725"/>
          </a:xfrm>
        </p:grpSpPr>
        <p:sp>
          <p:nvSpPr>
            <p:cNvPr id="21" name="Google Shape;1435;p48"/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36;p48"/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37;p48"/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38;p48"/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39;p48"/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40;p48"/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41;p48"/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2;p48"/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3;p48"/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4;p48"/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5;p48"/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6;p48"/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7;p48"/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8;p48"/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49;p48"/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50;p48"/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1;p48"/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52;p48"/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3;p48"/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4;p48"/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5;p48"/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6;p48"/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7;p48"/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8;p48"/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9;p48"/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60;p48"/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1;p48"/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2;p48"/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3;p48"/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4;p48"/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5;p48"/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66;p48"/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67;p48"/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68;p48"/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69;p48"/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70;p48"/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71;p48"/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72;p48"/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73;p48"/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74;p48"/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75;p48"/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434;p48"/>
          <p:cNvGrpSpPr/>
          <p:nvPr/>
        </p:nvGrpSpPr>
        <p:grpSpPr>
          <a:xfrm>
            <a:off x="489745" y="2958205"/>
            <a:ext cx="1451023" cy="1520494"/>
            <a:chOff x="238125" y="3745825"/>
            <a:chExt cx="1319000" cy="1318725"/>
          </a:xfrm>
        </p:grpSpPr>
        <p:sp>
          <p:nvSpPr>
            <p:cNvPr id="63" name="Google Shape;1435;p48"/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36;p48"/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7;p48"/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38;p48"/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39;p48"/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0;p48"/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1;p48"/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2;p48"/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43;p48"/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4;p48"/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45;p48"/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46;p48"/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47;p48"/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48;p48"/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49;p48"/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0;p48"/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1;p48"/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2;p48"/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3;p48"/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4;p48"/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55;p48"/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56;p48"/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57;p48"/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58;p48"/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59;p48"/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0;p48"/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1;p48"/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2;p48"/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63;p48"/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4;p48"/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65;p48"/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66;p48"/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67;p48"/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68;p48"/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69;p48"/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0;p48"/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1;p48"/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2;p48"/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3;p48"/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4;p48"/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75;p48"/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6211" y="1343608"/>
            <a:ext cx="957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hare Tech" panose="020B0604020202020204" charset="0"/>
              </a:rPr>
              <a:t>Input</a:t>
            </a:r>
            <a:br>
              <a:rPr lang="en-US" sz="2000">
                <a:solidFill>
                  <a:schemeClr val="bg1"/>
                </a:solidFill>
                <a:latin typeface="Share Tech" panose="020B0604020202020204" charset="0"/>
              </a:rPr>
            </a:br>
            <a:r>
              <a:rPr lang="en-US" sz="2000">
                <a:solidFill>
                  <a:schemeClr val="bg1"/>
                </a:solidFill>
                <a:latin typeface="Share Tech" panose="020B0604020202020204" charset="0"/>
              </a:rPr>
              <a:t>signal</a:t>
            </a:r>
            <a:endParaRPr lang="en-IN" sz="200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873" y="3259499"/>
            <a:ext cx="8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solidFill>
                  <a:schemeClr val="bg1"/>
                </a:solidFill>
                <a:latin typeface="Share Tech" panose="020B0604020202020204" charset="0"/>
              </a:rPr>
              <a:t>Schmitt Trigger Output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91954" y="1697551"/>
            <a:ext cx="696687" cy="1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1"/>
          </p:cNvCxnSpPr>
          <p:nvPr/>
        </p:nvCxnSpPr>
        <p:spPr>
          <a:xfrm>
            <a:off x="1704392" y="3701143"/>
            <a:ext cx="724681" cy="2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oogle Shape;1476;p48"/>
          <p:cNvGrpSpPr/>
          <p:nvPr/>
        </p:nvGrpSpPr>
        <p:grpSpPr>
          <a:xfrm>
            <a:off x="1124467" y="0"/>
            <a:ext cx="2483369" cy="659363"/>
            <a:chOff x="238125" y="657975"/>
            <a:chExt cx="2136375" cy="674625"/>
          </a:xfrm>
        </p:grpSpPr>
        <p:sp>
          <p:nvSpPr>
            <p:cNvPr id="120" name="Google Shape;1477;p48"/>
            <p:cNvSpPr/>
            <p:nvPr/>
          </p:nvSpPr>
          <p:spPr>
            <a:xfrm>
              <a:off x="238125" y="657975"/>
              <a:ext cx="2105475" cy="467800"/>
            </a:xfrm>
            <a:custGeom>
              <a:avLst/>
              <a:gdLst/>
              <a:ahLst/>
              <a:cxnLst/>
              <a:rect l="l" t="t" r="r" b="b"/>
              <a:pathLst>
                <a:path w="84219" h="18712" extrusionOk="0">
                  <a:moveTo>
                    <a:pt x="62798" y="10566"/>
                  </a:moveTo>
                  <a:cubicBezTo>
                    <a:pt x="62057" y="10566"/>
                    <a:pt x="61308" y="10684"/>
                    <a:pt x="60568" y="10800"/>
                  </a:cubicBezTo>
                  <a:cubicBezTo>
                    <a:pt x="59695" y="10965"/>
                    <a:pt x="58788" y="11047"/>
                    <a:pt x="57898" y="11047"/>
                  </a:cubicBezTo>
                  <a:lnTo>
                    <a:pt x="57865" y="11674"/>
                  </a:lnTo>
                  <a:cubicBezTo>
                    <a:pt x="57944" y="11675"/>
                    <a:pt x="58022" y="11676"/>
                    <a:pt x="58100" y="11676"/>
                  </a:cubicBezTo>
                  <a:cubicBezTo>
                    <a:pt x="58961" y="11676"/>
                    <a:pt x="59820" y="11593"/>
                    <a:pt x="60651" y="11426"/>
                  </a:cubicBezTo>
                  <a:cubicBezTo>
                    <a:pt x="61398" y="11309"/>
                    <a:pt x="62111" y="11197"/>
                    <a:pt x="62794" y="11197"/>
                  </a:cubicBezTo>
                  <a:cubicBezTo>
                    <a:pt x="64219" y="11197"/>
                    <a:pt x="65512" y="11685"/>
                    <a:pt x="66716" y="13635"/>
                  </a:cubicBezTo>
                  <a:cubicBezTo>
                    <a:pt x="67886" y="15514"/>
                    <a:pt x="69320" y="16107"/>
                    <a:pt x="70902" y="16107"/>
                  </a:cubicBezTo>
                  <a:cubicBezTo>
                    <a:pt x="72154" y="16107"/>
                    <a:pt x="73489" y="15728"/>
                    <a:pt x="74874" y="15365"/>
                  </a:cubicBezTo>
                  <a:cubicBezTo>
                    <a:pt x="76375" y="14946"/>
                    <a:pt x="77902" y="14522"/>
                    <a:pt x="79428" y="14522"/>
                  </a:cubicBezTo>
                  <a:cubicBezTo>
                    <a:pt x="80902" y="14522"/>
                    <a:pt x="82374" y="14917"/>
                    <a:pt x="83823" y="16091"/>
                  </a:cubicBezTo>
                  <a:lnTo>
                    <a:pt x="84219" y="15596"/>
                  </a:lnTo>
                  <a:cubicBezTo>
                    <a:pt x="82631" y="14312"/>
                    <a:pt x="81004" y="13888"/>
                    <a:pt x="79404" y="13888"/>
                  </a:cubicBezTo>
                  <a:cubicBezTo>
                    <a:pt x="77781" y="13888"/>
                    <a:pt x="76187" y="14324"/>
                    <a:pt x="74693" y="14739"/>
                  </a:cubicBezTo>
                  <a:cubicBezTo>
                    <a:pt x="73349" y="15110"/>
                    <a:pt x="72087" y="15461"/>
                    <a:pt x="70934" y="15461"/>
                  </a:cubicBezTo>
                  <a:cubicBezTo>
                    <a:pt x="69526" y="15461"/>
                    <a:pt x="68283" y="14938"/>
                    <a:pt x="67260" y="13289"/>
                  </a:cubicBezTo>
                  <a:cubicBezTo>
                    <a:pt x="65905" y="11095"/>
                    <a:pt x="64368" y="10566"/>
                    <a:pt x="62798" y="10566"/>
                  </a:cubicBezTo>
                  <a:close/>
                  <a:moveTo>
                    <a:pt x="36540" y="0"/>
                  </a:moveTo>
                  <a:cubicBezTo>
                    <a:pt x="36500" y="0"/>
                    <a:pt x="36461" y="2"/>
                    <a:pt x="36423" y="5"/>
                  </a:cubicBezTo>
                  <a:cubicBezTo>
                    <a:pt x="34924" y="137"/>
                    <a:pt x="34132" y="2790"/>
                    <a:pt x="33127" y="6169"/>
                  </a:cubicBezTo>
                  <a:cubicBezTo>
                    <a:pt x="32649" y="7768"/>
                    <a:pt x="32105" y="9581"/>
                    <a:pt x="31446" y="11245"/>
                  </a:cubicBezTo>
                  <a:cubicBezTo>
                    <a:pt x="30474" y="13684"/>
                    <a:pt x="29715" y="14245"/>
                    <a:pt x="29254" y="14278"/>
                  </a:cubicBezTo>
                  <a:cubicBezTo>
                    <a:pt x="29237" y="14279"/>
                    <a:pt x="29219" y="14280"/>
                    <a:pt x="29202" y="14280"/>
                  </a:cubicBezTo>
                  <a:cubicBezTo>
                    <a:pt x="28345" y="14280"/>
                    <a:pt x="27456" y="12698"/>
                    <a:pt x="26584" y="11179"/>
                  </a:cubicBezTo>
                  <a:cubicBezTo>
                    <a:pt x="26007" y="10190"/>
                    <a:pt x="25430" y="9185"/>
                    <a:pt x="24804" y="8460"/>
                  </a:cubicBezTo>
                  <a:cubicBezTo>
                    <a:pt x="24524" y="8147"/>
                    <a:pt x="24128" y="7965"/>
                    <a:pt x="23716" y="7965"/>
                  </a:cubicBezTo>
                  <a:cubicBezTo>
                    <a:pt x="22365" y="7998"/>
                    <a:pt x="20750" y="9976"/>
                    <a:pt x="19036" y="12069"/>
                  </a:cubicBezTo>
                  <a:cubicBezTo>
                    <a:pt x="17430" y="14043"/>
                    <a:pt x="15627" y="16254"/>
                    <a:pt x="14379" y="16254"/>
                  </a:cubicBezTo>
                  <a:cubicBezTo>
                    <a:pt x="14231" y="16254"/>
                    <a:pt x="14091" y="16223"/>
                    <a:pt x="13960" y="16156"/>
                  </a:cubicBezTo>
                  <a:cubicBezTo>
                    <a:pt x="13613" y="15992"/>
                    <a:pt x="13284" y="15810"/>
                    <a:pt x="12987" y="15646"/>
                  </a:cubicBezTo>
                  <a:cubicBezTo>
                    <a:pt x="11792" y="15014"/>
                    <a:pt x="10837" y="14516"/>
                    <a:pt x="9817" y="14516"/>
                  </a:cubicBezTo>
                  <a:cubicBezTo>
                    <a:pt x="8842" y="14516"/>
                    <a:pt x="7806" y="14973"/>
                    <a:pt x="6444" y="16206"/>
                  </a:cubicBezTo>
                  <a:cubicBezTo>
                    <a:pt x="4723" y="17755"/>
                    <a:pt x="2752" y="18054"/>
                    <a:pt x="1481" y="18054"/>
                  </a:cubicBezTo>
                  <a:cubicBezTo>
                    <a:pt x="683" y="18054"/>
                    <a:pt x="161" y="17936"/>
                    <a:pt x="148" y="17936"/>
                  </a:cubicBezTo>
                  <a:lnTo>
                    <a:pt x="0" y="18546"/>
                  </a:lnTo>
                  <a:cubicBezTo>
                    <a:pt x="511" y="18662"/>
                    <a:pt x="1022" y="18711"/>
                    <a:pt x="1549" y="18711"/>
                  </a:cubicBezTo>
                  <a:cubicBezTo>
                    <a:pt x="3510" y="18711"/>
                    <a:pt x="5406" y="18002"/>
                    <a:pt x="6856" y="16684"/>
                  </a:cubicBezTo>
                  <a:cubicBezTo>
                    <a:pt x="8078" y="15585"/>
                    <a:pt x="8953" y="15161"/>
                    <a:pt x="9804" y="15161"/>
                  </a:cubicBezTo>
                  <a:cubicBezTo>
                    <a:pt x="10676" y="15161"/>
                    <a:pt x="11523" y="15605"/>
                    <a:pt x="12690" y="16222"/>
                  </a:cubicBezTo>
                  <a:cubicBezTo>
                    <a:pt x="12987" y="16371"/>
                    <a:pt x="13317" y="16552"/>
                    <a:pt x="13679" y="16733"/>
                  </a:cubicBezTo>
                  <a:cubicBezTo>
                    <a:pt x="13894" y="16832"/>
                    <a:pt x="14141" y="16898"/>
                    <a:pt x="14388" y="16898"/>
                  </a:cubicBezTo>
                  <a:cubicBezTo>
                    <a:pt x="15921" y="16898"/>
                    <a:pt x="17684" y="14739"/>
                    <a:pt x="19530" y="12465"/>
                  </a:cubicBezTo>
                  <a:cubicBezTo>
                    <a:pt x="21079" y="10586"/>
                    <a:pt x="22678" y="8625"/>
                    <a:pt x="23733" y="8592"/>
                  </a:cubicBezTo>
                  <a:cubicBezTo>
                    <a:pt x="23964" y="8592"/>
                    <a:pt x="24194" y="8707"/>
                    <a:pt x="24343" y="8888"/>
                  </a:cubicBezTo>
                  <a:cubicBezTo>
                    <a:pt x="24919" y="9548"/>
                    <a:pt x="25496" y="10536"/>
                    <a:pt x="26040" y="11492"/>
                  </a:cubicBezTo>
                  <a:cubicBezTo>
                    <a:pt x="27034" y="13239"/>
                    <a:pt x="27996" y="14908"/>
                    <a:pt x="29200" y="14908"/>
                  </a:cubicBezTo>
                  <a:cubicBezTo>
                    <a:pt x="29234" y="14908"/>
                    <a:pt x="29269" y="14907"/>
                    <a:pt x="29303" y="14904"/>
                  </a:cubicBezTo>
                  <a:cubicBezTo>
                    <a:pt x="30259" y="14838"/>
                    <a:pt x="31133" y="13750"/>
                    <a:pt x="32039" y="11476"/>
                  </a:cubicBezTo>
                  <a:cubicBezTo>
                    <a:pt x="32715" y="9795"/>
                    <a:pt x="33259" y="7965"/>
                    <a:pt x="33737" y="6350"/>
                  </a:cubicBezTo>
                  <a:cubicBezTo>
                    <a:pt x="34594" y="3466"/>
                    <a:pt x="35418" y="730"/>
                    <a:pt x="36473" y="648"/>
                  </a:cubicBezTo>
                  <a:cubicBezTo>
                    <a:pt x="36493" y="646"/>
                    <a:pt x="36514" y="645"/>
                    <a:pt x="36535" y="645"/>
                  </a:cubicBezTo>
                  <a:cubicBezTo>
                    <a:pt x="37439" y="645"/>
                    <a:pt x="38736" y="2391"/>
                    <a:pt x="40412" y="5823"/>
                  </a:cubicBezTo>
                  <a:cubicBezTo>
                    <a:pt x="41829" y="8723"/>
                    <a:pt x="43098" y="10190"/>
                    <a:pt x="44400" y="10405"/>
                  </a:cubicBezTo>
                  <a:cubicBezTo>
                    <a:pt x="44517" y="10424"/>
                    <a:pt x="44632" y="10433"/>
                    <a:pt x="44744" y="10433"/>
                  </a:cubicBezTo>
                  <a:cubicBezTo>
                    <a:pt x="45888" y="10433"/>
                    <a:pt x="46831" y="9490"/>
                    <a:pt x="47746" y="8575"/>
                  </a:cubicBezTo>
                  <a:cubicBezTo>
                    <a:pt x="48635" y="7718"/>
                    <a:pt x="49463" y="6891"/>
                    <a:pt x="50378" y="6891"/>
                  </a:cubicBezTo>
                  <a:cubicBezTo>
                    <a:pt x="50412" y="6891"/>
                    <a:pt x="50447" y="6892"/>
                    <a:pt x="50482" y="6894"/>
                  </a:cubicBezTo>
                  <a:cubicBezTo>
                    <a:pt x="51174" y="6944"/>
                    <a:pt x="51899" y="7504"/>
                    <a:pt x="52690" y="8559"/>
                  </a:cubicBezTo>
                  <a:cubicBezTo>
                    <a:pt x="53218" y="9300"/>
                    <a:pt x="53844" y="9943"/>
                    <a:pt x="54569" y="10503"/>
                  </a:cubicBezTo>
                  <a:lnTo>
                    <a:pt x="54948" y="9993"/>
                  </a:lnTo>
                  <a:cubicBezTo>
                    <a:pt x="54272" y="9482"/>
                    <a:pt x="53696" y="8872"/>
                    <a:pt x="53201" y="8196"/>
                  </a:cubicBezTo>
                  <a:cubicBezTo>
                    <a:pt x="52295" y="6960"/>
                    <a:pt x="51421" y="6334"/>
                    <a:pt x="50531" y="6268"/>
                  </a:cubicBezTo>
                  <a:cubicBezTo>
                    <a:pt x="50474" y="6263"/>
                    <a:pt x="50418" y="6261"/>
                    <a:pt x="50362" y="6261"/>
                  </a:cubicBezTo>
                  <a:cubicBezTo>
                    <a:pt x="49201" y="6261"/>
                    <a:pt x="48229" y="7218"/>
                    <a:pt x="47301" y="8130"/>
                  </a:cubicBezTo>
                  <a:cubicBezTo>
                    <a:pt x="46439" y="8992"/>
                    <a:pt x="45619" y="9798"/>
                    <a:pt x="44738" y="9798"/>
                  </a:cubicBezTo>
                  <a:cubicBezTo>
                    <a:pt x="44659" y="9798"/>
                    <a:pt x="44579" y="9792"/>
                    <a:pt x="44499" y="9778"/>
                  </a:cubicBezTo>
                  <a:cubicBezTo>
                    <a:pt x="43428" y="9597"/>
                    <a:pt x="42291" y="8213"/>
                    <a:pt x="40989" y="5559"/>
                  </a:cubicBezTo>
                  <a:cubicBezTo>
                    <a:pt x="38644" y="744"/>
                    <a:pt x="37381" y="0"/>
                    <a:pt x="3654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78;p48"/>
            <p:cNvSpPr/>
            <p:nvPr/>
          </p:nvSpPr>
          <p:spPr>
            <a:xfrm>
              <a:off x="1576375" y="885050"/>
              <a:ext cx="117450" cy="100625"/>
            </a:xfrm>
            <a:custGeom>
              <a:avLst/>
              <a:gdLst/>
              <a:ahLst/>
              <a:cxnLst/>
              <a:rect l="l" t="t" r="r" b="b"/>
              <a:pathLst>
                <a:path w="4698" h="4025" extrusionOk="0">
                  <a:moveTo>
                    <a:pt x="2687" y="629"/>
                  </a:moveTo>
                  <a:cubicBezTo>
                    <a:pt x="3445" y="629"/>
                    <a:pt x="4055" y="1256"/>
                    <a:pt x="4055" y="2014"/>
                  </a:cubicBezTo>
                  <a:cubicBezTo>
                    <a:pt x="4055" y="2840"/>
                    <a:pt x="3374" y="3386"/>
                    <a:pt x="2669" y="3386"/>
                  </a:cubicBezTo>
                  <a:cubicBezTo>
                    <a:pt x="2333" y="3386"/>
                    <a:pt x="1991" y="3263"/>
                    <a:pt x="1715" y="2986"/>
                  </a:cubicBezTo>
                  <a:cubicBezTo>
                    <a:pt x="841" y="2113"/>
                    <a:pt x="1451" y="629"/>
                    <a:pt x="2687" y="629"/>
                  </a:cubicBezTo>
                  <a:close/>
                  <a:moveTo>
                    <a:pt x="2669" y="0"/>
                  </a:moveTo>
                  <a:cubicBezTo>
                    <a:pt x="2172" y="0"/>
                    <a:pt x="1665" y="185"/>
                    <a:pt x="1253" y="596"/>
                  </a:cubicBezTo>
                  <a:cubicBezTo>
                    <a:pt x="1" y="1849"/>
                    <a:pt x="891" y="4024"/>
                    <a:pt x="2687" y="4024"/>
                  </a:cubicBezTo>
                  <a:cubicBezTo>
                    <a:pt x="3791" y="4024"/>
                    <a:pt x="4681" y="3118"/>
                    <a:pt x="4698" y="2014"/>
                  </a:cubicBezTo>
                  <a:cubicBezTo>
                    <a:pt x="4698" y="800"/>
                    <a:pt x="3705" y="0"/>
                    <a:pt x="266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79;p48"/>
            <p:cNvSpPr/>
            <p:nvPr/>
          </p:nvSpPr>
          <p:spPr>
            <a:xfrm>
              <a:off x="2686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4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4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80;p48"/>
            <p:cNvSpPr/>
            <p:nvPr/>
          </p:nvSpPr>
          <p:spPr>
            <a:xfrm>
              <a:off x="311450" y="1285200"/>
              <a:ext cx="27625" cy="46175"/>
            </a:xfrm>
            <a:custGeom>
              <a:avLst/>
              <a:gdLst/>
              <a:ahLst/>
              <a:cxnLst/>
              <a:rect l="l" t="t" r="r" b="b"/>
              <a:pathLst>
                <a:path w="1105" h="1847" extrusionOk="0">
                  <a:moveTo>
                    <a:pt x="446" y="0"/>
                  </a:moveTo>
                  <a:lnTo>
                    <a:pt x="1" y="99"/>
                  </a:lnTo>
                  <a:lnTo>
                    <a:pt x="1" y="313"/>
                  </a:lnTo>
                  <a:lnTo>
                    <a:pt x="446" y="231"/>
                  </a:lnTo>
                  <a:lnTo>
                    <a:pt x="446" y="1648"/>
                  </a:lnTo>
                  <a:lnTo>
                    <a:pt x="50" y="1648"/>
                  </a:lnTo>
                  <a:lnTo>
                    <a:pt x="50" y="1846"/>
                  </a:lnTo>
                  <a:lnTo>
                    <a:pt x="1105" y="1846"/>
                  </a:lnTo>
                  <a:lnTo>
                    <a:pt x="1105" y="1648"/>
                  </a:lnTo>
                  <a:lnTo>
                    <a:pt x="693" y="1648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81;p48"/>
            <p:cNvSpPr/>
            <p:nvPr/>
          </p:nvSpPr>
          <p:spPr>
            <a:xfrm>
              <a:off x="6077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43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82;p48"/>
            <p:cNvSpPr/>
            <p:nvPr/>
          </p:nvSpPr>
          <p:spPr>
            <a:xfrm>
              <a:off x="648500" y="1284375"/>
              <a:ext cx="29275" cy="47000"/>
            </a:xfrm>
            <a:custGeom>
              <a:avLst/>
              <a:gdLst/>
              <a:ahLst/>
              <a:cxnLst/>
              <a:rect l="l" t="t" r="r" b="b"/>
              <a:pathLst>
                <a:path w="1171" h="1880" extrusionOk="0">
                  <a:moveTo>
                    <a:pt x="528" y="0"/>
                  </a:moveTo>
                  <a:cubicBezTo>
                    <a:pt x="462" y="0"/>
                    <a:pt x="379" y="17"/>
                    <a:pt x="297" y="33"/>
                  </a:cubicBezTo>
                  <a:cubicBezTo>
                    <a:pt x="214" y="50"/>
                    <a:pt x="116" y="83"/>
                    <a:pt x="17" y="132"/>
                  </a:cubicBezTo>
                  <a:lnTo>
                    <a:pt x="17" y="379"/>
                  </a:lnTo>
                  <a:cubicBezTo>
                    <a:pt x="116" y="330"/>
                    <a:pt x="198" y="280"/>
                    <a:pt x="297" y="247"/>
                  </a:cubicBezTo>
                  <a:cubicBezTo>
                    <a:pt x="379" y="231"/>
                    <a:pt x="462" y="214"/>
                    <a:pt x="544" y="214"/>
                  </a:cubicBezTo>
                  <a:cubicBezTo>
                    <a:pt x="643" y="214"/>
                    <a:pt x="742" y="247"/>
                    <a:pt x="808" y="313"/>
                  </a:cubicBezTo>
                  <a:cubicBezTo>
                    <a:pt x="874" y="363"/>
                    <a:pt x="907" y="445"/>
                    <a:pt x="907" y="544"/>
                  </a:cubicBezTo>
                  <a:cubicBezTo>
                    <a:pt x="907" y="610"/>
                    <a:pt x="890" y="659"/>
                    <a:pt x="857" y="725"/>
                  </a:cubicBezTo>
                  <a:cubicBezTo>
                    <a:pt x="841" y="791"/>
                    <a:pt x="775" y="874"/>
                    <a:pt x="692" y="956"/>
                  </a:cubicBezTo>
                  <a:cubicBezTo>
                    <a:pt x="659" y="1006"/>
                    <a:pt x="544" y="1121"/>
                    <a:pt x="379" y="1286"/>
                  </a:cubicBezTo>
                  <a:cubicBezTo>
                    <a:pt x="231" y="1451"/>
                    <a:pt x="99" y="1582"/>
                    <a:pt x="0" y="1681"/>
                  </a:cubicBezTo>
                  <a:lnTo>
                    <a:pt x="0" y="1879"/>
                  </a:lnTo>
                  <a:lnTo>
                    <a:pt x="1170" y="1879"/>
                  </a:lnTo>
                  <a:lnTo>
                    <a:pt x="1170" y="1681"/>
                  </a:lnTo>
                  <a:lnTo>
                    <a:pt x="297" y="1681"/>
                  </a:lnTo>
                  <a:cubicBezTo>
                    <a:pt x="495" y="1467"/>
                    <a:pt x="659" y="1302"/>
                    <a:pt x="775" y="1187"/>
                  </a:cubicBezTo>
                  <a:cubicBezTo>
                    <a:pt x="874" y="1088"/>
                    <a:pt x="940" y="1006"/>
                    <a:pt x="973" y="989"/>
                  </a:cubicBezTo>
                  <a:cubicBezTo>
                    <a:pt x="1039" y="890"/>
                    <a:pt x="1088" y="808"/>
                    <a:pt x="1121" y="742"/>
                  </a:cubicBezTo>
                  <a:cubicBezTo>
                    <a:pt x="1154" y="676"/>
                    <a:pt x="1170" y="610"/>
                    <a:pt x="1170" y="528"/>
                  </a:cubicBezTo>
                  <a:cubicBezTo>
                    <a:pt x="1170" y="363"/>
                    <a:pt x="1104" y="247"/>
                    <a:pt x="989" y="149"/>
                  </a:cubicBezTo>
                  <a:cubicBezTo>
                    <a:pt x="874" y="50"/>
                    <a:pt x="725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83;p48"/>
            <p:cNvSpPr/>
            <p:nvPr/>
          </p:nvSpPr>
          <p:spPr>
            <a:xfrm>
              <a:off x="9468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84;p48"/>
            <p:cNvSpPr/>
            <p:nvPr/>
          </p:nvSpPr>
          <p:spPr>
            <a:xfrm>
              <a:off x="988000" y="1284375"/>
              <a:ext cx="30100" cy="48225"/>
            </a:xfrm>
            <a:custGeom>
              <a:avLst/>
              <a:gdLst/>
              <a:ahLst/>
              <a:cxnLst/>
              <a:rect l="l" t="t" r="r" b="b"/>
              <a:pathLst>
                <a:path w="1204" h="1929" extrusionOk="0">
                  <a:moveTo>
                    <a:pt x="545" y="0"/>
                  </a:moveTo>
                  <a:cubicBezTo>
                    <a:pt x="479" y="0"/>
                    <a:pt x="396" y="0"/>
                    <a:pt x="314" y="17"/>
                  </a:cubicBezTo>
                  <a:cubicBezTo>
                    <a:pt x="231" y="33"/>
                    <a:pt x="149" y="50"/>
                    <a:pt x="50" y="83"/>
                  </a:cubicBezTo>
                  <a:lnTo>
                    <a:pt x="50" y="297"/>
                  </a:lnTo>
                  <a:cubicBezTo>
                    <a:pt x="149" y="280"/>
                    <a:pt x="231" y="247"/>
                    <a:pt x="314" y="231"/>
                  </a:cubicBezTo>
                  <a:cubicBezTo>
                    <a:pt x="380" y="214"/>
                    <a:pt x="462" y="214"/>
                    <a:pt x="528" y="214"/>
                  </a:cubicBezTo>
                  <a:cubicBezTo>
                    <a:pt x="660" y="214"/>
                    <a:pt x="742" y="231"/>
                    <a:pt x="825" y="297"/>
                  </a:cubicBezTo>
                  <a:cubicBezTo>
                    <a:pt x="891" y="346"/>
                    <a:pt x="924" y="412"/>
                    <a:pt x="924" y="511"/>
                  </a:cubicBezTo>
                  <a:cubicBezTo>
                    <a:pt x="924" y="594"/>
                    <a:pt x="891" y="676"/>
                    <a:pt x="825" y="725"/>
                  </a:cubicBezTo>
                  <a:cubicBezTo>
                    <a:pt x="759" y="775"/>
                    <a:pt x="660" y="791"/>
                    <a:pt x="545" y="791"/>
                  </a:cubicBezTo>
                  <a:lnTo>
                    <a:pt x="314" y="791"/>
                  </a:lnTo>
                  <a:lnTo>
                    <a:pt x="314" y="1006"/>
                  </a:lnTo>
                  <a:lnTo>
                    <a:pt x="528" y="1006"/>
                  </a:lnTo>
                  <a:cubicBezTo>
                    <a:pt x="660" y="1006"/>
                    <a:pt x="775" y="1022"/>
                    <a:pt x="841" y="1088"/>
                  </a:cubicBezTo>
                  <a:cubicBezTo>
                    <a:pt x="924" y="1154"/>
                    <a:pt x="957" y="1236"/>
                    <a:pt x="957" y="1352"/>
                  </a:cubicBezTo>
                  <a:cubicBezTo>
                    <a:pt x="957" y="1467"/>
                    <a:pt x="924" y="1549"/>
                    <a:pt x="841" y="1615"/>
                  </a:cubicBezTo>
                  <a:cubicBezTo>
                    <a:pt x="759" y="1681"/>
                    <a:pt x="643" y="1714"/>
                    <a:pt x="479" y="1714"/>
                  </a:cubicBezTo>
                  <a:cubicBezTo>
                    <a:pt x="396" y="1714"/>
                    <a:pt x="297" y="1698"/>
                    <a:pt x="215" y="1681"/>
                  </a:cubicBezTo>
                  <a:cubicBezTo>
                    <a:pt x="133" y="1665"/>
                    <a:pt x="67" y="1632"/>
                    <a:pt x="1" y="1582"/>
                  </a:cubicBezTo>
                  <a:lnTo>
                    <a:pt x="1" y="1830"/>
                  </a:lnTo>
                  <a:cubicBezTo>
                    <a:pt x="83" y="1863"/>
                    <a:pt x="165" y="1879"/>
                    <a:pt x="248" y="1896"/>
                  </a:cubicBezTo>
                  <a:cubicBezTo>
                    <a:pt x="330" y="1912"/>
                    <a:pt x="413" y="1929"/>
                    <a:pt x="495" y="1929"/>
                  </a:cubicBezTo>
                  <a:cubicBezTo>
                    <a:pt x="726" y="1929"/>
                    <a:pt x="891" y="1879"/>
                    <a:pt x="1023" y="1764"/>
                  </a:cubicBezTo>
                  <a:cubicBezTo>
                    <a:pt x="1154" y="1665"/>
                    <a:pt x="1204" y="1533"/>
                    <a:pt x="1204" y="1352"/>
                  </a:cubicBezTo>
                  <a:cubicBezTo>
                    <a:pt x="1204" y="1236"/>
                    <a:pt x="1171" y="1121"/>
                    <a:pt x="1105" y="1055"/>
                  </a:cubicBezTo>
                  <a:cubicBezTo>
                    <a:pt x="1039" y="973"/>
                    <a:pt x="957" y="907"/>
                    <a:pt x="825" y="890"/>
                  </a:cubicBezTo>
                  <a:cubicBezTo>
                    <a:pt x="940" y="857"/>
                    <a:pt x="1023" y="808"/>
                    <a:pt x="1072" y="742"/>
                  </a:cubicBezTo>
                  <a:cubicBezTo>
                    <a:pt x="1138" y="676"/>
                    <a:pt x="1171" y="577"/>
                    <a:pt x="1171" y="478"/>
                  </a:cubicBezTo>
                  <a:cubicBezTo>
                    <a:pt x="1171" y="330"/>
                    <a:pt x="1105" y="214"/>
                    <a:pt x="1006" y="132"/>
                  </a:cubicBezTo>
                  <a:cubicBezTo>
                    <a:pt x="891" y="50"/>
                    <a:pt x="742" y="0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85;p48"/>
            <p:cNvSpPr/>
            <p:nvPr/>
          </p:nvSpPr>
          <p:spPr>
            <a:xfrm>
              <a:off x="12859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23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3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86;p48"/>
            <p:cNvSpPr/>
            <p:nvPr/>
          </p:nvSpPr>
          <p:spPr>
            <a:xfrm>
              <a:off x="1325050" y="1285200"/>
              <a:ext cx="33800" cy="46175"/>
            </a:xfrm>
            <a:custGeom>
              <a:avLst/>
              <a:gdLst/>
              <a:ahLst/>
              <a:cxnLst/>
              <a:rect l="l" t="t" r="r" b="b"/>
              <a:pathLst>
                <a:path w="1352" h="1847" extrusionOk="0">
                  <a:moveTo>
                    <a:pt x="841" y="214"/>
                  </a:moveTo>
                  <a:lnTo>
                    <a:pt x="841" y="1203"/>
                  </a:lnTo>
                  <a:lnTo>
                    <a:pt x="215" y="1203"/>
                  </a:lnTo>
                  <a:lnTo>
                    <a:pt x="841" y="214"/>
                  </a:lnTo>
                  <a:close/>
                  <a:moveTo>
                    <a:pt x="775" y="0"/>
                  </a:moveTo>
                  <a:lnTo>
                    <a:pt x="0" y="1170"/>
                  </a:lnTo>
                  <a:lnTo>
                    <a:pt x="0" y="1418"/>
                  </a:lnTo>
                  <a:lnTo>
                    <a:pt x="841" y="1418"/>
                  </a:lnTo>
                  <a:lnTo>
                    <a:pt x="841" y="1846"/>
                  </a:lnTo>
                  <a:lnTo>
                    <a:pt x="1088" y="1846"/>
                  </a:lnTo>
                  <a:lnTo>
                    <a:pt x="1088" y="1418"/>
                  </a:lnTo>
                  <a:lnTo>
                    <a:pt x="1352" y="1418"/>
                  </a:lnTo>
                  <a:lnTo>
                    <a:pt x="1352" y="1203"/>
                  </a:lnTo>
                  <a:lnTo>
                    <a:pt x="1088" y="120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87;p48"/>
            <p:cNvSpPr/>
            <p:nvPr/>
          </p:nvSpPr>
          <p:spPr>
            <a:xfrm>
              <a:off x="16250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88;p48"/>
            <p:cNvSpPr/>
            <p:nvPr/>
          </p:nvSpPr>
          <p:spPr>
            <a:xfrm>
              <a:off x="1666200" y="1285200"/>
              <a:ext cx="30100" cy="47400"/>
            </a:xfrm>
            <a:custGeom>
              <a:avLst/>
              <a:gdLst/>
              <a:ahLst/>
              <a:cxnLst/>
              <a:rect l="l" t="t" r="r" b="b"/>
              <a:pathLst>
                <a:path w="1204" h="1896" extrusionOk="0">
                  <a:moveTo>
                    <a:pt x="83" y="0"/>
                  </a:moveTo>
                  <a:lnTo>
                    <a:pt x="83" y="940"/>
                  </a:lnTo>
                  <a:cubicBezTo>
                    <a:pt x="149" y="907"/>
                    <a:pt x="215" y="874"/>
                    <a:pt x="281" y="857"/>
                  </a:cubicBezTo>
                  <a:cubicBezTo>
                    <a:pt x="347" y="841"/>
                    <a:pt x="413" y="841"/>
                    <a:pt x="479" y="841"/>
                  </a:cubicBezTo>
                  <a:cubicBezTo>
                    <a:pt x="627" y="841"/>
                    <a:pt x="742" y="874"/>
                    <a:pt x="825" y="956"/>
                  </a:cubicBezTo>
                  <a:cubicBezTo>
                    <a:pt x="907" y="1022"/>
                    <a:pt x="940" y="1137"/>
                    <a:pt x="940" y="1253"/>
                  </a:cubicBezTo>
                  <a:cubicBezTo>
                    <a:pt x="940" y="1385"/>
                    <a:pt x="907" y="1484"/>
                    <a:pt x="825" y="1566"/>
                  </a:cubicBezTo>
                  <a:cubicBezTo>
                    <a:pt x="742" y="1632"/>
                    <a:pt x="627" y="1681"/>
                    <a:pt x="479" y="1681"/>
                  </a:cubicBezTo>
                  <a:cubicBezTo>
                    <a:pt x="396" y="1681"/>
                    <a:pt x="314" y="1665"/>
                    <a:pt x="231" y="1648"/>
                  </a:cubicBezTo>
                  <a:cubicBezTo>
                    <a:pt x="149" y="1632"/>
                    <a:pt x="67" y="1599"/>
                    <a:pt x="1" y="1549"/>
                  </a:cubicBezTo>
                  <a:lnTo>
                    <a:pt x="1" y="1813"/>
                  </a:lnTo>
                  <a:cubicBezTo>
                    <a:pt x="83" y="1830"/>
                    <a:pt x="165" y="1863"/>
                    <a:pt x="248" y="1863"/>
                  </a:cubicBezTo>
                  <a:cubicBezTo>
                    <a:pt x="330" y="1879"/>
                    <a:pt x="413" y="1896"/>
                    <a:pt x="479" y="1896"/>
                  </a:cubicBezTo>
                  <a:cubicBezTo>
                    <a:pt x="709" y="1896"/>
                    <a:pt x="891" y="1830"/>
                    <a:pt x="1006" y="1731"/>
                  </a:cubicBezTo>
                  <a:cubicBezTo>
                    <a:pt x="1138" y="1615"/>
                    <a:pt x="1204" y="1451"/>
                    <a:pt x="1204" y="1253"/>
                  </a:cubicBezTo>
                  <a:cubicBezTo>
                    <a:pt x="1204" y="1071"/>
                    <a:pt x="1138" y="907"/>
                    <a:pt x="1022" y="791"/>
                  </a:cubicBezTo>
                  <a:cubicBezTo>
                    <a:pt x="891" y="692"/>
                    <a:pt x="726" y="626"/>
                    <a:pt x="528" y="626"/>
                  </a:cubicBezTo>
                  <a:cubicBezTo>
                    <a:pt x="495" y="626"/>
                    <a:pt x="446" y="626"/>
                    <a:pt x="413" y="643"/>
                  </a:cubicBezTo>
                  <a:cubicBezTo>
                    <a:pt x="380" y="643"/>
                    <a:pt x="347" y="659"/>
                    <a:pt x="314" y="659"/>
                  </a:cubicBezTo>
                  <a:lnTo>
                    <a:pt x="314" y="214"/>
                  </a:lnTo>
                  <a:lnTo>
                    <a:pt x="1055" y="21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89;p48"/>
            <p:cNvSpPr/>
            <p:nvPr/>
          </p:nvSpPr>
          <p:spPr>
            <a:xfrm>
              <a:off x="19641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63" y="1533"/>
                  </a:cubicBezTo>
                  <a:cubicBezTo>
                    <a:pt x="297" y="1401"/>
                    <a:pt x="264" y="1220"/>
                    <a:pt x="264" y="956"/>
                  </a:cubicBezTo>
                  <a:cubicBezTo>
                    <a:pt x="264" y="709"/>
                    <a:pt x="297" y="511"/>
                    <a:pt x="363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45" y="0"/>
                    <a:pt x="281" y="83"/>
                    <a:pt x="165" y="247"/>
                  </a:cubicBezTo>
                  <a:cubicBezTo>
                    <a:pt x="66" y="412"/>
                    <a:pt x="0" y="643"/>
                    <a:pt x="0" y="956"/>
                  </a:cubicBezTo>
                  <a:cubicBezTo>
                    <a:pt x="0" y="1269"/>
                    <a:pt x="66" y="1517"/>
                    <a:pt x="165" y="1681"/>
                  </a:cubicBezTo>
                  <a:cubicBezTo>
                    <a:pt x="281" y="1846"/>
                    <a:pt x="445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37" y="1517"/>
                    <a:pt x="1286" y="1269"/>
                    <a:pt x="1286" y="956"/>
                  </a:cubicBezTo>
                  <a:cubicBezTo>
                    <a:pt x="1286" y="643"/>
                    <a:pt x="1237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90;p48"/>
            <p:cNvSpPr/>
            <p:nvPr/>
          </p:nvSpPr>
          <p:spPr>
            <a:xfrm>
              <a:off x="2004900" y="1284375"/>
              <a:ext cx="32150" cy="48225"/>
            </a:xfrm>
            <a:custGeom>
              <a:avLst/>
              <a:gdLst/>
              <a:ahLst/>
              <a:cxnLst/>
              <a:rect l="l" t="t" r="r" b="b"/>
              <a:pathLst>
                <a:path w="1286" h="1929" extrusionOk="0">
                  <a:moveTo>
                    <a:pt x="659" y="857"/>
                  </a:moveTo>
                  <a:cubicBezTo>
                    <a:pt x="775" y="857"/>
                    <a:pt x="857" y="907"/>
                    <a:pt x="923" y="973"/>
                  </a:cubicBezTo>
                  <a:cubicBezTo>
                    <a:pt x="989" y="1055"/>
                    <a:pt x="1022" y="1154"/>
                    <a:pt x="1022" y="1286"/>
                  </a:cubicBezTo>
                  <a:cubicBezTo>
                    <a:pt x="1022" y="1418"/>
                    <a:pt x="989" y="1533"/>
                    <a:pt x="923" y="1615"/>
                  </a:cubicBezTo>
                  <a:cubicBezTo>
                    <a:pt x="857" y="1681"/>
                    <a:pt x="775" y="1731"/>
                    <a:pt x="659" y="1731"/>
                  </a:cubicBezTo>
                  <a:cubicBezTo>
                    <a:pt x="544" y="1731"/>
                    <a:pt x="462" y="1681"/>
                    <a:pt x="396" y="1615"/>
                  </a:cubicBezTo>
                  <a:cubicBezTo>
                    <a:pt x="330" y="1533"/>
                    <a:pt x="297" y="1418"/>
                    <a:pt x="297" y="1286"/>
                  </a:cubicBezTo>
                  <a:cubicBezTo>
                    <a:pt x="297" y="1154"/>
                    <a:pt x="330" y="1055"/>
                    <a:pt x="396" y="973"/>
                  </a:cubicBezTo>
                  <a:cubicBezTo>
                    <a:pt x="462" y="907"/>
                    <a:pt x="544" y="857"/>
                    <a:pt x="659" y="857"/>
                  </a:cubicBezTo>
                  <a:close/>
                  <a:moveTo>
                    <a:pt x="775" y="0"/>
                  </a:moveTo>
                  <a:cubicBezTo>
                    <a:pt x="528" y="0"/>
                    <a:pt x="346" y="83"/>
                    <a:pt x="214" y="264"/>
                  </a:cubicBezTo>
                  <a:cubicBezTo>
                    <a:pt x="66" y="429"/>
                    <a:pt x="0" y="676"/>
                    <a:pt x="0" y="956"/>
                  </a:cubicBezTo>
                  <a:cubicBezTo>
                    <a:pt x="0" y="1269"/>
                    <a:pt x="50" y="1517"/>
                    <a:pt x="165" y="1681"/>
                  </a:cubicBezTo>
                  <a:cubicBezTo>
                    <a:pt x="280" y="1846"/>
                    <a:pt x="445" y="1929"/>
                    <a:pt x="659" y="1929"/>
                  </a:cubicBezTo>
                  <a:cubicBezTo>
                    <a:pt x="841" y="1929"/>
                    <a:pt x="1005" y="1863"/>
                    <a:pt x="1104" y="1747"/>
                  </a:cubicBezTo>
                  <a:cubicBezTo>
                    <a:pt x="1220" y="1632"/>
                    <a:pt x="1286" y="1484"/>
                    <a:pt x="1286" y="1286"/>
                  </a:cubicBezTo>
                  <a:cubicBezTo>
                    <a:pt x="1286" y="1104"/>
                    <a:pt x="1220" y="940"/>
                    <a:pt x="1121" y="824"/>
                  </a:cubicBezTo>
                  <a:cubicBezTo>
                    <a:pt x="1005" y="725"/>
                    <a:pt x="857" y="659"/>
                    <a:pt x="676" y="659"/>
                  </a:cubicBezTo>
                  <a:cubicBezTo>
                    <a:pt x="593" y="659"/>
                    <a:pt x="511" y="676"/>
                    <a:pt x="429" y="725"/>
                  </a:cubicBezTo>
                  <a:cubicBezTo>
                    <a:pt x="363" y="758"/>
                    <a:pt x="297" y="808"/>
                    <a:pt x="247" y="890"/>
                  </a:cubicBezTo>
                  <a:cubicBezTo>
                    <a:pt x="264" y="659"/>
                    <a:pt x="313" y="495"/>
                    <a:pt x="396" y="379"/>
                  </a:cubicBezTo>
                  <a:cubicBezTo>
                    <a:pt x="495" y="264"/>
                    <a:pt x="610" y="214"/>
                    <a:pt x="775" y="214"/>
                  </a:cubicBezTo>
                  <a:cubicBezTo>
                    <a:pt x="841" y="214"/>
                    <a:pt x="907" y="214"/>
                    <a:pt x="973" y="231"/>
                  </a:cubicBezTo>
                  <a:cubicBezTo>
                    <a:pt x="1038" y="247"/>
                    <a:pt x="1088" y="280"/>
                    <a:pt x="1154" y="297"/>
                  </a:cubicBezTo>
                  <a:lnTo>
                    <a:pt x="1154" y="83"/>
                  </a:lnTo>
                  <a:cubicBezTo>
                    <a:pt x="1088" y="50"/>
                    <a:pt x="1022" y="33"/>
                    <a:pt x="956" y="17"/>
                  </a:cubicBezTo>
                  <a:cubicBezTo>
                    <a:pt x="890" y="0"/>
                    <a:pt x="824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91;p48"/>
            <p:cNvSpPr/>
            <p:nvPr/>
          </p:nvSpPr>
          <p:spPr>
            <a:xfrm>
              <a:off x="23036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90" y="511"/>
                    <a:pt x="1023" y="709"/>
                    <a:pt x="1023" y="956"/>
                  </a:cubicBezTo>
                  <a:cubicBezTo>
                    <a:pt x="1023" y="1220"/>
                    <a:pt x="990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5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5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1" y="1517"/>
                    <a:pt x="1270" y="1269"/>
                    <a:pt x="1270" y="956"/>
                  </a:cubicBezTo>
                  <a:cubicBezTo>
                    <a:pt x="1270" y="643"/>
                    <a:pt x="1221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92;p48"/>
            <p:cNvSpPr/>
            <p:nvPr/>
          </p:nvSpPr>
          <p:spPr>
            <a:xfrm>
              <a:off x="2344825" y="1285200"/>
              <a:ext cx="29675" cy="46175"/>
            </a:xfrm>
            <a:custGeom>
              <a:avLst/>
              <a:gdLst/>
              <a:ahLst/>
              <a:cxnLst/>
              <a:rect l="l" t="t" r="r" b="b"/>
              <a:pathLst>
                <a:path w="1187" h="1847" extrusionOk="0">
                  <a:moveTo>
                    <a:pt x="0" y="0"/>
                  </a:moveTo>
                  <a:lnTo>
                    <a:pt x="0" y="214"/>
                  </a:lnTo>
                  <a:lnTo>
                    <a:pt x="890" y="214"/>
                  </a:lnTo>
                  <a:lnTo>
                    <a:pt x="264" y="1846"/>
                  </a:lnTo>
                  <a:lnTo>
                    <a:pt x="511" y="1846"/>
                  </a:lnTo>
                  <a:lnTo>
                    <a:pt x="1187" y="11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8431327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2369977" y="777550"/>
            <a:ext cx="6040014" cy="379134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2524541" y="895738"/>
            <a:ext cx="5754821" cy="352697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3660601" y="119315"/>
            <a:ext cx="15769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RESULTS: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Google Shape;1434;p48"/>
          <p:cNvGrpSpPr/>
          <p:nvPr/>
        </p:nvGrpSpPr>
        <p:grpSpPr>
          <a:xfrm>
            <a:off x="433760" y="1869629"/>
            <a:ext cx="1475905" cy="1470731"/>
            <a:chOff x="238125" y="3745825"/>
            <a:chExt cx="1319000" cy="1318725"/>
          </a:xfrm>
        </p:grpSpPr>
        <p:sp>
          <p:nvSpPr>
            <p:cNvPr id="21" name="Google Shape;1435;p48"/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36;p48"/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37;p48"/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38;p48"/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39;p48"/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40;p48"/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41;p48"/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2;p48"/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3;p48"/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4;p48"/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5;p48"/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6;p48"/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7;p48"/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8;p48"/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49;p48"/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50;p48"/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1;p48"/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52;p48"/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3;p48"/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4;p48"/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5;p48"/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6;p48"/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7;p48"/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8;p48"/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9;p48"/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60;p48"/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1;p48"/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2;p48"/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3;p48"/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4;p48"/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5;p48"/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66;p48"/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67;p48"/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68;p48"/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69;p48"/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70;p48"/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71;p48"/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72;p48"/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73;p48"/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74;p48"/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75;p48"/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1566" y="2413518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hare Tech" panose="020B0604020202020204" charset="0"/>
              </a:rPr>
              <a:t>OUTPUT</a:t>
            </a:r>
            <a:endParaRPr lang="en-IN" sz="2000">
              <a:solidFill>
                <a:schemeClr val="bg1"/>
              </a:solidFill>
              <a:latin typeface="Share Tech" panose="020B060402020202020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9513" y="2587069"/>
            <a:ext cx="696687" cy="1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oogle Shape;1476;p48"/>
          <p:cNvGrpSpPr/>
          <p:nvPr/>
        </p:nvGrpSpPr>
        <p:grpSpPr>
          <a:xfrm>
            <a:off x="1124467" y="0"/>
            <a:ext cx="2483369" cy="659363"/>
            <a:chOff x="238125" y="657975"/>
            <a:chExt cx="2136375" cy="674625"/>
          </a:xfrm>
        </p:grpSpPr>
        <p:sp>
          <p:nvSpPr>
            <p:cNvPr id="120" name="Google Shape;1477;p48"/>
            <p:cNvSpPr/>
            <p:nvPr/>
          </p:nvSpPr>
          <p:spPr>
            <a:xfrm>
              <a:off x="238125" y="657975"/>
              <a:ext cx="2105475" cy="467800"/>
            </a:xfrm>
            <a:custGeom>
              <a:avLst/>
              <a:gdLst/>
              <a:ahLst/>
              <a:cxnLst/>
              <a:rect l="l" t="t" r="r" b="b"/>
              <a:pathLst>
                <a:path w="84219" h="18712" extrusionOk="0">
                  <a:moveTo>
                    <a:pt x="62798" y="10566"/>
                  </a:moveTo>
                  <a:cubicBezTo>
                    <a:pt x="62057" y="10566"/>
                    <a:pt x="61308" y="10684"/>
                    <a:pt x="60568" y="10800"/>
                  </a:cubicBezTo>
                  <a:cubicBezTo>
                    <a:pt x="59695" y="10965"/>
                    <a:pt x="58788" y="11047"/>
                    <a:pt x="57898" y="11047"/>
                  </a:cubicBezTo>
                  <a:lnTo>
                    <a:pt x="57865" y="11674"/>
                  </a:lnTo>
                  <a:cubicBezTo>
                    <a:pt x="57944" y="11675"/>
                    <a:pt x="58022" y="11676"/>
                    <a:pt x="58100" y="11676"/>
                  </a:cubicBezTo>
                  <a:cubicBezTo>
                    <a:pt x="58961" y="11676"/>
                    <a:pt x="59820" y="11593"/>
                    <a:pt x="60651" y="11426"/>
                  </a:cubicBezTo>
                  <a:cubicBezTo>
                    <a:pt x="61398" y="11309"/>
                    <a:pt x="62111" y="11197"/>
                    <a:pt x="62794" y="11197"/>
                  </a:cubicBezTo>
                  <a:cubicBezTo>
                    <a:pt x="64219" y="11197"/>
                    <a:pt x="65512" y="11685"/>
                    <a:pt x="66716" y="13635"/>
                  </a:cubicBezTo>
                  <a:cubicBezTo>
                    <a:pt x="67886" y="15514"/>
                    <a:pt x="69320" y="16107"/>
                    <a:pt x="70902" y="16107"/>
                  </a:cubicBezTo>
                  <a:cubicBezTo>
                    <a:pt x="72154" y="16107"/>
                    <a:pt x="73489" y="15728"/>
                    <a:pt x="74874" y="15365"/>
                  </a:cubicBezTo>
                  <a:cubicBezTo>
                    <a:pt x="76375" y="14946"/>
                    <a:pt x="77902" y="14522"/>
                    <a:pt x="79428" y="14522"/>
                  </a:cubicBezTo>
                  <a:cubicBezTo>
                    <a:pt x="80902" y="14522"/>
                    <a:pt x="82374" y="14917"/>
                    <a:pt x="83823" y="16091"/>
                  </a:cubicBezTo>
                  <a:lnTo>
                    <a:pt x="84219" y="15596"/>
                  </a:lnTo>
                  <a:cubicBezTo>
                    <a:pt x="82631" y="14312"/>
                    <a:pt x="81004" y="13888"/>
                    <a:pt x="79404" y="13888"/>
                  </a:cubicBezTo>
                  <a:cubicBezTo>
                    <a:pt x="77781" y="13888"/>
                    <a:pt x="76187" y="14324"/>
                    <a:pt x="74693" y="14739"/>
                  </a:cubicBezTo>
                  <a:cubicBezTo>
                    <a:pt x="73349" y="15110"/>
                    <a:pt x="72087" y="15461"/>
                    <a:pt x="70934" y="15461"/>
                  </a:cubicBezTo>
                  <a:cubicBezTo>
                    <a:pt x="69526" y="15461"/>
                    <a:pt x="68283" y="14938"/>
                    <a:pt x="67260" y="13289"/>
                  </a:cubicBezTo>
                  <a:cubicBezTo>
                    <a:pt x="65905" y="11095"/>
                    <a:pt x="64368" y="10566"/>
                    <a:pt x="62798" y="10566"/>
                  </a:cubicBezTo>
                  <a:close/>
                  <a:moveTo>
                    <a:pt x="36540" y="0"/>
                  </a:moveTo>
                  <a:cubicBezTo>
                    <a:pt x="36500" y="0"/>
                    <a:pt x="36461" y="2"/>
                    <a:pt x="36423" y="5"/>
                  </a:cubicBezTo>
                  <a:cubicBezTo>
                    <a:pt x="34924" y="137"/>
                    <a:pt x="34132" y="2790"/>
                    <a:pt x="33127" y="6169"/>
                  </a:cubicBezTo>
                  <a:cubicBezTo>
                    <a:pt x="32649" y="7768"/>
                    <a:pt x="32105" y="9581"/>
                    <a:pt x="31446" y="11245"/>
                  </a:cubicBezTo>
                  <a:cubicBezTo>
                    <a:pt x="30474" y="13684"/>
                    <a:pt x="29715" y="14245"/>
                    <a:pt x="29254" y="14278"/>
                  </a:cubicBezTo>
                  <a:cubicBezTo>
                    <a:pt x="29237" y="14279"/>
                    <a:pt x="29219" y="14280"/>
                    <a:pt x="29202" y="14280"/>
                  </a:cubicBezTo>
                  <a:cubicBezTo>
                    <a:pt x="28345" y="14280"/>
                    <a:pt x="27456" y="12698"/>
                    <a:pt x="26584" y="11179"/>
                  </a:cubicBezTo>
                  <a:cubicBezTo>
                    <a:pt x="26007" y="10190"/>
                    <a:pt x="25430" y="9185"/>
                    <a:pt x="24804" y="8460"/>
                  </a:cubicBezTo>
                  <a:cubicBezTo>
                    <a:pt x="24524" y="8147"/>
                    <a:pt x="24128" y="7965"/>
                    <a:pt x="23716" y="7965"/>
                  </a:cubicBezTo>
                  <a:cubicBezTo>
                    <a:pt x="22365" y="7998"/>
                    <a:pt x="20750" y="9976"/>
                    <a:pt x="19036" y="12069"/>
                  </a:cubicBezTo>
                  <a:cubicBezTo>
                    <a:pt x="17430" y="14043"/>
                    <a:pt x="15627" y="16254"/>
                    <a:pt x="14379" y="16254"/>
                  </a:cubicBezTo>
                  <a:cubicBezTo>
                    <a:pt x="14231" y="16254"/>
                    <a:pt x="14091" y="16223"/>
                    <a:pt x="13960" y="16156"/>
                  </a:cubicBezTo>
                  <a:cubicBezTo>
                    <a:pt x="13613" y="15992"/>
                    <a:pt x="13284" y="15810"/>
                    <a:pt x="12987" y="15646"/>
                  </a:cubicBezTo>
                  <a:cubicBezTo>
                    <a:pt x="11792" y="15014"/>
                    <a:pt x="10837" y="14516"/>
                    <a:pt x="9817" y="14516"/>
                  </a:cubicBezTo>
                  <a:cubicBezTo>
                    <a:pt x="8842" y="14516"/>
                    <a:pt x="7806" y="14973"/>
                    <a:pt x="6444" y="16206"/>
                  </a:cubicBezTo>
                  <a:cubicBezTo>
                    <a:pt x="4723" y="17755"/>
                    <a:pt x="2752" y="18054"/>
                    <a:pt x="1481" y="18054"/>
                  </a:cubicBezTo>
                  <a:cubicBezTo>
                    <a:pt x="683" y="18054"/>
                    <a:pt x="161" y="17936"/>
                    <a:pt x="148" y="17936"/>
                  </a:cubicBezTo>
                  <a:lnTo>
                    <a:pt x="0" y="18546"/>
                  </a:lnTo>
                  <a:cubicBezTo>
                    <a:pt x="511" y="18662"/>
                    <a:pt x="1022" y="18711"/>
                    <a:pt x="1549" y="18711"/>
                  </a:cubicBezTo>
                  <a:cubicBezTo>
                    <a:pt x="3510" y="18711"/>
                    <a:pt x="5406" y="18002"/>
                    <a:pt x="6856" y="16684"/>
                  </a:cubicBezTo>
                  <a:cubicBezTo>
                    <a:pt x="8078" y="15585"/>
                    <a:pt x="8953" y="15161"/>
                    <a:pt x="9804" y="15161"/>
                  </a:cubicBezTo>
                  <a:cubicBezTo>
                    <a:pt x="10676" y="15161"/>
                    <a:pt x="11523" y="15605"/>
                    <a:pt x="12690" y="16222"/>
                  </a:cubicBezTo>
                  <a:cubicBezTo>
                    <a:pt x="12987" y="16371"/>
                    <a:pt x="13317" y="16552"/>
                    <a:pt x="13679" y="16733"/>
                  </a:cubicBezTo>
                  <a:cubicBezTo>
                    <a:pt x="13894" y="16832"/>
                    <a:pt x="14141" y="16898"/>
                    <a:pt x="14388" y="16898"/>
                  </a:cubicBezTo>
                  <a:cubicBezTo>
                    <a:pt x="15921" y="16898"/>
                    <a:pt x="17684" y="14739"/>
                    <a:pt x="19530" y="12465"/>
                  </a:cubicBezTo>
                  <a:cubicBezTo>
                    <a:pt x="21079" y="10586"/>
                    <a:pt x="22678" y="8625"/>
                    <a:pt x="23733" y="8592"/>
                  </a:cubicBezTo>
                  <a:cubicBezTo>
                    <a:pt x="23964" y="8592"/>
                    <a:pt x="24194" y="8707"/>
                    <a:pt x="24343" y="8888"/>
                  </a:cubicBezTo>
                  <a:cubicBezTo>
                    <a:pt x="24919" y="9548"/>
                    <a:pt x="25496" y="10536"/>
                    <a:pt x="26040" y="11492"/>
                  </a:cubicBezTo>
                  <a:cubicBezTo>
                    <a:pt x="27034" y="13239"/>
                    <a:pt x="27996" y="14908"/>
                    <a:pt x="29200" y="14908"/>
                  </a:cubicBezTo>
                  <a:cubicBezTo>
                    <a:pt x="29234" y="14908"/>
                    <a:pt x="29269" y="14907"/>
                    <a:pt x="29303" y="14904"/>
                  </a:cubicBezTo>
                  <a:cubicBezTo>
                    <a:pt x="30259" y="14838"/>
                    <a:pt x="31133" y="13750"/>
                    <a:pt x="32039" y="11476"/>
                  </a:cubicBezTo>
                  <a:cubicBezTo>
                    <a:pt x="32715" y="9795"/>
                    <a:pt x="33259" y="7965"/>
                    <a:pt x="33737" y="6350"/>
                  </a:cubicBezTo>
                  <a:cubicBezTo>
                    <a:pt x="34594" y="3466"/>
                    <a:pt x="35418" y="730"/>
                    <a:pt x="36473" y="648"/>
                  </a:cubicBezTo>
                  <a:cubicBezTo>
                    <a:pt x="36493" y="646"/>
                    <a:pt x="36514" y="645"/>
                    <a:pt x="36535" y="645"/>
                  </a:cubicBezTo>
                  <a:cubicBezTo>
                    <a:pt x="37439" y="645"/>
                    <a:pt x="38736" y="2391"/>
                    <a:pt x="40412" y="5823"/>
                  </a:cubicBezTo>
                  <a:cubicBezTo>
                    <a:pt x="41829" y="8723"/>
                    <a:pt x="43098" y="10190"/>
                    <a:pt x="44400" y="10405"/>
                  </a:cubicBezTo>
                  <a:cubicBezTo>
                    <a:pt x="44517" y="10424"/>
                    <a:pt x="44632" y="10433"/>
                    <a:pt x="44744" y="10433"/>
                  </a:cubicBezTo>
                  <a:cubicBezTo>
                    <a:pt x="45888" y="10433"/>
                    <a:pt x="46831" y="9490"/>
                    <a:pt x="47746" y="8575"/>
                  </a:cubicBezTo>
                  <a:cubicBezTo>
                    <a:pt x="48635" y="7718"/>
                    <a:pt x="49463" y="6891"/>
                    <a:pt x="50378" y="6891"/>
                  </a:cubicBezTo>
                  <a:cubicBezTo>
                    <a:pt x="50412" y="6891"/>
                    <a:pt x="50447" y="6892"/>
                    <a:pt x="50482" y="6894"/>
                  </a:cubicBezTo>
                  <a:cubicBezTo>
                    <a:pt x="51174" y="6944"/>
                    <a:pt x="51899" y="7504"/>
                    <a:pt x="52690" y="8559"/>
                  </a:cubicBezTo>
                  <a:cubicBezTo>
                    <a:pt x="53218" y="9300"/>
                    <a:pt x="53844" y="9943"/>
                    <a:pt x="54569" y="10503"/>
                  </a:cubicBezTo>
                  <a:lnTo>
                    <a:pt x="54948" y="9993"/>
                  </a:lnTo>
                  <a:cubicBezTo>
                    <a:pt x="54272" y="9482"/>
                    <a:pt x="53696" y="8872"/>
                    <a:pt x="53201" y="8196"/>
                  </a:cubicBezTo>
                  <a:cubicBezTo>
                    <a:pt x="52295" y="6960"/>
                    <a:pt x="51421" y="6334"/>
                    <a:pt x="50531" y="6268"/>
                  </a:cubicBezTo>
                  <a:cubicBezTo>
                    <a:pt x="50474" y="6263"/>
                    <a:pt x="50418" y="6261"/>
                    <a:pt x="50362" y="6261"/>
                  </a:cubicBezTo>
                  <a:cubicBezTo>
                    <a:pt x="49201" y="6261"/>
                    <a:pt x="48229" y="7218"/>
                    <a:pt x="47301" y="8130"/>
                  </a:cubicBezTo>
                  <a:cubicBezTo>
                    <a:pt x="46439" y="8992"/>
                    <a:pt x="45619" y="9798"/>
                    <a:pt x="44738" y="9798"/>
                  </a:cubicBezTo>
                  <a:cubicBezTo>
                    <a:pt x="44659" y="9798"/>
                    <a:pt x="44579" y="9792"/>
                    <a:pt x="44499" y="9778"/>
                  </a:cubicBezTo>
                  <a:cubicBezTo>
                    <a:pt x="43428" y="9597"/>
                    <a:pt x="42291" y="8213"/>
                    <a:pt x="40989" y="5559"/>
                  </a:cubicBezTo>
                  <a:cubicBezTo>
                    <a:pt x="38644" y="744"/>
                    <a:pt x="37381" y="0"/>
                    <a:pt x="3654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78;p48"/>
            <p:cNvSpPr/>
            <p:nvPr/>
          </p:nvSpPr>
          <p:spPr>
            <a:xfrm>
              <a:off x="1576375" y="885050"/>
              <a:ext cx="117450" cy="100625"/>
            </a:xfrm>
            <a:custGeom>
              <a:avLst/>
              <a:gdLst/>
              <a:ahLst/>
              <a:cxnLst/>
              <a:rect l="l" t="t" r="r" b="b"/>
              <a:pathLst>
                <a:path w="4698" h="4025" extrusionOk="0">
                  <a:moveTo>
                    <a:pt x="2687" y="629"/>
                  </a:moveTo>
                  <a:cubicBezTo>
                    <a:pt x="3445" y="629"/>
                    <a:pt x="4055" y="1256"/>
                    <a:pt x="4055" y="2014"/>
                  </a:cubicBezTo>
                  <a:cubicBezTo>
                    <a:pt x="4055" y="2840"/>
                    <a:pt x="3374" y="3386"/>
                    <a:pt x="2669" y="3386"/>
                  </a:cubicBezTo>
                  <a:cubicBezTo>
                    <a:pt x="2333" y="3386"/>
                    <a:pt x="1991" y="3263"/>
                    <a:pt x="1715" y="2986"/>
                  </a:cubicBezTo>
                  <a:cubicBezTo>
                    <a:pt x="841" y="2113"/>
                    <a:pt x="1451" y="629"/>
                    <a:pt x="2687" y="629"/>
                  </a:cubicBezTo>
                  <a:close/>
                  <a:moveTo>
                    <a:pt x="2669" y="0"/>
                  </a:moveTo>
                  <a:cubicBezTo>
                    <a:pt x="2172" y="0"/>
                    <a:pt x="1665" y="185"/>
                    <a:pt x="1253" y="596"/>
                  </a:cubicBezTo>
                  <a:cubicBezTo>
                    <a:pt x="1" y="1849"/>
                    <a:pt x="891" y="4024"/>
                    <a:pt x="2687" y="4024"/>
                  </a:cubicBezTo>
                  <a:cubicBezTo>
                    <a:pt x="3791" y="4024"/>
                    <a:pt x="4681" y="3118"/>
                    <a:pt x="4698" y="2014"/>
                  </a:cubicBezTo>
                  <a:cubicBezTo>
                    <a:pt x="4698" y="800"/>
                    <a:pt x="3705" y="0"/>
                    <a:pt x="266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79;p48"/>
            <p:cNvSpPr/>
            <p:nvPr/>
          </p:nvSpPr>
          <p:spPr>
            <a:xfrm>
              <a:off x="2686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4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4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80;p48"/>
            <p:cNvSpPr/>
            <p:nvPr/>
          </p:nvSpPr>
          <p:spPr>
            <a:xfrm>
              <a:off x="311450" y="1285200"/>
              <a:ext cx="27625" cy="46175"/>
            </a:xfrm>
            <a:custGeom>
              <a:avLst/>
              <a:gdLst/>
              <a:ahLst/>
              <a:cxnLst/>
              <a:rect l="l" t="t" r="r" b="b"/>
              <a:pathLst>
                <a:path w="1105" h="1847" extrusionOk="0">
                  <a:moveTo>
                    <a:pt x="446" y="0"/>
                  </a:moveTo>
                  <a:lnTo>
                    <a:pt x="1" y="99"/>
                  </a:lnTo>
                  <a:lnTo>
                    <a:pt x="1" y="313"/>
                  </a:lnTo>
                  <a:lnTo>
                    <a:pt x="446" y="231"/>
                  </a:lnTo>
                  <a:lnTo>
                    <a:pt x="446" y="1648"/>
                  </a:lnTo>
                  <a:lnTo>
                    <a:pt x="50" y="1648"/>
                  </a:lnTo>
                  <a:lnTo>
                    <a:pt x="50" y="1846"/>
                  </a:lnTo>
                  <a:lnTo>
                    <a:pt x="1105" y="1846"/>
                  </a:lnTo>
                  <a:lnTo>
                    <a:pt x="1105" y="1648"/>
                  </a:lnTo>
                  <a:lnTo>
                    <a:pt x="693" y="1648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81;p48"/>
            <p:cNvSpPr/>
            <p:nvPr/>
          </p:nvSpPr>
          <p:spPr>
            <a:xfrm>
              <a:off x="6077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43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82;p48"/>
            <p:cNvSpPr/>
            <p:nvPr/>
          </p:nvSpPr>
          <p:spPr>
            <a:xfrm>
              <a:off x="648500" y="1284375"/>
              <a:ext cx="29275" cy="47000"/>
            </a:xfrm>
            <a:custGeom>
              <a:avLst/>
              <a:gdLst/>
              <a:ahLst/>
              <a:cxnLst/>
              <a:rect l="l" t="t" r="r" b="b"/>
              <a:pathLst>
                <a:path w="1171" h="1880" extrusionOk="0">
                  <a:moveTo>
                    <a:pt x="528" y="0"/>
                  </a:moveTo>
                  <a:cubicBezTo>
                    <a:pt x="462" y="0"/>
                    <a:pt x="379" y="17"/>
                    <a:pt x="297" y="33"/>
                  </a:cubicBezTo>
                  <a:cubicBezTo>
                    <a:pt x="214" y="50"/>
                    <a:pt x="116" y="83"/>
                    <a:pt x="17" y="132"/>
                  </a:cubicBezTo>
                  <a:lnTo>
                    <a:pt x="17" y="379"/>
                  </a:lnTo>
                  <a:cubicBezTo>
                    <a:pt x="116" y="330"/>
                    <a:pt x="198" y="280"/>
                    <a:pt x="297" y="247"/>
                  </a:cubicBezTo>
                  <a:cubicBezTo>
                    <a:pt x="379" y="231"/>
                    <a:pt x="462" y="214"/>
                    <a:pt x="544" y="214"/>
                  </a:cubicBezTo>
                  <a:cubicBezTo>
                    <a:pt x="643" y="214"/>
                    <a:pt x="742" y="247"/>
                    <a:pt x="808" y="313"/>
                  </a:cubicBezTo>
                  <a:cubicBezTo>
                    <a:pt x="874" y="363"/>
                    <a:pt x="907" y="445"/>
                    <a:pt x="907" y="544"/>
                  </a:cubicBezTo>
                  <a:cubicBezTo>
                    <a:pt x="907" y="610"/>
                    <a:pt x="890" y="659"/>
                    <a:pt x="857" y="725"/>
                  </a:cubicBezTo>
                  <a:cubicBezTo>
                    <a:pt x="841" y="791"/>
                    <a:pt x="775" y="874"/>
                    <a:pt x="692" y="956"/>
                  </a:cubicBezTo>
                  <a:cubicBezTo>
                    <a:pt x="659" y="1006"/>
                    <a:pt x="544" y="1121"/>
                    <a:pt x="379" y="1286"/>
                  </a:cubicBezTo>
                  <a:cubicBezTo>
                    <a:pt x="231" y="1451"/>
                    <a:pt x="99" y="1582"/>
                    <a:pt x="0" y="1681"/>
                  </a:cubicBezTo>
                  <a:lnTo>
                    <a:pt x="0" y="1879"/>
                  </a:lnTo>
                  <a:lnTo>
                    <a:pt x="1170" y="1879"/>
                  </a:lnTo>
                  <a:lnTo>
                    <a:pt x="1170" y="1681"/>
                  </a:lnTo>
                  <a:lnTo>
                    <a:pt x="297" y="1681"/>
                  </a:lnTo>
                  <a:cubicBezTo>
                    <a:pt x="495" y="1467"/>
                    <a:pt x="659" y="1302"/>
                    <a:pt x="775" y="1187"/>
                  </a:cubicBezTo>
                  <a:cubicBezTo>
                    <a:pt x="874" y="1088"/>
                    <a:pt x="940" y="1006"/>
                    <a:pt x="973" y="989"/>
                  </a:cubicBezTo>
                  <a:cubicBezTo>
                    <a:pt x="1039" y="890"/>
                    <a:pt x="1088" y="808"/>
                    <a:pt x="1121" y="742"/>
                  </a:cubicBezTo>
                  <a:cubicBezTo>
                    <a:pt x="1154" y="676"/>
                    <a:pt x="1170" y="610"/>
                    <a:pt x="1170" y="528"/>
                  </a:cubicBezTo>
                  <a:cubicBezTo>
                    <a:pt x="1170" y="363"/>
                    <a:pt x="1104" y="247"/>
                    <a:pt x="989" y="149"/>
                  </a:cubicBezTo>
                  <a:cubicBezTo>
                    <a:pt x="874" y="50"/>
                    <a:pt x="725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83;p48"/>
            <p:cNvSpPr/>
            <p:nvPr/>
          </p:nvSpPr>
          <p:spPr>
            <a:xfrm>
              <a:off x="9468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84;p48"/>
            <p:cNvSpPr/>
            <p:nvPr/>
          </p:nvSpPr>
          <p:spPr>
            <a:xfrm>
              <a:off x="988000" y="1284375"/>
              <a:ext cx="30100" cy="48225"/>
            </a:xfrm>
            <a:custGeom>
              <a:avLst/>
              <a:gdLst/>
              <a:ahLst/>
              <a:cxnLst/>
              <a:rect l="l" t="t" r="r" b="b"/>
              <a:pathLst>
                <a:path w="1204" h="1929" extrusionOk="0">
                  <a:moveTo>
                    <a:pt x="545" y="0"/>
                  </a:moveTo>
                  <a:cubicBezTo>
                    <a:pt x="479" y="0"/>
                    <a:pt x="396" y="0"/>
                    <a:pt x="314" y="17"/>
                  </a:cubicBezTo>
                  <a:cubicBezTo>
                    <a:pt x="231" y="33"/>
                    <a:pt x="149" y="50"/>
                    <a:pt x="50" y="83"/>
                  </a:cubicBezTo>
                  <a:lnTo>
                    <a:pt x="50" y="297"/>
                  </a:lnTo>
                  <a:cubicBezTo>
                    <a:pt x="149" y="280"/>
                    <a:pt x="231" y="247"/>
                    <a:pt x="314" y="231"/>
                  </a:cubicBezTo>
                  <a:cubicBezTo>
                    <a:pt x="380" y="214"/>
                    <a:pt x="462" y="214"/>
                    <a:pt x="528" y="214"/>
                  </a:cubicBezTo>
                  <a:cubicBezTo>
                    <a:pt x="660" y="214"/>
                    <a:pt x="742" y="231"/>
                    <a:pt x="825" y="297"/>
                  </a:cubicBezTo>
                  <a:cubicBezTo>
                    <a:pt x="891" y="346"/>
                    <a:pt x="924" y="412"/>
                    <a:pt x="924" y="511"/>
                  </a:cubicBezTo>
                  <a:cubicBezTo>
                    <a:pt x="924" y="594"/>
                    <a:pt x="891" y="676"/>
                    <a:pt x="825" y="725"/>
                  </a:cubicBezTo>
                  <a:cubicBezTo>
                    <a:pt x="759" y="775"/>
                    <a:pt x="660" y="791"/>
                    <a:pt x="545" y="791"/>
                  </a:cubicBezTo>
                  <a:lnTo>
                    <a:pt x="314" y="791"/>
                  </a:lnTo>
                  <a:lnTo>
                    <a:pt x="314" y="1006"/>
                  </a:lnTo>
                  <a:lnTo>
                    <a:pt x="528" y="1006"/>
                  </a:lnTo>
                  <a:cubicBezTo>
                    <a:pt x="660" y="1006"/>
                    <a:pt x="775" y="1022"/>
                    <a:pt x="841" y="1088"/>
                  </a:cubicBezTo>
                  <a:cubicBezTo>
                    <a:pt x="924" y="1154"/>
                    <a:pt x="957" y="1236"/>
                    <a:pt x="957" y="1352"/>
                  </a:cubicBezTo>
                  <a:cubicBezTo>
                    <a:pt x="957" y="1467"/>
                    <a:pt x="924" y="1549"/>
                    <a:pt x="841" y="1615"/>
                  </a:cubicBezTo>
                  <a:cubicBezTo>
                    <a:pt x="759" y="1681"/>
                    <a:pt x="643" y="1714"/>
                    <a:pt x="479" y="1714"/>
                  </a:cubicBezTo>
                  <a:cubicBezTo>
                    <a:pt x="396" y="1714"/>
                    <a:pt x="297" y="1698"/>
                    <a:pt x="215" y="1681"/>
                  </a:cubicBezTo>
                  <a:cubicBezTo>
                    <a:pt x="133" y="1665"/>
                    <a:pt x="67" y="1632"/>
                    <a:pt x="1" y="1582"/>
                  </a:cubicBezTo>
                  <a:lnTo>
                    <a:pt x="1" y="1830"/>
                  </a:lnTo>
                  <a:cubicBezTo>
                    <a:pt x="83" y="1863"/>
                    <a:pt x="165" y="1879"/>
                    <a:pt x="248" y="1896"/>
                  </a:cubicBezTo>
                  <a:cubicBezTo>
                    <a:pt x="330" y="1912"/>
                    <a:pt x="413" y="1929"/>
                    <a:pt x="495" y="1929"/>
                  </a:cubicBezTo>
                  <a:cubicBezTo>
                    <a:pt x="726" y="1929"/>
                    <a:pt x="891" y="1879"/>
                    <a:pt x="1023" y="1764"/>
                  </a:cubicBezTo>
                  <a:cubicBezTo>
                    <a:pt x="1154" y="1665"/>
                    <a:pt x="1204" y="1533"/>
                    <a:pt x="1204" y="1352"/>
                  </a:cubicBezTo>
                  <a:cubicBezTo>
                    <a:pt x="1204" y="1236"/>
                    <a:pt x="1171" y="1121"/>
                    <a:pt x="1105" y="1055"/>
                  </a:cubicBezTo>
                  <a:cubicBezTo>
                    <a:pt x="1039" y="973"/>
                    <a:pt x="957" y="907"/>
                    <a:pt x="825" y="890"/>
                  </a:cubicBezTo>
                  <a:cubicBezTo>
                    <a:pt x="940" y="857"/>
                    <a:pt x="1023" y="808"/>
                    <a:pt x="1072" y="742"/>
                  </a:cubicBezTo>
                  <a:cubicBezTo>
                    <a:pt x="1138" y="676"/>
                    <a:pt x="1171" y="577"/>
                    <a:pt x="1171" y="478"/>
                  </a:cubicBezTo>
                  <a:cubicBezTo>
                    <a:pt x="1171" y="330"/>
                    <a:pt x="1105" y="214"/>
                    <a:pt x="1006" y="132"/>
                  </a:cubicBezTo>
                  <a:cubicBezTo>
                    <a:pt x="891" y="50"/>
                    <a:pt x="742" y="0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85;p48"/>
            <p:cNvSpPr/>
            <p:nvPr/>
          </p:nvSpPr>
          <p:spPr>
            <a:xfrm>
              <a:off x="12859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23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3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86;p48"/>
            <p:cNvSpPr/>
            <p:nvPr/>
          </p:nvSpPr>
          <p:spPr>
            <a:xfrm>
              <a:off x="1325050" y="1285200"/>
              <a:ext cx="33800" cy="46175"/>
            </a:xfrm>
            <a:custGeom>
              <a:avLst/>
              <a:gdLst/>
              <a:ahLst/>
              <a:cxnLst/>
              <a:rect l="l" t="t" r="r" b="b"/>
              <a:pathLst>
                <a:path w="1352" h="1847" extrusionOk="0">
                  <a:moveTo>
                    <a:pt x="841" y="214"/>
                  </a:moveTo>
                  <a:lnTo>
                    <a:pt x="841" y="1203"/>
                  </a:lnTo>
                  <a:lnTo>
                    <a:pt x="215" y="1203"/>
                  </a:lnTo>
                  <a:lnTo>
                    <a:pt x="841" y="214"/>
                  </a:lnTo>
                  <a:close/>
                  <a:moveTo>
                    <a:pt x="775" y="0"/>
                  </a:moveTo>
                  <a:lnTo>
                    <a:pt x="0" y="1170"/>
                  </a:lnTo>
                  <a:lnTo>
                    <a:pt x="0" y="1418"/>
                  </a:lnTo>
                  <a:lnTo>
                    <a:pt x="841" y="1418"/>
                  </a:lnTo>
                  <a:lnTo>
                    <a:pt x="841" y="1846"/>
                  </a:lnTo>
                  <a:lnTo>
                    <a:pt x="1088" y="1846"/>
                  </a:lnTo>
                  <a:lnTo>
                    <a:pt x="1088" y="1418"/>
                  </a:lnTo>
                  <a:lnTo>
                    <a:pt x="1352" y="1418"/>
                  </a:lnTo>
                  <a:lnTo>
                    <a:pt x="1352" y="1203"/>
                  </a:lnTo>
                  <a:lnTo>
                    <a:pt x="1088" y="120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87;p48"/>
            <p:cNvSpPr/>
            <p:nvPr/>
          </p:nvSpPr>
          <p:spPr>
            <a:xfrm>
              <a:off x="16250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88;p48"/>
            <p:cNvSpPr/>
            <p:nvPr/>
          </p:nvSpPr>
          <p:spPr>
            <a:xfrm>
              <a:off x="1666200" y="1285200"/>
              <a:ext cx="30100" cy="47400"/>
            </a:xfrm>
            <a:custGeom>
              <a:avLst/>
              <a:gdLst/>
              <a:ahLst/>
              <a:cxnLst/>
              <a:rect l="l" t="t" r="r" b="b"/>
              <a:pathLst>
                <a:path w="1204" h="1896" extrusionOk="0">
                  <a:moveTo>
                    <a:pt x="83" y="0"/>
                  </a:moveTo>
                  <a:lnTo>
                    <a:pt x="83" y="940"/>
                  </a:lnTo>
                  <a:cubicBezTo>
                    <a:pt x="149" y="907"/>
                    <a:pt x="215" y="874"/>
                    <a:pt x="281" y="857"/>
                  </a:cubicBezTo>
                  <a:cubicBezTo>
                    <a:pt x="347" y="841"/>
                    <a:pt x="413" y="841"/>
                    <a:pt x="479" y="841"/>
                  </a:cubicBezTo>
                  <a:cubicBezTo>
                    <a:pt x="627" y="841"/>
                    <a:pt x="742" y="874"/>
                    <a:pt x="825" y="956"/>
                  </a:cubicBezTo>
                  <a:cubicBezTo>
                    <a:pt x="907" y="1022"/>
                    <a:pt x="940" y="1137"/>
                    <a:pt x="940" y="1253"/>
                  </a:cubicBezTo>
                  <a:cubicBezTo>
                    <a:pt x="940" y="1385"/>
                    <a:pt x="907" y="1484"/>
                    <a:pt x="825" y="1566"/>
                  </a:cubicBezTo>
                  <a:cubicBezTo>
                    <a:pt x="742" y="1632"/>
                    <a:pt x="627" y="1681"/>
                    <a:pt x="479" y="1681"/>
                  </a:cubicBezTo>
                  <a:cubicBezTo>
                    <a:pt x="396" y="1681"/>
                    <a:pt x="314" y="1665"/>
                    <a:pt x="231" y="1648"/>
                  </a:cubicBezTo>
                  <a:cubicBezTo>
                    <a:pt x="149" y="1632"/>
                    <a:pt x="67" y="1599"/>
                    <a:pt x="1" y="1549"/>
                  </a:cubicBezTo>
                  <a:lnTo>
                    <a:pt x="1" y="1813"/>
                  </a:lnTo>
                  <a:cubicBezTo>
                    <a:pt x="83" y="1830"/>
                    <a:pt x="165" y="1863"/>
                    <a:pt x="248" y="1863"/>
                  </a:cubicBezTo>
                  <a:cubicBezTo>
                    <a:pt x="330" y="1879"/>
                    <a:pt x="413" y="1896"/>
                    <a:pt x="479" y="1896"/>
                  </a:cubicBezTo>
                  <a:cubicBezTo>
                    <a:pt x="709" y="1896"/>
                    <a:pt x="891" y="1830"/>
                    <a:pt x="1006" y="1731"/>
                  </a:cubicBezTo>
                  <a:cubicBezTo>
                    <a:pt x="1138" y="1615"/>
                    <a:pt x="1204" y="1451"/>
                    <a:pt x="1204" y="1253"/>
                  </a:cubicBezTo>
                  <a:cubicBezTo>
                    <a:pt x="1204" y="1071"/>
                    <a:pt x="1138" y="907"/>
                    <a:pt x="1022" y="791"/>
                  </a:cubicBezTo>
                  <a:cubicBezTo>
                    <a:pt x="891" y="692"/>
                    <a:pt x="726" y="626"/>
                    <a:pt x="528" y="626"/>
                  </a:cubicBezTo>
                  <a:cubicBezTo>
                    <a:pt x="495" y="626"/>
                    <a:pt x="446" y="626"/>
                    <a:pt x="413" y="643"/>
                  </a:cubicBezTo>
                  <a:cubicBezTo>
                    <a:pt x="380" y="643"/>
                    <a:pt x="347" y="659"/>
                    <a:pt x="314" y="659"/>
                  </a:cubicBezTo>
                  <a:lnTo>
                    <a:pt x="314" y="214"/>
                  </a:lnTo>
                  <a:lnTo>
                    <a:pt x="1055" y="21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89;p48"/>
            <p:cNvSpPr/>
            <p:nvPr/>
          </p:nvSpPr>
          <p:spPr>
            <a:xfrm>
              <a:off x="1964100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63" y="1533"/>
                  </a:cubicBezTo>
                  <a:cubicBezTo>
                    <a:pt x="297" y="1401"/>
                    <a:pt x="264" y="1220"/>
                    <a:pt x="264" y="956"/>
                  </a:cubicBezTo>
                  <a:cubicBezTo>
                    <a:pt x="264" y="709"/>
                    <a:pt x="297" y="511"/>
                    <a:pt x="363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45" y="0"/>
                    <a:pt x="281" y="83"/>
                    <a:pt x="165" y="247"/>
                  </a:cubicBezTo>
                  <a:cubicBezTo>
                    <a:pt x="66" y="412"/>
                    <a:pt x="0" y="643"/>
                    <a:pt x="0" y="956"/>
                  </a:cubicBezTo>
                  <a:cubicBezTo>
                    <a:pt x="0" y="1269"/>
                    <a:pt x="66" y="1517"/>
                    <a:pt x="165" y="1681"/>
                  </a:cubicBezTo>
                  <a:cubicBezTo>
                    <a:pt x="281" y="1846"/>
                    <a:pt x="445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37" y="1517"/>
                    <a:pt x="1286" y="1269"/>
                    <a:pt x="1286" y="956"/>
                  </a:cubicBezTo>
                  <a:cubicBezTo>
                    <a:pt x="1286" y="643"/>
                    <a:pt x="1237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90;p48"/>
            <p:cNvSpPr/>
            <p:nvPr/>
          </p:nvSpPr>
          <p:spPr>
            <a:xfrm>
              <a:off x="2004900" y="1284375"/>
              <a:ext cx="32150" cy="48225"/>
            </a:xfrm>
            <a:custGeom>
              <a:avLst/>
              <a:gdLst/>
              <a:ahLst/>
              <a:cxnLst/>
              <a:rect l="l" t="t" r="r" b="b"/>
              <a:pathLst>
                <a:path w="1286" h="1929" extrusionOk="0">
                  <a:moveTo>
                    <a:pt x="659" y="857"/>
                  </a:moveTo>
                  <a:cubicBezTo>
                    <a:pt x="775" y="857"/>
                    <a:pt x="857" y="907"/>
                    <a:pt x="923" y="973"/>
                  </a:cubicBezTo>
                  <a:cubicBezTo>
                    <a:pt x="989" y="1055"/>
                    <a:pt x="1022" y="1154"/>
                    <a:pt x="1022" y="1286"/>
                  </a:cubicBezTo>
                  <a:cubicBezTo>
                    <a:pt x="1022" y="1418"/>
                    <a:pt x="989" y="1533"/>
                    <a:pt x="923" y="1615"/>
                  </a:cubicBezTo>
                  <a:cubicBezTo>
                    <a:pt x="857" y="1681"/>
                    <a:pt x="775" y="1731"/>
                    <a:pt x="659" y="1731"/>
                  </a:cubicBezTo>
                  <a:cubicBezTo>
                    <a:pt x="544" y="1731"/>
                    <a:pt x="462" y="1681"/>
                    <a:pt x="396" y="1615"/>
                  </a:cubicBezTo>
                  <a:cubicBezTo>
                    <a:pt x="330" y="1533"/>
                    <a:pt x="297" y="1418"/>
                    <a:pt x="297" y="1286"/>
                  </a:cubicBezTo>
                  <a:cubicBezTo>
                    <a:pt x="297" y="1154"/>
                    <a:pt x="330" y="1055"/>
                    <a:pt x="396" y="973"/>
                  </a:cubicBezTo>
                  <a:cubicBezTo>
                    <a:pt x="462" y="907"/>
                    <a:pt x="544" y="857"/>
                    <a:pt x="659" y="857"/>
                  </a:cubicBezTo>
                  <a:close/>
                  <a:moveTo>
                    <a:pt x="775" y="0"/>
                  </a:moveTo>
                  <a:cubicBezTo>
                    <a:pt x="528" y="0"/>
                    <a:pt x="346" y="83"/>
                    <a:pt x="214" y="264"/>
                  </a:cubicBezTo>
                  <a:cubicBezTo>
                    <a:pt x="66" y="429"/>
                    <a:pt x="0" y="676"/>
                    <a:pt x="0" y="956"/>
                  </a:cubicBezTo>
                  <a:cubicBezTo>
                    <a:pt x="0" y="1269"/>
                    <a:pt x="50" y="1517"/>
                    <a:pt x="165" y="1681"/>
                  </a:cubicBezTo>
                  <a:cubicBezTo>
                    <a:pt x="280" y="1846"/>
                    <a:pt x="445" y="1929"/>
                    <a:pt x="659" y="1929"/>
                  </a:cubicBezTo>
                  <a:cubicBezTo>
                    <a:pt x="841" y="1929"/>
                    <a:pt x="1005" y="1863"/>
                    <a:pt x="1104" y="1747"/>
                  </a:cubicBezTo>
                  <a:cubicBezTo>
                    <a:pt x="1220" y="1632"/>
                    <a:pt x="1286" y="1484"/>
                    <a:pt x="1286" y="1286"/>
                  </a:cubicBezTo>
                  <a:cubicBezTo>
                    <a:pt x="1286" y="1104"/>
                    <a:pt x="1220" y="940"/>
                    <a:pt x="1121" y="824"/>
                  </a:cubicBezTo>
                  <a:cubicBezTo>
                    <a:pt x="1005" y="725"/>
                    <a:pt x="857" y="659"/>
                    <a:pt x="676" y="659"/>
                  </a:cubicBezTo>
                  <a:cubicBezTo>
                    <a:pt x="593" y="659"/>
                    <a:pt x="511" y="676"/>
                    <a:pt x="429" y="725"/>
                  </a:cubicBezTo>
                  <a:cubicBezTo>
                    <a:pt x="363" y="758"/>
                    <a:pt x="297" y="808"/>
                    <a:pt x="247" y="890"/>
                  </a:cubicBezTo>
                  <a:cubicBezTo>
                    <a:pt x="264" y="659"/>
                    <a:pt x="313" y="495"/>
                    <a:pt x="396" y="379"/>
                  </a:cubicBezTo>
                  <a:cubicBezTo>
                    <a:pt x="495" y="264"/>
                    <a:pt x="610" y="214"/>
                    <a:pt x="775" y="214"/>
                  </a:cubicBezTo>
                  <a:cubicBezTo>
                    <a:pt x="841" y="214"/>
                    <a:pt x="907" y="214"/>
                    <a:pt x="973" y="231"/>
                  </a:cubicBezTo>
                  <a:cubicBezTo>
                    <a:pt x="1038" y="247"/>
                    <a:pt x="1088" y="280"/>
                    <a:pt x="1154" y="297"/>
                  </a:cubicBezTo>
                  <a:lnTo>
                    <a:pt x="1154" y="83"/>
                  </a:lnTo>
                  <a:cubicBezTo>
                    <a:pt x="1088" y="50"/>
                    <a:pt x="1022" y="33"/>
                    <a:pt x="956" y="17"/>
                  </a:cubicBezTo>
                  <a:cubicBezTo>
                    <a:pt x="890" y="0"/>
                    <a:pt x="824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91;p48"/>
            <p:cNvSpPr/>
            <p:nvPr/>
          </p:nvSpPr>
          <p:spPr>
            <a:xfrm>
              <a:off x="23036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90" y="511"/>
                    <a:pt x="1023" y="709"/>
                    <a:pt x="1023" y="956"/>
                  </a:cubicBezTo>
                  <a:cubicBezTo>
                    <a:pt x="1023" y="1220"/>
                    <a:pt x="990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5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5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1" y="1517"/>
                    <a:pt x="1270" y="1269"/>
                    <a:pt x="1270" y="956"/>
                  </a:cubicBezTo>
                  <a:cubicBezTo>
                    <a:pt x="1270" y="643"/>
                    <a:pt x="1221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92;p48"/>
            <p:cNvSpPr/>
            <p:nvPr/>
          </p:nvSpPr>
          <p:spPr>
            <a:xfrm>
              <a:off x="2344825" y="1285200"/>
              <a:ext cx="29675" cy="46175"/>
            </a:xfrm>
            <a:custGeom>
              <a:avLst/>
              <a:gdLst/>
              <a:ahLst/>
              <a:cxnLst/>
              <a:rect l="l" t="t" r="r" b="b"/>
              <a:pathLst>
                <a:path w="1187" h="1847" extrusionOk="0">
                  <a:moveTo>
                    <a:pt x="0" y="0"/>
                  </a:moveTo>
                  <a:lnTo>
                    <a:pt x="0" y="214"/>
                  </a:lnTo>
                  <a:lnTo>
                    <a:pt x="890" y="214"/>
                  </a:lnTo>
                  <a:lnTo>
                    <a:pt x="264" y="1846"/>
                  </a:lnTo>
                  <a:lnTo>
                    <a:pt x="511" y="1846"/>
                  </a:lnTo>
                  <a:lnTo>
                    <a:pt x="1187" y="11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982825"/>
            <a:ext cx="5505060" cy="33403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4596355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3587515" y="217546"/>
            <a:ext cx="17147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grpSp>
        <p:nvGrpSpPr>
          <p:cNvPr id="33" name="Google Shape;1539;p48"/>
          <p:cNvGrpSpPr/>
          <p:nvPr/>
        </p:nvGrpSpPr>
        <p:grpSpPr>
          <a:xfrm>
            <a:off x="177800" y="158750"/>
            <a:ext cx="2994768" cy="866597"/>
            <a:chOff x="4976025" y="4294225"/>
            <a:chExt cx="2405050" cy="695950"/>
          </a:xfrm>
        </p:grpSpPr>
        <p:sp>
          <p:nvSpPr>
            <p:cNvPr id="34" name="Google Shape;1540;p48"/>
            <p:cNvSpPr/>
            <p:nvPr/>
          </p:nvSpPr>
          <p:spPr>
            <a:xfrm>
              <a:off x="4976025" y="483852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41;p48"/>
            <p:cNvSpPr/>
            <p:nvPr/>
          </p:nvSpPr>
          <p:spPr>
            <a:xfrm>
              <a:off x="4976025" y="478907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42;p48"/>
            <p:cNvSpPr/>
            <p:nvPr/>
          </p:nvSpPr>
          <p:spPr>
            <a:xfrm>
              <a:off x="4976025" y="473962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43;p48"/>
            <p:cNvSpPr/>
            <p:nvPr/>
          </p:nvSpPr>
          <p:spPr>
            <a:xfrm>
              <a:off x="4976025" y="464075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44;p48"/>
            <p:cNvSpPr/>
            <p:nvPr/>
          </p:nvSpPr>
          <p:spPr>
            <a:xfrm>
              <a:off x="4976025" y="469017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45;p48"/>
            <p:cNvSpPr/>
            <p:nvPr/>
          </p:nvSpPr>
          <p:spPr>
            <a:xfrm>
              <a:off x="4976025" y="459130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46;p48"/>
            <p:cNvSpPr/>
            <p:nvPr/>
          </p:nvSpPr>
          <p:spPr>
            <a:xfrm>
              <a:off x="4976025" y="454185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47;p48"/>
            <p:cNvSpPr/>
            <p:nvPr/>
          </p:nvSpPr>
          <p:spPr>
            <a:xfrm>
              <a:off x="4976025" y="449240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48;p48"/>
            <p:cNvSpPr/>
            <p:nvPr/>
          </p:nvSpPr>
          <p:spPr>
            <a:xfrm>
              <a:off x="4976025" y="444297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49;p48"/>
            <p:cNvSpPr/>
            <p:nvPr/>
          </p:nvSpPr>
          <p:spPr>
            <a:xfrm>
              <a:off x="4976025" y="4393100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50;p48"/>
            <p:cNvSpPr/>
            <p:nvPr/>
          </p:nvSpPr>
          <p:spPr>
            <a:xfrm>
              <a:off x="4976025" y="434367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0"/>
                  </a:moveTo>
                  <a:lnTo>
                    <a:pt x="96201" y="0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51;p48"/>
            <p:cNvSpPr/>
            <p:nvPr/>
          </p:nvSpPr>
          <p:spPr>
            <a:xfrm>
              <a:off x="4976025" y="4294225"/>
              <a:ext cx="2405050" cy="25"/>
            </a:xfrm>
            <a:custGeom>
              <a:avLst/>
              <a:gdLst/>
              <a:ahLst/>
              <a:cxnLst/>
              <a:rect l="l" t="t" r="r" b="b"/>
              <a:pathLst>
                <a:path w="96202" h="1" fill="none" extrusionOk="0">
                  <a:moveTo>
                    <a:pt x="1" y="1"/>
                  </a:moveTo>
                  <a:lnTo>
                    <a:pt x="96201" y="1"/>
                  </a:lnTo>
                </a:path>
              </a:pathLst>
            </a:custGeom>
            <a:noFill/>
            <a:ln w="825" cap="flat" cmpd="sng">
              <a:solidFill>
                <a:srgbClr val="FFFFFF"/>
              </a:solidFill>
              <a:prstDash val="solid"/>
              <a:miter lim="164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52;p48"/>
            <p:cNvSpPr/>
            <p:nvPr/>
          </p:nvSpPr>
          <p:spPr>
            <a:xfrm>
              <a:off x="5131375" y="4941925"/>
              <a:ext cx="31750" cy="48250"/>
            </a:xfrm>
            <a:custGeom>
              <a:avLst/>
              <a:gdLst/>
              <a:ahLst/>
              <a:cxnLst/>
              <a:rect l="l" t="t" r="r" b="b"/>
              <a:pathLst>
                <a:path w="1270" h="1930" extrusionOk="0">
                  <a:moveTo>
                    <a:pt x="643" y="199"/>
                  </a:moveTo>
                  <a:cubicBezTo>
                    <a:pt x="758" y="199"/>
                    <a:pt x="857" y="264"/>
                    <a:pt x="923" y="396"/>
                  </a:cubicBezTo>
                  <a:cubicBezTo>
                    <a:pt x="989" y="528"/>
                    <a:pt x="1022" y="709"/>
                    <a:pt x="1022" y="973"/>
                  </a:cubicBezTo>
                  <a:cubicBezTo>
                    <a:pt x="1022" y="1220"/>
                    <a:pt x="989" y="1418"/>
                    <a:pt x="923" y="1534"/>
                  </a:cubicBezTo>
                  <a:cubicBezTo>
                    <a:pt x="857" y="1665"/>
                    <a:pt x="758" y="1731"/>
                    <a:pt x="643" y="1731"/>
                  </a:cubicBezTo>
                  <a:cubicBezTo>
                    <a:pt x="511" y="1731"/>
                    <a:pt x="412" y="1665"/>
                    <a:pt x="346" y="1534"/>
                  </a:cubicBezTo>
                  <a:cubicBezTo>
                    <a:pt x="280" y="1418"/>
                    <a:pt x="247" y="1220"/>
                    <a:pt x="247" y="973"/>
                  </a:cubicBezTo>
                  <a:cubicBezTo>
                    <a:pt x="247" y="709"/>
                    <a:pt x="280" y="528"/>
                    <a:pt x="346" y="396"/>
                  </a:cubicBezTo>
                  <a:cubicBezTo>
                    <a:pt x="412" y="264"/>
                    <a:pt x="511" y="199"/>
                    <a:pt x="643" y="199"/>
                  </a:cubicBezTo>
                  <a:close/>
                  <a:moveTo>
                    <a:pt x="643" y="1"/>
                  </a:moveTo>
                  <a:cubicBezTo>
                    <a:pt x="429" y="1"/>
                    <a:pt x="264" y="83"/>
                    <a:pt x="165" y="248"/>
                  </a:cubicBezTo>
                  <a:cubicBezTo>
                    <a:pt x="49" y="413"/>
                    <a:pt x="0" y="660"/>
                    <a:pt x="0" y="973"/>
                  </a:cubicBezTo>
                  <a:cubicBezTo>
                    <a:pt x="0" y="1286"/>
                    <a:pt x="49" y="1517"/>
                    <a:pt x="165" y="1682"/>
                  </a:cubicBezTo>
                  <a:cubicBezTo>
                    <a:pt x="264" y="1847"/>
                    <a:pt x="429" y="1929"/>
                    <a:pt x="643" y="1929"/>
                  </a:cubicBezTo>
                  <a:cubicBezTo>
                    <a:pt x="841" y="1929"/>
                    <a:pt x="1005" y="1847"/>
                    <a:pt x="1104" y="1682"/>
                  </a:cubicBezTo>
                  <a:cubicBezTo>
                    <a:pt x="1220" y="1517"/>
                    <a:pt x="1269" y="1286"/>
                    <a:pt x="1269" y="973"/>
                  </a:cubicBezTo>
                  <a:cubicBezTo>
                    <a:pt x="1269" y="660"/>
                    <a:pt x="1220" y="413"/>
                    <a:pt x="1104" y="248"/>
                  </a:cubicBezTo>
                  <a:cubicBezTo>
                    <a:pt x="1005" y="83"/>
                    <a:pt x="84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53;p48"/>
            <p:cNvSpPr/>
            <p:nvPr/>
          </p:nvSpPr>
          <p:spPr>
            <a:xfrm>
              <a:off x="5174625" y="4942750"/>
              <a:ext cx="27225" cy="46600"/>
            </a:xfrm>
            <a:custGeom>
              <a:avLst/>
              <a:gdLst/>
              <a:ahLst/>
              <a:cxnLst/>
              <a:rect l="l" t="t" r="r" b="b"/>
              <a:pathLst>
                <a:path w="1089" h="1864" extrusionOk="0">
                  <a:moveTo>
                    <a:pt x="429" y="1"/>
                  </a:moveTo>
                  <a:lnTo>
                    <a:pt x="1" y="100"/>
                  </a:lnTo>
                  <a:lnTo>
                    <a:pt x="1" y="330"/>
                  </a:lnTo>
                  <a:lnTo>
                    <a:pt x="446" y="231"/>
                  </a:lnTo>
                  <a:lnTo>
                    <a:pt x="446" y="1649"/>
                  </a:lnTo>
                  <a:lnTo>
                    <a:pt x="34" y="1649"/>
                  </a:lnTo>
                  <a:lnTo>
                    <a:pt x="34" y="1863"/>
                  </a:lnTo>
                  <a:lnTo>
                    <a:pt x="1088" y="1863"/>
                  </a:lnTo>
                  <a:lnTo>
                    <a:pt x="1088" y="1649"/>
                  </a:lnTo>
                  <a:lnTo>
                    <a:pt x="693" y="164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54;p48"/>
            <p:cNvSpPr/>
            <p:nvPr/>
          </p:nvSpPr>
          <p:spPr>
            <a:xfrm>
              <a:off x="5470475" y="4941925"/>
              <a:ext cx="32150" cy="48250"/>
            </a:xfrm>
            <a:custGeom>
              <a:avLst/>
              <a:gdLst/>
              <a:ahLst/>
              <a:cxnLst/>
              <a:rect l="l" t="t" r="r" b="b"/>
              <a:pathLst>
                <a:path w="1286" h="1930" extrusionOk="0">
                  <a:moveTo>
                    <a:pt x="643" y="199"/>
                  </a:moveTo>
                  <a:cubicBezTo>
                    <a:pt x="775" y="199"/>
                    <a:pt x="857" y="264"/>
                    <a:pt x="923" y="396"/>
                  </a:cubicBezTo>
                  <a:cubicBezTo>
                    <a:pt x="989" y="528"/>
                    <a:pt x="1022" y="709"/>
                    <a:pt x="1022" y="973"/>
                  </a:cubicBezTo>
                  <a:cubicBezTo>
                    <a:pt x="1022" y="1220"/>
                    <a:pt x="989" y="1418"/>
                    <a:pt x="923" y="1534"/>
                  </a:cubicBezTo>
                  <a:cubicBezTo>
                    <a:pt x="857" y="1665"/>
                    <a:pt x="775" y="1731"/>
                    <a:pt x="643" y="1731"/>
                  </a:cubicBezTo>
                  <a:cubicBezTo>
                    <a:pt x="511" y="1731"/>
                    <a:pt x="412" y="1665"/>
                    <a:pt x="346" y="1534"/>
                  </a:cubicBezTo>
                  <a:cubicBezTo>
                    <a:pt x="280" y="1418"/>
                    <a:pt x="247" y="1220"/>
                    <a:pt x="247" y="973"/>
                  </a:cubicBezTo>
                  <a:cubicBezTo>
                    <a:pt x="247" y="709"/>
                    <a:pt x="280" y="528"/>
                    <a:pt x="346" y="396"/>
                  </a:cubicBezTo>
                  <a:cubicBezTo>
                    <a:pt x="412" y="264"/>
                    <a:pt x="511" y="199"/>
                    <a:pt x="643" y="199"/>
                  </a:cubicBezTo>
                  <a:close/>
                  <a:moveTo>
                    <a:pt x="643" y="1"/>
                  </a:moveTo>
                  <a:cubicBezTo>
                    <a:pt x="429" y="1"/>
                    <a:pt x="264" y="83"/>
                    <a:pt x="165" y="248"/>
                  </a:cubicBezTo>
                  <a:cubicBezTo>
                    <a:pt x="49" y="413"/>
                    <a:pt x="0" y="660"/>
                    <a:pt x="0" y="973"/>
                  </a:cubicBezTo>
                  <a:cubicBezTo>
                    <a:pt x="0" y="1286"/>
                    <a:pt x="49" y="1517"/>
                    <a:pt x="165" y="1682"/>
                  </a:cubicBezTo>
                  <a:cubicBezTo>
                    <a:pt x="264" y="1847"/>
                    <a:pt x="429" y="1929"/>
                    <a:pt x="643" y="1929"/>
                  </a:cubicBezTo>
                  <a:cubicBezTo>
                    <a:pt x="841" y="1929"/>
                    <a:pt x="1005" y="1847"/>
                    <a:pt x="1121" y="1682"/>
                  </a:cubicBezTo>
                  <a:cubicBezTo>
                    <a:pt x="1220" y="1517"/>
                    <a:pt x="1286" y="1286"/>
                    <a:pt x="1286" y="973"/>
                  </a:cubicBezTo>
                  <a:cubicBezTo>
                    <a:pt x="1286" y="660"/>
                    <a:pt x="1220" y="413"/>
                    <a:pt x="1121" y="248"/>
                  </a:cubicBezTo>
                  <a:cubicBezTo>
                    <a:pt x="1005" y="83"/>
                    <a:pt x="84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55;p48"/>
            <p:cNvSpPr/>
            <p:nvPr/>
          </p:nvSpPr>
          <p:spPr>
            <a:xfrm>
              <a:off x="5511250" y="4941925"/>
              <a:ext cx="29275" cy="47425"/>
            </a:xfrm>
            <a:custGeom>
              <a:avLst/>
              <a:gdLst/>
              <a:ahLst/>
              <a:cxnLst/>
              <a:rect l="l" t="t" r="r" b="b"/>
              <a:pathLst>
                <a:path w="1171" h="1897" extrusionOk="0">
                  <a:moveTo>
                    <a:pt x="545" y="1"/>
                  </a:moveTo>
                  <a:cubicBezTo>
                    <a:pt x="462" y="1"/>
                    <a:pt x="380" y="17"/>
                    <a:pt x="297" y="34"/>
                  </a:cubicBezTo>
                  <a:cubicBezTo>
                    <a:pt x="215" y="67"/>
                    <a:pt x="116" y="83"/>
                    <a:pt x="17" y="133"/>
                  </a:cubicBezTo>
                  <a:lnTo>
                    <a:pt x="17" y="380"/>
                  </a:lnTo>
                  <a:cubicBezTo>
                    <a:pt x="116" y="330"/>
                    <a:pt x="198" y="281"/>
                    <a:pt x="297" y="264"/>
                  </a:cubicBezTo>
                  <a:cubicBezTo>
                    <a:pt x="380" y="232"/>
                    <a:pt x="462" y="215"/>
                    <a:pt x="545" y="215"/>
                  </a:cubicBezTo>
                  <a:cubicBezTo>
                    <a:pt x="660" y="215"/>
                    <a:pt x="742" y="248"/>
                    <a:pt x="808" y="314"/>
                  </a:cubicBezTo>
                  <a:cubicBezTo>
                    <a:pt x="874" y="380"/>
                    <a:pt x="924" y="446"/>
                    <a:pt x="924" y="545"/>
                  </a:cubicBezTo>
                  <a:cubicBezTo>
                    <a:pt x="924" y="611"/>
                    <a:pt x="907" y="677"/>
                    <a:pt x="874" y="742"/>
                  </a:cubicBezTo>
                  <a:cubicBezTo>
                    <a:pt x="841" y="792"/>
                    <a:pt x="775" y="874"/>
                    <a:pt x="693" y="973"/>
                  </a:cubicBezTo>
                  <a:cubicBezTo>
                    <a:pt x="660" y="1006"/>
                    <a:pt x="561" y="1122"/>
                    <a:pt x="396" y="1286"/>
                  </a:cubicBezTo>
                  <a:cubicBezTo>
                    <a:pt x="231" y="1451"/>
                    <a:pt x="100" y="1583"/>
                    <a:pt x="1" y="1682"/>
                  </a:cubicBezTo>
                  <a:lnTo>
                    <a:pt x="1" y="1896"/>
                  </a:lnTo>
                  <a:lnTo>
                    <a:pt x="1171" y="1896"/>
                  </a:lnTo>
                  <a:lnTo>
                    <a:pt x="1171" y="1682"/>
                  </a:lnTo>
                  <a:lnTo>
                    <a:pt x="297" y="1682"/>
                  </a:lnTo>
                  <a:cubicBezTo>
                    <a:pt x="512" y="1468"/>
                    <a:pt x="660" y="1319"/>
                    <a:pt x="775" y="1204"/>
                  </a:cubicBezTo>
                  <a:cubicBezTo>
                    <a:pt x="874" y="1089"/>
                    <a:pt x="940" y="1023"/>
                    <a:pt x="973" y="990"/>
                  </a:cubicBezTo>
                  <a:cubicBezTo>
                    <a:pt x="1039" y="907"/>
                    <a:pt x="1088" y="825"/>
                    <a:pt x="1121" y="759"/>
                  </a:cubicBezTo>
                  <a:cubicBezTo>
                    <a:pt x="1154" y="677"/>
                    <a:pt x="1171" y="611"/>
                    <a:pt x="1171" y="528"/>
                  </a:cubicBezTo>
                  <a:cubicBezTo>
                    <a:pt x="1171" y="380"/>
                    <a:pt x="1105" y="248"/>
                    <a:pt x="990" y="149"/>
                  </a:cubicBezTo>
                  <a:cubicBezTo>
                    <a:pt x="874" y="50"/>
                    <a:pt x="726" y="1"/>
                    <a:pt x="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56;p48"/>
            <p:cNvSpPr/>
            <p:nvPr/>
          </p:nvSpPr>
          <p:spPr>
            <a:xfrm>
              <a:off x="5809550" y="4941925"/>
              <a:ext cx="32175" cy="48250"/>
            </a:xfrm>
            <a:custGeom>
              <a:avLst/>
              <a:gdLst/>
              <a:ahLst/>
              <a:cxnLst/>
              <a:rect l="l" t="t" r="r" b="b"/>
              <a:pathLst>
                <a:path w="1287" h="1930" extrusionOk="0">
                  <a:moveTo>
                    <a:pt x="644" y="199"/>
                  </a:moveTo>
                  <a:cubicBezTo>
                    <a:pt x="776" y="199"/>
                    <a:pt x="874" y="264"/>
                    <a:pt x="924" y="396"/>
                  </a:cubicBezTo>
                  <a:cubicBezTo>
                    <a:pt x="990" y="528"/>
                    <a:pt x="1023" y="709"/>
                    <a:pt x="1023" y="973"/>
                  </a:cubicBezTo>
                  <a:cubicBezTo>
                    <a:pt x="1023" y="1220"/>
                    <a:pt x="990" y="1418"/>
                    <a:pt x="924" y="1534"/>
                  </a:cubicBezTo>
                  <a:cubicBezTo>
                    <a:pt x="874" y="1665"/>
                    <a:pt x="776" y="1731"/>
                    <a:pt x="644" y="1731"/>
                  </a:cubicBezTo>
                  <a:cubicBezTo>
                    <a:pt x="512" y="1731"/>
                    <a:pt x="413" y="1665"/>
                    <a:pt x="347" y="1534"/>
                  </a:cubicBezTo>
                  <a:cubicBezTo>
                    <a:pt x="281" y="1418"/>
                    <a:pt x="248" y="1220"/>
                    <a:pt x="248" y="973"/>
                  </a:cubicBezTo>
                  <a:cubicBezTo>
                    <a:pt x="248" y="709"/>
                    <a:pt x="281" y="528"/>
                    <a:pt x="347" y="396"/>
                  </a:cubicBezTo>
                  <a:cubicBezTo>
                    <a:pt x="413" y="264"/>
                    <a:pt x="512" y="199"/>
                    <a:pt x="644" y="199"/>
                  </a:cubicBezTo>
                  <a:close/>
                  <a:moveTo>
                    <a:pt x="644" y="1"/>
                  </a:moveTo>
                  <a:cubicBezTo>
                    <a:pt x="429" y="1"/>
                    <a:pt x="281" y="83"/>
                    <a:pt x="166" y="248"/>
                  </a:cubicBezTo>
                  <a:cubicBezTo>
                    <a:pt x="50" y="413"/>
                    <a:pt x="1" y="660"/>
                    <a:pt x="1" y="973"/>
                  </a:cubicBezTo>
                  <a:cubicBezTo>
                    <a:pt x="1" y="1286"/>
                    <a:pt x="50" y="1517"/>
                    <a:pt x="166" y="1682"/>
                  </a:cubicBezTo>
                  <a:cubicBezTo>
                    <a:pt x="281" y="1847"/>
                    <a:pt x="429" y="1929"/>
                    <a:pt x="644" y="1929"/>
                  </a:cubicBezTo>
                  <a:cubicBezTo>
                    <a:pt x="842" y="1929"/>
                    <a:pt x="1006" y="1847"/>
                    <a:pt x="1122" y="1682"/>
                  </a:cubicBezTo>
                  <a:cubicBezTo>
                    <a:pt x="1221" y="1517"/>
                    <a:pt x="1287" y="1286"/>
                    <a:pt x="1287" y="973"/>
                  </a:cubicBezTo>
                  <a:cubicBezTo>
                    <a:pt x="1287" y="660"/>
                    <a:pt x="1221" y="413"/>
                    <a:pt x="1122" y="248"/>
                  </a:cubicBezTo>
                  <a:cubicBezTo>
                    <a:pt x="1006" y="83"/>
                    <a:pt x="842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57;p48"/>
            <p:cNvSpPr/>
            <p:nvPr/>
          </p:nvSpPr>
          <p:spPr>
            <a:xfrm>
              <a:off x="5850775" y="4941925"/>
              <a:ext cx="30500" cy="48250"/>
            </a:xfrm>
            <a:custGeom>
              <a:avLst/>
              <a:gdLst/>
              <a:ahLst/>
              <a:cxnLst/>
              <a:rect l="l" t="t" r="r" b="b"/>
              <a:pathLst>
                <a:path w="1220" h="1930" extrusionOk="0">
                  <a:moveTo>
                    <a:pt x="544" y="1"/>
                  </a:moveTo>
                  <a:cubicBezTo>
                    <a:pt x="478" y="1"/>
                    <a:pt x="396" y="17"/>
                    <a:pt x="313" y="34"/>
                  </a:cubicBezTo>
                  <a:cubicBezTo>
                    <a:pt x="231" y="34"/>
                    <a:pt x="148" y="67"/>
                    <a:pt x="50" y="83"/>
                  </a:cubicBezTo>
                  <a:lnTo>
                    <a:pt x="50" y="314"/>
                  </a:lnTo>
                  <a:cubicBezTo>
                    <a:pt x="148" y="281"/>
                    <a:pt x="231" y="248"/>
                    <a:pt x="313" y="248"/>
                  </a:cubicBezTo>
                  <a:cubicBezTo>
                    <a:pt x="396" y="232"/>
                    <a:pt x="462" y="215"/>
                    <a:pt x="527" y="215"/>
                  </a:cubicBezTo>
                  <a:cubicBezTo>
                    <a:pt x="659" y="215"/>
                    <a:pt x="758" y="248"/>
                    <a:pt x="824" y="297"/>
                  </a:cubicBezTo>
                  <a:cubicBezTo>
                    <a:pt x="890" y="347"/>
                    <a:pt x="923" y="413"/>
                    <a:pt x="923" y="512"/>
                  </a:cubicBezTo>
                  <a:cubicBezTo>
                    <a:pt x="923" y="611"/>
                    <a:pt x="890" y="677"/>
                    <a:pt x="824" y="726"/>
                  </a:cubicBezTo>
                  <a:cubicBezTo>
                    <a:pt x="758" y="775"/>
                    <a:pt x="659" y="808"/>
                    <a:pt x="544" y="808"/>
                  </a:cubicBezTo>
                  <a:lnTo>
                    <a:pt x="313" y="808"/>
                  </a:lnTo>
                  <a:lnTo>
                    <a:pt x="313" y="1006"/>
                  </a:lnTo>
                  <a:lnTo>
                    <a:pt x="527" y="1006"/>
                  </a:lnTo>
                  <a:cubicBezTo>
                    <a:pt x="659" y="1006"/>
                    <a:pt x="775" y="1039"/>
                    <a:pt x="841" y="1105"/>
                  </a:cubicBezTo>
                  <a:cubicBezTo>
                    <a:pt x="923" y="1154"/>
                    <a:pt x="956" y="1237"/>
                    <a:pt x="956" y="1352"/>
                  </a:cubicBezTo>
                  <a:cubicBezTo>
                    <a:pt x="956" y="1468"/>
                    <a:pt x="923" y="1566"/>
                    <a:pt x="841" y="1632"/>
                  </a:cubicBezTo>
                  <a:cubicBezTo>
                    <a:pt x="758" y="1682"/>
                    <a:pt x="643" y="1715"/>
                    <a:pt x="478" y="1715"/>
                  </a:cubicBezTo>
                  <a:cubicBezTo>
                    <a:pt x="396" y="1715"/>
                    <a:pt x="313" y="1715"/>
                    <a:pt x="214" y="1682"/>
                  </a:cubicBezTo>
                  <a:cubicBezTo>
                    <a:pt x="132" y="1665"/>
                    <a:pt x="66" y="1632"/>
                    <a:pt x="0" y="1599"/>
                  </a:cubicBezTo>
                  <a:lnTo>
                    <a:pt x="0" y="1830"/>
                  </a:lnTo>
                  <a:cubicBezTo>
                    <a:pt x="82" y="1863"/>
                    <a:pt x="165" y="1896"/>
                    <a:pt x="247" y="1913"/>
                  </a:cubicBezTo>
                  <a:cubicBezTo>
                    <a:pt x="330" y="1913"/>
                    <a:pt x="412" y="1929"/>
                    <a:pt x="495" y="1929"/>
                  </a:cubicBezTo>
                  <a:cubicBezTo>
                    <a:pt x="725" y="1929"/>
                    <a:pt x="907" y="1880"/>
                    <a:pt x="1022" y="1781"/>
                  </a:cubicBezTo>
                  <a:cubicBezTo>
                    <a:pt x="1154" y="1682"/>
                    <a:pt x="1220" y="1534"/>
                    <a:pt x="1220" y="1352"/>
                  </a:cubicBezTo>
                  <a:cubicBezTo>
                    <a:pt x="1220" y="1237"/>
                    <a:pt x="1187" y="1138"/>
                    <a:pt x="1104" y="1056"/>
                  </a:cubicBezTo>
                  <a:cubicBezTo>
                    <a:pt x="1038" y="973"/>
                    <a:pt x="956" y="924"/>
                    <a:pt x="824" y="891"/>
                  </a:cubicBezTo>
                  <a:cubicBezTo>
                    <a:pt x="940" y="874"/>
                    <a:pt x="1022" y="825"/>
                    <a:pt x="1088" y="742"/>
                  </a:cubicBezTo>
                  <a:cubicBezTo>
                    <a:pt x="1137" y="677"/>
                    <a:pt x="1170" y="594"/>
                    <a:pt x="1170" y="495"/>
                  </a:cubicBezTo>
                  <a:cubicBezTo>
                    <a:pt x="1170" y="347"/>
                    <a:pt x="1121" y="232"/>
                    <a:pt x="1005" y="133"/>
                  </a:cubicBezTo>
                  <a:cubicBezTo>
                    <a:pt x="890" y="50"/>
                    <a:pt x="742" y="1"/>
                    <a:pt x="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8;p48"/>
            <p:cNvSpPr/>
            <p:nvPr/>
          </p:nvSpPr>
          <p:spPr>
            <a:xfrm>
              <a:off x="6148650" y="4941925"/>
              <a:ext cx="32175" cy="48250"/>
            </a:xfrm>
            <a:custGeom>
              <a:avLst/>
              <a:gdLst/>
              <a:ahLst/>
              <a:cxnLst/>
              <a:rect l="l" t="t" r="r" b="b"/>
              <a:pathLst>
                <a:path w="1287" h="1930" extrusionOk="0">
                  <a:moveTo>
                    <a:pt x="644" y="199"/>
                  </a:moveTo>
                  <a:cubicBezTo>
                    <a:pt x="776" y="199"/>
                    <a:pt x="874" y="264"/>
                    <a:pt x="940" y="396"/>
                  </a:cubicBezTo>
                  <a:cubicBezTo>
                    <a:pt x="1006" y="528"/>
                    <a:pt x="1039" y="709"/>
                    <a:pt x="1039" y="973"/>
                  </a:cubicBezTo>
                  <a:cubicBezTo>
                    <a:pt x="1039" y="1220"/>
                    <a:pt x="1006" y="1418"/>
                    <a:pt x="940" y="1534"/>
                  </a:cubicBezTo>
                  <a:cubicBezTo>
                    <a:pt x="874" y="1665"/>
                    <a:pt x="776" y="1731"/>
                    <a:pt x="644" y="1731"/>
                  </a:cubicBezTo>
                  <a:cubicBezTo>
                    <a:pt x="512" y="1731"/>
                    <a:pt x="413" y="1665"/>
                    <a:pt x="347" y="1534"/>
                  </a:cubicBezTo>
                  <a:cubicBezTo>
                    <a:pt x="281" y="1418"/>
                    <a:pt x="265" y="1220"/>
                    <a:pt x="265" y="973"/>
                  </a:cubicBezTo>
                  <a:cubicBezTo>
                    <a:pt x="265" y="709"/>
                    <a:pt x="281" y="528"/>
                    <a:pt x="347" y="396"/>
                  </a:cubicBezTo>
                  <a:cubicBezTo>
                    <a:pt x="413" y="264"/>
                    <a:pt x="512" y="199"/>
                    <a:pt x="644" y="199"/>
                  </a:cubicBezTo>
                  <a:close/>
                  <a:moveTo>
                    <a:pt x="644" y="1"/>
                  </a:moveTo>
                  <a:cubicBezTo>
                    <a:pt x="429" y="1"/>
                    <a:pt x="281" y="83"/>
                    <a:pt x="166" y="248"/>
                  </a:cubicBezTo>
                  <a:cubicBezTo>
                    <a:pt x="67" y="413"/>
                    <a:pt x="1" y="660"/>
                    <a:pt x="1" y="973"/>
                  </a:cubicBezTo>
                  <a:cubicBezTo>
                    <a:pt x="1" y="1286"/>
                    <a:pt x="67" y="1517"/>
                    <a:pt x="166" y="1682"/>
                  </a:cubicBezTo>
                  <a:cubicBezTo>
                    <a:pt x="281" y="1847"/>
                    <a:pt x="429" y="1929"/>
                    <a:pt x="644" y="1929"/>
                  </a:cubicBezTo>
                  <a:cubicBezTo>
                    <a:pt x="858" y="1929"/>
                    <a:pt x="1006" y="1847"/>
                    <a:pt x="1122" y="1682"/>
                  </a:cubicBezTo>
                  <a:cubicBezTo>
                    <a:pt x="1237" y="1517"/>
                    <a:pt x="1286" y="1286"/>
                    <a:pt x="1286" y="973"/>
                  </a:cubicBezTo>
                  <a:cubicBezTo>
                    <a:pt x="1286" y="660"/>
                    <a:pt x="1237" y="413"/>
                    <a:pt x="1122" y="248"/>
                  </a:cubicBezTo>
                  <a:cubicBezTo>
                    <a:pt x="1006" y="83"/>
                    <a:pt x="858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59;p48"/>
            <p:cNvSpPr/>
            <p:nvPr/>
          </p:nvSpPr>
          <p:spPr>
            <a:xfrm>
              <a:off x="6188225" y="4942750"/>
              <a:ext cx="33800" cy="46600"/>
            </a:xfrm>
            <a:custGeom>
              <a:avLst/>
              <a:gdLst/>
              <a:ahLst/>
              <a:cxnLst/>
              <a:rect l="l" t="t" r="r" b="b"/>
              <a:pathLst>
                <a:path w="1352" h="1864" extrusionOk="0">
                  <a:moveTo>
                    <a:pt x="824" y="231"/>
                  </a:moveTo>
                  <a:lnTo>
                    <a:pt x="824" y="1220"/>
                  </a:lnTo>
                  <a:lnTo>
                    <a:pt x="198" y="1220"/>
                  </a:lnTo>
                  <a:lnTo>
                    <a:pt x="824" y="231"/>
                  </a:lnTo>
                  <a:close/>
                  <a:moveTo>
                    <a:pt x="758" y="1"/>
                  </a:moveTo>
                  <a:lnTo>
                    <a:pt x="0" y="1187"/>
                  </a:lnTo>
                  <a:lnTo>
                    <a:pt x="0" y="1418"/>
                  </a:lnTo>
                  <a:lnTo>
                    <a:pt x="824" y="1418"/>
                  </a:lnTo>
                  <a:lnTo>
                    <a:pt x="824" y="1863"/>
                  </a:lnTo>
                  <a:lnTo>
                    <a:pt x="1071" y="1863"/>
                  </a:lnTo>
                  <a:lnTo>
                    <a:pt x="1071" y="1418"/>
                  </a:lnTo>
                  <a:lnTo>
                    <a:pt x="1352" y="1418"/>
                  </a:lnTo>
                  <a:lnTo>
                    <a:pt x="1352" y="1220"/>
                  </a:lnTo>
                  <a:lnTo>
                    <a:pt x="1071" y="1220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60;p48"/>
            <p:cNvSpPr/>
            <p:nvPr/>
          </p:nvSpPr>
          <p:spPr>
            <a:xfrm>
              <a:off x="6487750" y="4941925"/>
              <a:ext cx="32175" cy="48250"/>
            </a:xfrm>
            <a:custGeom>
              <a:avLst/>
              <a:gdLst/>
              <a:ahLst/>
              <a:cxnLst/>
              <a:rect l="l" t="t" r="r" b="b"/>
              <a:pathLst>
                <a:path w="1287" h="1930" extrusionOk="0">
                  <a:moveTo>
                    <a:pt x="644" y="199"/>
                  </a:moveTo>
                  <a:cubicBezTo>
                    <a:pt x="776" y="199"/>
                    <a:pt x="874" y="264"/>
                    <a:pt x="940" y="396"/>
                  </a:cubicBezTo>
                  <a:cubicBezTo>
                    <a:pt x="1006" y="528"/>
                    <a:pt x="1039" y="709"/>
                    <a:pt x="1039" y="973"/>
                  </a:cubicBezTo>
                  <a:cubicBezTo>
                    <a:pt x="1039" y="1220"/>
                    <a:pt x="1006" y="1418"/>
                    <a:pt x="940" y="1534"/>
                  </a:cubicBezTo>
                  <a:cubicBezTo>
                    <a:pt x="874" y="1665"/>
                    <a:pt x="776" y="1731"/>
                    <a:pt x="644" y="1731"/>
                  </a:cubicBezTo>
                  <a:cubicBezTo>
                    <a:pt x="512" y="1731"/>
                    <a:pt x="413" y="1665"/>
                    <a:pt x="364" y="1534"/>
                  </a:cubicBezTo>
                  <a:cubicBezTo>
                    <a:pt x="298" y="1418"/>
                    <a:pt x="265" y="1220"/>
                    <a:pt x="265" y="973"/>
                  </a:cubicBezTo>
                  <a:cubicBezTo>
                    <a:pt x="265" y="709"/>
                    <a:pt x="298" y="528"/>
                    <a:pt x="364" y="396"/>
                  </a:cubicBezTo>
                  <a:cubicBezTo>
                    <a:pt x="413" y="264"/>
                    <a:pt x="512" y="199"/>
                    <a:pt x="644" y="199"/>
                  </a:cubicBezTo>
                  <a:close/>
                  <a:moveTo>
                    <a:pt x="644" y="1"/>
                  </a:moveTo>
                  <a:cubicBezTo>
                    <a:pt x="446" y="1"/>
                    <a:pt x="281" y="83"/>
                    <a:pt x="166" y="248"/>
                  </a:cubicBezTo>
                  <a:cubicBezTo>
                    <a:pt x="67" y="413"/>
                    <a:pt x="1" y="660"/>
                    <a:pt x="1" y="973"/>
                  </a:cubicBezTo>
                  <a:cubicBezTo>
                    <a:pt x="1" y="1286"/>
                    <a:pt x="67" y="1517"/>
                    <a:pt x="166" y="1682"/>
                  </a:cubicBezTo>
                  <a:cubicBezTo>
                    <a:pt x="281" y="1847"/>
                    <a:pt x="446" y="1929"/>
                    <a:pt x="644" y="1929"/>
                  </a:cubicBezTo>
                  <a:cubicBezTo>
                    <a:pt x="858" y="1929"/>
                    <a:pt x="1006" y="1847"/>
                    <a:pt x="1122" y="1682"/>
                  </a:cubicBezTo>
                  <a:cubicBezTo>
                    <a:pt x="1237" y="1517"/>
                    <a:pt x="1286" y="1286"/>
                    <a:pt x="1286" y="973"/>
                  </a:cubicBezTo>
                  <a:cubicBezTo>
                    <a:pt x="1286" y="660"/>
                    <a:pt x="1237" y="413"/>
                    <a:pt x="1122" y="248"/>
                  </a:cubicBezTo>
                  <a:cubicBezTo>
                    <a:pt x="1006" y="83"/>
                    <a:pt x="858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61;p48"/>
            <p:cNvSpPr/>
            <p:nvPr/>
          </p:nvSpPr>
          <p:spPr>
            <a:xfrm>
              <a:off x="6528975" y="4942750"/>
              <a:ext cx="30100" cy="47425"/>
            </a:xfrm>
            <a:custGeom>
              <a:avLst/>
              <a:gdLst/>
              <a:ahLst/>
              <a:cxnLst/>
              <a:rect l="l" t="t" r="r" b="b"/>
              <a:pathLst>
                <a:path w="1204" h="1897" extrusionOk="0">
                  <a:moveTo>
                    <a:pt x="82" y="1"/>
                  </a:moveTo>
                  <a:lnTo>
                    <a:pt x="82" y="940"/>
                  </a:lnTo>
                  <a:cubicBezTo>
                    <a:pt x="148" y="907"/>
                    <a:pt x="214" y="891"/>
                    <a:pt x="280" y="874"/>
                  </a:cubicBezTo>
                  <a:cubicBezTo>
                    <a:pt x="346" y="858"/>
                    <a:pt x="412" y="841"/>
                    <a:pt x="478" y="841"/>
                  </a:cubicBezTo>
                  <a:cubicBezTo>
                    <a:pt x="626" y="841"/>
                    <a:pt x="742" y="891"/>
                    <a:pt x="824" y="957"/>
                  </a:cubicBezTo>
                  <a:cubicBezTo>
                    <a:pt x="907" y="1039"/>
                    <a:pt x="956" y="1138"/>
                    <a:pt x="956" y="1270"/>
                  </a:cubicBezTo>
                  <a:cubicBezTo>
                    <a:pt x="956" y="1402"/>
                    <a:pt x="907" y="1501"/>
                    <a:pt x="824" y="1566"/>
                  </a:cubicBezTo>
                  <a:cubicBezTo>
                    <a:pt x="742" y="1649"/>
                    <a:pt x="626" y="1682"/>
                    <a:pt x="478" y="1682"/>
                  </a:cubicBezTo>
                  <a:cubicBezTo>
                    <a:pt x="396" y="1682"/>
                    <a:pt x="313" y="1682"/>
                    <a:pt x="231" y="1649"/>
                  </a:cubicBezTo>
                  <a:cubicBezTo>
                    <a:pt x="148" y="1632"/>
                    <a:pt x="82" y="1599"/>
                    <a:pt x="0" y="1566"/>
                  </a:cubicBezTo>
                  <a:lnTo>
                    <a:pt x="0" y="1814"/>
                  </a:lnTo>
                  <a:cubicBezTo>
                    <a:pt x="82" y="1847"/>
                    <a:pt x="165" y="1863"/>
                    <a:pt x="247" y="1880"/>
                  </a:cubicBezTo>
                  <a:cubicBezTo>
                    <a:pt x="330" y="1896"/>
                    <a:pt x="412" y="1896"/>
                    <a:pt x="494" y="1896"/>
                  </a:cubicBezTo>
                  <a:cubicBezTo>
                    <a:pt x="709" y="1896"/>
                    <a:pt x="890" y="1847"/>
                    <a:pt x="1022" y="1731"/>
                  </a:cubicBezTo>
                  <a:cubicBezTo>
                    <a:pt x="1137" y="1616"/>
                    <a:pt x="1203" y="1468"/>
                    <a:pt x="1203" y="1270"/>
                  </a:cubicBezTo>
                  <a:cubicBezTo>
                    <a:pt x="1203" y="1072"/>
                    <a:pt x="1137" y="924"/>
                    <a:pt x="1022" y="808"/>
                  </a:cubicBezTo>
                  <a:cubicBezTo>
                    <a:pt x="907" y="693"/>
                    <a:pt x="742" y="644"/>
                    <a:pt x="527" y="644"/>
                  </a:cubicBezTo>
                  <a:lnTo>
                    <a:pt x="412" y="644"/>
                  </a:lnTo>
                  <a:cubicBezTo>
                    <a:pt x="379" y="644"/>
                    <a:pt x="346" y="660"/>
                    <a:pt x="313" y="676"/>
                  </a:cubicBezTo>
                  <a:lnTo>
                    <a:pt x="313" y="215"/>
                  </a:lnTo>
                  <a:lnTo>
                    <a:pt x="1071" y="215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62;p48"/>
            <p:cNvSpPr/>
            <p:nvPr/>
          </p:nvSpPr>
          <p:spPr>
            <a:xfrm>
              <a:off x="6827275" y="4941925"/>
              <a:ext cx="31750" cy="48250"/>
            </a:xfrm>
            <a:custGeom>
              <a:avLst/>
              <a:gdLst/>
              <a:ahLst/>
              <a:cxnLst/>
              <a:rect l="l" t="t" r="r" b="b"/>
              <a:pathLst>
                <a:path w="1270" h="1930" extrusionOk="0">
                  <a:moveTo>
                    <a:pt x="627" y="199"/>
                  </a:moveTo>
                  <a:cubicBezTo>
                    <a:pt x="759" y="199"/>
                    <a:pt x="857" y="264"/>
                    <a:pt x="923" y="396"/>
                  </a:cubicBezTo>
                  <a:cubicBezTo>
                    <a:pt x="989" y="528"/>
                    <a:pt x="1022" y="709"/>
                    <a:pt x="1022" y="973"/>
                  </a:cubicBezTo>
                  <a:cubicBezTo>
                    <a:pt x="1022" y="1220"/>
                    <a:pt x="989" y="1418"/>
                    <a:pt x="923" y="1534"/>
                  </a:cubicBezTo>
                  <a:cubicBezTo>
                    <a:pt x="857" y="1665"/>
                    <a:pt x="759" y="1731"/>
                    <a:pt x="627" y="1731"/>
                  </a:cubicBezTo>
                  <a:cubicBezTo>
                    <a:pt x="511" y="1731"/>
                    <a:pt x="412" y="1665"/>
                    <a:pt x="347" y="1534"/>
                  </a:cubicBezTo>
                  <a:cubicBezTo>
                    <a:pt x="281" y="1418"/>
                    <a:pt x="248" y="1220"/>
                    <a:pt x="248" y="973"/>
                  </a:cubicBezTo>
                  <a:cubicBezTo>
                    <a:pt x="248" y="709"/>
                    <a:pt x="281" y="528"/>
                    <a:pt x="347" y="396"/>
                  </a:cubicBezTo>
                  <a:cubicBezTo>
                    <a:pt x="412" y="264"/>
                    <a:pt x="511" y="199"/>
                    <a:pt x="627" y="199"/>
                  </a:cubicBezTo>
                  <a:close/>
                  <a:moveTo>
                    <a:pt x="627" y="1"/>
                  </a:moveTo>
                  <a:cubicBezTo>
                    <a:pt x="429" y="1"/>
                    <a:pt x="264" y="83"/>
                    <a:pt x="149" y="248"/>
                  </a:cubicBezTo>
                  <a:cubicBezTo>
                    <a:pt x="50" y="413"/>
                    <a:pt x="0" y="660"/>
                    <a:pt x="0" y="973"/>
                  </a:cubicBezTo>
                  <a:cubicBezTo>
                    <a:pt x="0" y="1286"/>
                    <a:pt x="50" y="1517"/>
                    <a:pt x="149" y="1682"/>
                  </a:cubicBezTo>
                  <a:cubicBezTo>
                    <a:pt x="264" y="1847"/>
                    <a:pt x="429" y="1929"/>
                    <a:pt x="627" y="1929"/>
                  </a:cubicBezTo>
                  <a:cubicBezTo>
                    <a:pt x="841" y="1929"/>
                    <a:pt x="1006" y="1847"/>
                    <a:pt x="1105" y="1682"/>
                  </a:cubicBezTo>
                  <a:cubicBezTo>
                    <a:pt x="1220" y="1517"/>
                    <a:pt x="1269" y="1286"/>
                    <a:pt x="1269" y="973"/>
                  </a:cubicBezTo>
                  <a:cubicBezTo>
                    <a:pt x="1269" y="660"/>
                    <a:pt x="1220" y="413"/>
                    <a:pt x="1105" y="248"/>
                  </a:cubicBezTo>
                  <a:cubicBezTo>
                    <a:pt x="1006" y="83"/>
                    <a:pt x="841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63;p48"/>
            <p:cNvSpPr/>
            <p:nvPr/>
          </p:nvSpPr>
          <p:spPr>
            <a:xfrm>
              <a:off x="6867650" y="4941925"/>
              <a:ext cx="32175" cy="48250"/>
            </a:xfrm>
            <a:custGeom>
              <a:avLst/>
              <a:gdLst/>
              <a:ahLst/>
              <a:cxnLst/>
              <a:rect l="l" t="t" r="r" b="b"/>
              <a:pathLst>
                <a:path w="1287" h="1930" extrusionOk="0">
                  <a:moveTo>
                    <a:pt x="660" y="874"/>
                  </a:moveTo>
                  <a:cubicBezTo>
                    <a:pt x="775" y="874"/>
                    <a:pt x="858" y="907"/>
                    <a:pt x="923" y="990"/>
                  </a:cubicBezTo>
                  <a:cubicBezTo>
                    <a:pt x="989" y="1056"/>
                    <a:pt x="1022" y="1171"/>
                    <a:pt x="1022" y="1303"/>
                  </a:cubicBezTo>
                  <a:cubicBezTo>
                    <a:pt x="1022" y="1435"/>
                    <a:pt x="989" y="1534"/>
                    <a:pt x="923" y="1616"/>
                  </a:cubicBezTo>
                  <a:cubicBezTo>
                    <a:pt x="858" y="1698"/>
                    <a:pt x="775" y="1731"/>
                    <a:pt x="660" y="1731"/>
                  </a:cubicBezTo>
                  <a:cubicBezTo>
                    <a:pt x="544" y="1731"/>
                    <a:pt x="462" y="1698"/>
                    <a:pt x="396" y="1616"/>
                  </a:cubicBezTo>
                  <a:cubicBezTo>
                    <a:pt x="330" y="1534"/>
                    <a:pt x="297" y="1435"/>
                    <a:pt x="297" y="1303"/>
                  </a:cubicBezTo>
                  <a:cubicBezTo>
                    <a:pt x="297" y="1171"/>
                    <a:pt x="330" y="1056"/>
                    <a:pt x="396" y="990"/>
                  </a:cubicBezTo>
                  <a:cubicBezTo>
                    <a:pt x="462" y="907"/>
                    <a:pt x="544" y="874"/>
                    <a:pt x="660" y="874"/>
                  </a:cubicBezTo>
                  <a:close/>
                  <a:moveTo>
                    <a:pt x="775" y="1"/>
                  </a:moveTo>
                  <a:cubicBezTo>
                    <a:pt x="544" y="1"/>
                    <a:pt x="347" y="100"/>
                    <a:pt x="215" y="264"/>
                  </a:cubicBezTo>
                  <a:cubicBezTo>
                    <a:pt x="66" y="446"/>
                    <a:pt x="1" y="677"/>
                    <a:pt x="1" y="973"/>
                  </a:cubicBezTo>
                  <a:cubicBezTo>
                    <a:pt x="1" y="1286"/>
                    <a:pt x="66" y="1517"/>
                    <a:pt x="165" y="1682"/>
                  </a:cubicBezTo>
                  <a:cubicBezTo>
                    <a:pt x="281" y="1847"/>
                    <a:pt x="446" y="1929"/>
                    <a:pt x="660" y="1929"/>
                  </a:cubicBezTo>
                  <a:cubicBezTo>
                    <a:pt x="858" y="1929"/>
                    <a:pt x="1006" y="1863"/>
                    <a:pt x="1105" y="1748"/>
                  </a:cubicBezTo>
                  <a:cubicBezTo>
                    <a:pt x="1220" y="1649"/>
                    <a:pt x="1286" y="1484"/>
                    <a:pt x="1286" y="1303"/>
                  </a:cubicBezTo>
                  <a:cubicBezTo>
                    <a:pt x="1286" y="1105"/>
                    <a:pt x="1220" y="957"/>
                    <a:pt x="1121" y="841"/>
                  </a:cubicBezTo>
                  <a:cubicBezTo>
                    <a:pt x="1006" y="726"/>
                    <a:pt x="858" y="677"/>
                    <a:pt x="676" y="677"/>
                  </a:cubicBezTo>
                  <a:cubicBezTo>
                    <a:pt x="594" y="677"/>
                    <a:pt x="511" y="693"/>
                    <a:pt x="429" y="726"/>
                  </a:cubicBezTo>
                  <a:cubicBezTo>
                    <a:pt x="363" y="759"/>
                    <a:pt x="297" y="825"/>
                    <a:pt x="248" y="891"/>
                  </a:cubicBezTo>
                  <a:cubicBezTo>
                    <a:pt x="264" y="660"/>
                    <a:pt x="314" y="495"/>
                    <a:pt x="396" y="380"/>
                  </a:cubicBezTo>
                  <a:cubicBezTo>
                    <a:pt x="495" y="281"/>
                    <a:pt x="610" y="215"/>
                    <a:pt x="775" y="215"/>
                  </a:cubicBezTo>
                  <a:cubicBezTo>
                    <a:pt x="841" y="215"/>
                    <a:pt x="907" y="232"/>
                    <a:pt x="973" y="248"/>
                  </a:cubicBezTo>
                  <a:cubicBezTo>
                    <a:pt x="1039" y="264"/>
                    <a:pt x="1105" y="281"/>
                    <a:pt x="1154" y="314"/>
                  </a:cubicBezTo>
                  <a:lnTo>
                    <a:pt x="1154" y="83"/>
                  </a:lnTo>
                  <a:cubicBezTo>
                    <a:pt x="1088" y="50"/>
                    <a:pt x="1022" y="34"/>
                    <a:pt x="956" y="34"/>
                  </a:cubicBezTo>
                  <a:cubicBezTo>
                    <a:pt x="891" y="17"/>
                    <a:pt x="841" y="1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64;p48"/>
            <p:cNvSpPr/>
            <p:nvPr/>
          </p:nvSpPr>
          <p:spPr>
            <a:xfrm>
              <a:off x="7166375" y="4941925"/>
              <a:ext cx="31750" cy="48250"/>
            </a:xfrm>
            <a:custGeom>
              <a:avLst/>
              <a:gdLst/>
              <a:ahLst/>
              <a:cxnLst/>
              <a:rect l="l" t="t" r="r" b="b"/>
              <a:pathLst>
                <a:path w="1270" h="1930" extrusionOk="0">
                  <a:moveTo>
                    <a:pt x="627" y="199"/>
                  </a:moveTo>
                  <a:cubicBezTo>
                    <a:pt x="759" y="199"/>
                    <a:pt x="857" y="264"/>
                    <a:pt x="923" y="396"/>
                  </a:cubicBezTo>
                  <a:cubicBezTo>
                    <a:pt x="989" y="528"/>
                    <a:pt x="1022" y="709"/>
                    <a:pt x="1022" y="973"/>
                  </a:cubicBezTo>
                  <a:cubicBezTo>
                    <a:pt x="1022" y="1220"/>
                    <a:pt x="989" y="1418"/>
                    <a:pt x="923" y="1534"/>
                  </a:cubicBezTo>
                  <a:cubicBezTo>
                    <a:pt x="857" y="1665"/>
                    <a:pt x="759" y="1731"/>
                    <a:pt x="627" y="1731"/>
                  </a:cubicBezTo>
                  <a:cubicBezTo>
                    <a:pt x="511" y="1731"/>
                    <a:pt x="412" y="1665"/>
                    <a:pt x="346" y="1534"/>
                  </a:cubicBezTo>
                  <a:cubicBezTo>
                    <a:pt x="281" y="1418"/>
                    <a:pt x="248" y="1220"/>
                    <a:pt x="248" y="973"/>
                  </a:cubicBezTo>
                  <a:cubicBezTo>
                    <a:pt x="248" y="709"/>
                    <a:pt x="281" y="528"/>
                    <a:pt x="346" y="396"/>
                  </a:cubicBezTo>
                  <a:cubicBezTo>
                    <a:pt x="412" y="264"/>
                    <a:pt x="511" y="199"/>
                    <a:pt x="627" y="199"/>
                  </a:cubicBezTo>
                  <a:close/>
                  <a:moveTo>
                    <a:pt x="627" y="1"/>
                  </a:moveTo>
                  <a:cubicBezTo>
                    <a:pt x="429" y="1"/>
                    <a:pt x="264" y="83"/>
                    <a:pt x="165" y="248"/>
                  </a:cubicBezTo>
                  <a:cubicBezTo>
                    <a:pt x="50" y="413"/>
                    <a:pt x="0" y="660"/>
                    <a:pt x="0" y="973"/>
                  </a:cubicBezTo>
                  <a:cubicBezTo>
                    <a:pt x="0" y="1286"/>
                    <a:pt x="50" y="1517"/>
                    <a:pt x="165" y="1682"/>
                  </a:cubicBezTo>
                  <a:cubicBezTo>
                    <a:pt x="264" y="1847"/>
                    <a:pt x="429" y="1929"/>
                    <a:pt x="627" y="1929"/>
                  </a:cubicBezTo>
                  <a:cubicBezTo>
                    <a:pt x="841" y="1929"/>
                    <a:pt x="1006" y="1847"/>
                    <a:pt x="1105" y="1682"/>
                  </a:cubicBezTo>
                  <a:cubicBezTo>
                    <a:pt x="1220" y="1517"/>
                    <a:pt x="1269" y="1286"/>
                    <a:pt x="1269" y="973"/>
                  </a:cubicBezTo>
                  <a:cubicBezTo>
                    <a:pt x="1269" y="660"/>
                    <a:pt x="1220" y="413"/>
                    <a:pt x="1105" y="248"/>
                  </a:cubicBezTo>
                  <a:cubicBezTo>
                    <a:pt x="1006" y="83"/>
                    <a:pt x="841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65;p48"/>
            <p:cNvSpPr/>
            <p:nvPr/>
          </p:nvSpPr>
          <p:spPr>
            <a:xfrm>
              <a:off x="7207575" y="4942750"/>
              <a:ext cx="29700" cy="46600"/>
            </a:xfrm>
            <a:custGeom>
              <a:avLst/>
              <a:gdLst/>
              <a:ahLst/>
              <a:cxnLst/>
              <a:rect l="l" t="t" r="r" b="b"/>
              <a:pathLst>
                <a:path w="1188" h="1864" extrusionOk="0">
                  <a:moveTo>
                    <a:pt x="0" y="1"/>
                  </a:moveTo>
                  <a:lnTo>
                    <a:pt x="0" y="215"/>
                  </a:lnTo>
                  <a:lnTo>
                    <a:pt x="890" y="215"/>
                  </a:lnTo>
                  <a:lnTo>
                    <a:pt x="264" y="1863"/>
                  </a:lnTo>
                  <a:lnTo>
                    <a:pt x="528" y="1863"/>
                  </a:lnTo>
                  <a:lnTo>
                    <a:pt x="1187" y="116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66;p48"/>
            <p:cNvSpPr/>
            <p:nvPr/>
          </p:nvSpPr>
          <p:spPr>
            <a:xfrm>
              <a:off x="5105000" y="4338000"/>
              <a:ext cx="2145050" cy="480975"/>
            </a:xfrm>
            <a:custGeom>
              <a:avLst/>
              <a:gdLst/>
              <a:ahLst/>
              <a:cxnLst/>
              <a:rect l="l" t="t" r="r" b="b"/>
              <a:pathLst>
                <a:path w="85802" h="19239" extrusionOk="0">
                  <a:moveTo>
                    <a:pt x="38327" y="8620"/>
                  </a:moveTo>
                  <a:cubicBezTo>
                    <a:pt x="38216" y="8620"/>
                    <a:pt x="38105" y="8690"/>
                    <a:pt x="38088" y="8830"/>
                  </a:cubicBezTo>
                  <a:lnTo>
                    <a:pt x="38088" y="10413"/>
                  </a:lnTo>
                  <a:cubicBezTo>
                    <a:pt x="38105" y="10561"/>
                    <a:pt x="38216" y="10635"/>
                    <a:pt x="38327" y="10635"/>
                  </a:cubicBezTo>
                  <a:cubicBezTo>
                    <a:pt x="38438" y="10635"/>
                    <a:pt x="38550" y="10561"/>
                    <a:pt x="38566" y="10413"/>
                  </a:cubicBezTo>
                  <a:lnTo>
                    <a:pt x="38566" y="8830"/>
                  </a:lnTo>
                  <a:cubicBezTo>
                    <a:pt x="38550" y="8690"/>
                    <a:pt x="38438" y="8620"/>
                    <a:pt x="38327" y="8620"/>
                  </a:cubicBezTo>
                  <a:close/>
                  <a:moveTo>
                    <a:pt x="71842" y="8493"/>
                  </a:moveTo>
                  <a:cubicBezTo>
                    <a:pt x="71730" y="8493"/>
                    <a:pt x="71619" y="8567"/>
                    <a:pt x="71611" y="8715"/>
                  </a:cubicBezTo>
                  <a:lnTo>
                    <a:pt x="71611" y="10511"/>
                  </a:lnTo>
                  <a:cubicBezTo>
                    <a:pt x="71619" y="10652"/>
                    <a:pt x="71730" y="10722"/>
                    <a:pt x="71842" y="10722"/>
                  </a:cubicBezTo>
                  <a:cubicBezTo>
                    <a:pt x="71953" y="10722"/>
                    <a:pt x="72064" y="10652"/>
                    <a:pt x="72072" y="10511"/>
                  </a:cubicBezTo>
                  <a:lnTo>
                    <a:pt x="72072" y="8715"/>
                  </a:lnTo>
                  <a:cubicBezTo>
                    <a:pt x="72064" y="8567"/>
                    <a:pt x="71953" y="8493"/>
                    <a:pt x="71842" y="8493"/>
                  </a:cubicBezTo>
                  <a:close/>
                  <a:moveTo>
                    <a:pt x="13952" y="8480"/>
                  </a:moveTo>
                  <a:cubicBezTo>
                    <a:pt x="13832" y="8480"/>
                    <a:pt x="13713" y="8558"/>
                    <a:pt x="13713" y="8715"/>
                  </a:cubicBezTo>
                  <a:lnTo>
                    <a:pt x="13713" y="10511"/>
                  </a:lnTo>
                  <a:cubicBezTo>
                    <a:pt x="13721" y="10668"/>
                    <a:pt x="13840" y="10746"/>
                    <a:pt x="13958" y="10746"/>
                  </a:cubicBezTo>
                  <a:cubicBezTo>
                    <a:pt x="14075" y="10746"/>
                    <a:pt x="14190" y="10668"/>
                    <a:pt x="14190" y="10511"/>
                  </a:cubicBezTo>
                  <a:lnTo>
                    <a:pt x="14190" y="8715"/>
                  </a:lnTo>
                  <a:cubicBezTo>
                    <a:pt x="14190" y="8558"/>
                    <a:pt x="14071" y="8480"/>
                    <a:pt x="13952" y="8480"/>
                  </a:cubicBezTo>
                  <a:close/>
                  <a:moveTo>
                    <a:pt x="58127" y="8031"/>
                  </a:moveTo>
                  <a:cubicBezTo>
                    <a:pt x="58014" y="8031"/>
                    <a:pt x="57898" y="8105"/>
                    <a:pt x="57882" y="8254"/>
                  </a:cubicBezTo>
                  <a:lnTo>
                    <a:pt x="57882" y="10989"/>
                  </a:lnTo>
                  <a:cubicBezTo>
                    <a:pt x="57898" y="11129"/>
                    <a:pt x="58014" y="11200"/>
                    <a:pt x="58127" y="11200"/>
                  </a:cubicBezTo>
                  <a:cubicBezTo>
                    <a:pt x="58240" y="11200"/>
                    <a:pt x="58352" y="11129"/>
                    <a:pt x="58360" y="10989"/>
                  </a:cubicBezTo>
                  <a:lnTo>
                    <a:pt x="58360" y="8254"/>
                  </a:lnTo>
                  <a:cubicBezTo>
                    <a:pt x="58352" y="8105"/>
                    <a:pt x="58240" y="8031"/>
                    <a:pt x="58127" y="8031"/>
                  </a:cubicBezTo>
                  <a:close/>
                  <a:moveTo>
                    <a:pt x="70317" y="8031"/>
                  </a:moveTo>
                  <a:cubicBezTo>
                    <a:pt x="70206" y="8031"/>
                    <a:pt x="70095" y="8105"/>
                    <a:pt x="70078" y="8254"/>
                  </a:cubicBezTo>
                  <a:lnTo>
                    <a:pt x="70078" y="10989"/>
                  </a:lnTo>
                  <a:cubicBezTo>
                    <a:pt x="70095" y="11129"/>
                    <a:pt x="70206" y="11200"/>
                    <a:pt x="70317" y="11200"/>
                  </a:cubicBezTo>
                  <a:cubicBezTo>
                    <a:pt x="70428" y="11200"/>
                    <a:pt x="70540" y="11129"/>
                    <a:pt x="70556" y="10989"/>
                  </a:cubicBezTo>
                  <a:lnTo>
                    <a:pt x="70556" y="8254"/>
                  </a:lnTo>
                  <a:cubicBezTo>
                    <a:pt x="70540" y="8105"/>
                    <a:pt x="70428" y="8031"/>
                    <a:pt x="70317" y="8031"/>
                  </a:cubicBezTo>
                  <a:close/>
                  <a:moveTo>
                    <a:pt x="73366" y="8031"/>
                  </a:moveTo>
                  <a:cubicBezTo>
                    <a:pt x="73255" y="8031"/>
                    <a:pt x="73144" y="8105"/>
                    <a:pt x="73127" y="8254"/>
                  </a:cubicBezTo>
                  <a:lnTo>
                    <a:pt x="73127" y="10989"/>
                  </a:lnTo>
                  <a:cubicBezTo>
                    <a:pt x="73144" y="11129"/>
                    <a:pt x="73255" y="11200"/>
                    <a:pt x="73366" y="11200"/>
                  </a:cubicBezTo>
                  <a:cubicBezTo>
                    <a:pt x="73477" y="11200"/>
                    <a:pt x="73589" y="11129"/>
                    <a:pt x="73605" y="10989"/>
                  </a:cubicBezTo>
                  <a:lnTo>
                    <a:pt x="73605" y="8254"/>
                  </a:lnTo>
                  <a:cubicBezTo>
                    <a:pt x="73589" y="8105"/>
                    <a:pt x="73477" y="8031"/>
                    <a:pt x="73366" y="8031"/>
                  </a:cubicBezTo>
                  <a:close/>
                  <a:moveTo>
                    <a:pt x="239" y="8031"/>
                  </a:moveTo>
                  <a:cubicBezTo>
                    <a:pt x="128" y="8031"/>
                    <a:pt x="17" y="8105"/>
                    <a:pt x="0" y="8254"/>
                  </a:cubicBezTo>
                  <a:lnTo>
                    <a:pt x="0" y="11006"/>
                  </a:lnTo>
                  <a:cubicBezTo>
                    <a:pt x="17" y="11146"/>
                    <a:pt x="128" y="11216"/>
                    <a:pt x="239" y="11216"/>
                  </a:cubicBezTo>
                  <a:cubicBezTo>
                    <a:pt x="350" y="11216"/>
                    <a:pt x="462" y="11146"/>
                    <a:pt x="478" y="11006"/>
                  </a:cubicBezTo>
                  <a:lnTo>
                    <a:pt x="478" y="10989"/>
                  </a:lnTo>
                  <a:lnTo>
                    <a:pt x="478" y="8254"/>
                  </a:lnTo>
                  <a:cubicBezTo>
                    <a:pt x="462" y="8105"/>
                    <a:pt x="350" y="8031"/>
                    <a:pt x="239" y="8031"/>
                  </a:cubicBezTo>
                  <a:close/>
                  <a:moveTo>
                    <a:pt x="12435" y="8031"/>
                  </a:moveTo>
                  <a:cubicBezTo>
                    <a:pt x="12324" y="8031"/>
                    <a:pt x="12213" y="8105"/>
                    <a:pt x="12196" y="8254"/>
                  </a:cubicBezTo>
                  <a:lnTo>
                    <a:pt x="12196" y="11006"/>
                  </a:lnTo>
                  <a:cubicBezTo>
                    <a:pt x="12213" y="11146"/>
                    <a:pt x="12324" y="11216"/>
                    <a:pt x="12435" y="11216"/>
                  </a:cubicBezTo>
                  <a:cubicBezTo>
                    <a:pt x="12546" y="11216"/>
                    <a:pt x="12658" y="11146"/>
                    <a:pt x="12674" y="11006"/>
                  </a:cubicBezTo>
                  <a:lnTo>
                    <a:pt x="12674" y="10989"/>
                  </a:lnTo>
                  <a:lnTo>
                    <a:pt x="12674" y="8254"/>
                  </a:lnTo>
                  <a:cubicBezTo>
                    <a:pt x="12658" y="8105"/>
                    <a:pt x="12546" y="8031"/>
                    <a:pt x="12435" y="8031"/>
                  </a:cubicBezTo>
                  <a:close/>
                  <a:moveTo>
                    <a:pt x="52033" y="8031"/>
                  </a:moveTo>
                  <a:cubicBezTo>
                    <a:pt x="51920" y="8031"/>
                    <a:pt x="51809" y="8105"/>
                    <a:pt x="51800" y="8254"/>
                  </a:cubicBezTo>
                  <a:lnTo>
                    <a:pt x="51800" y="11006"/>
                  </a:lnTo>
                  <a:cubicBezTo>
                    <a:pt x="51809" y="11146"/>
                    <a:pt x="51920" y="11216"/>
                    <a:pt x="52033" y="11216"/>
                  </a:cubicBezTo>
                  <a:cubicBezTo>
                    <a:pt x="52147" y="11216"/>
                    <a:pt x="52262" y="11146"/>
                    <a:pt x="52278" y="11006"/>
                  </a:cubicBezTo>
                  <a:lnTo>
                    <a:pt x="52278" y="8254"/>
                  </a:lnTo>
                  <a:cubicBezTo>
                    <a:pt x="52262" y="8105"/>
                    <a:pt x="52147" y="8031"/>
                    <a:pt x="52033" y="8031"/>
                  </a:cubicBezTo>
                  <a:close/>
                  <a:moveTo>
                    <a:pt x="85562" y="8019"/>
                  </a:moveTo>
                  <a:cubicBezTo>
                    <a:pt x="85443" y="8019"/>
                    <a:pt x="85323" y="8097"/>
                    <a:pt x="85323" y="8254"/>
                  </a:cubicBezTo>
                  <a:lnTo>
                    <a:pt x="85323" y="10989"/>
                  </a:lnTo>
                  <a:cubicBezTo>
                    <a:pt x="85323" y="11146"/>
                    <a:pt x="85443" y="11224"/>
                    <a:pt x="85562" y="11224"/>
                  </a:cubicBezTo>
                  <a:cubicBezTo>
                    <a:pt x="85682" y="11224"/>
                    <a:pt x="85801" y="11146"/>
                    <a:pt x="85801" y="10989"/>
                  </a:cubicBezTo>
                  <a:lnTo>
                    <a:pt x="85801" y="8254"/>
                  </a:lnTo>
                  <a:cubicBezTo>
                    <a:pt x="85801" y="8097"/>
                    <a:pt x="85682" y="8019"/>
                    <a:pt x="85562" y="8019"/>
                  </a:cubicBezTo>
                  <a:close/>
                  <a:moveTo>
                    <a:pt x="36796" y="8019"/>
                  </a:moveTo>
                  <a:cubicBezTo>
                    <a:pt x="36679" y="8019"/>
                    <a:pt x="36564" y="8097"/>
                    <a:pt x="36572" y="8254"/>
                  </a:cubicBezTo>
                  <a:lnTo>
                    <a:pt x="36572" y="11006"/>
                  </a:lnTo>
                  <a:cubicBezTo>
                    <a:pt x="36572" y="11162"/>
                    <a:pt x="36687" y="11241"/>
                    <a:pt x="36803" y="11241"/>
                  </a:cubicBezTo>
                  <a:cubicBezTo>
                    <a:pt x="36918" y="11241"/>
                    <a:pt x="37033" y="11162"/>
                    <a:pt x="37033" y="11006"/>
                  </a:cubicBezTo>
                  <a:lnTo>
                    <a:pt x="37033" y="8254"/>
                  </a:lnTo>
                  <a:cubicBezTo>
                    <a:pt x="37033" y="8097"/>
                    <a:pt x="36914" y="8019"/>
                    <a:pt x="36796" y="8019"/>
                  </a:cubicBezTo>
                  <a:close/>
                  <a:moveTo>
                    <a:pt x="39843" y="8019"/>
                  </a:moveTo>
                  <a:cubicBezTo>
                    <a:pt x="39724" y="8019"/>
                    <a:pt x="39604" y="8097"/>
                    <a:pt x="39604" y="8254"/>
                  </a:cubicBezTo>
                  <a:lnTo>
                    <a:pt x="39604" y="11006"/>
                  </a:lnTo>
                  <a:cubicBezTo>
                    <a:pt x="39604" y="11162"/>
                    <a:pt x="39724" y="11241"/>
                    <a:pt x="39843" y="11241"/>
                  </a:cubicBezTo>
                  <a:cubicBezTo>
                    <a:pt x="39963" y="11241"/>
                    <a:pt x="40082" y="11162"/>
                    <a:pt x="40082" y="11006"/>
                  </a:cubicBezTo>
                  <a:lnTo>
                    <a:pt x="40082" y="8254"/>
                  </a:lnTo>
                  <a:cubicBezTo>
                    <a:pt x="40082" y="8097"/>
                    <a:pt x="39963" y="8019"/>
                    <a:pt x="39843" y="8019"/>
                  </a:cubicBezTo>
                  <a:close/>
                  <a:moveTo>
                    <a:pt x="53562" y="7615"/>
                  </a:moveTo>
                  <a:cubicBezTo>
                    <a:pt x="53449" y="7615"/>
                    <a:pt x="53333" y="7685"/>
                    <a:pt x="53317" y="7825"/>
                  </a:cubicBezTo>
                  <a:lnTo>
                    <a:pt x="53317" y="11401"/>
                  </a:lnTo>
                  <a:cubicBezTo>
                    <a:pt x="53333" y="11550"/>
                    <a:pt x="53449" y="11624"/>
                    <a:pt x="53562" y="11624"/>
                  </a:cubicBezTo>
                  <a:cubicBezTo>
                    <a:pt x="53675" y="11624"/>
                    <a:pt x="53786" y="11550"/>
                    <a:pt x="53795" y="11401"/>
                  </a:cubicBezTo>
                  <a:lnTo>
                    <a:pt x="53795" y="7825"/>
                  </a:lnTo>
                  <a:cubicBezTo>
                    <a:pt x="53786" y="7685"/>
                    <a:pt x="53675" y="7615"/>
                    <a:pt x="53562" y="7615"/>
                  </a:cubicBezTo>
                  <a:close/>
                  <a:moveTo>
                    <a:pt x="56611" y="7615"/>
                  </a:moveTo>
                  <a:cubicBezTo>
                    <a:pt x="56498" y="7615"/>
                    <a:pt x="56382" y="7685"/>
                    <a:pt x="56366" y="7825"/>
                  </a:cubicBezTo>
                  <a:lnTo>
                    <a:pt x="56366" y="11401"/>
                  </a:lnTo>
                  <a:cubicBezTo>
                    <a:pt x="56382" y="11550"/>
                    <a:pt x="56498" y="11624"/>
                    <a:pt x="56611" y="11624"/>
                  </a:cubicBezTo>
                  <a:cubicBezTo>
                    <a:pt x="56724" y="11624"/>
                    <a:pt x="56835" y="11550"/>
                    <a:pt x="56844" y="11401"/>
                  </a:cubicBezTo>
                  <a:lnTo>
                    <a:pt x="56844" y="7825"/>
                  </a:lnTo>
                  <a:cubicBezTo>
                    <a:pt x="56835" y="7685"/>
                    <a:pt x="56724" y="7615"/>
                    <a:pt x="56611" y="7615"/>
                  </a:cubicBezTo>
                  <a:close/>
                  <a:moveTo>
                    <a:pt x="29180" y="7520"/>
                  </a:moveTo>
                  <a:cubicBezTo>
                    <a:pt x="29069" y="7520"/>
                    <a:pt x="28958" y="7594"/>
                    <a:pt x="28941" y="7743"/>
                  </a:cubicBezTo>
                  <a:lnTo>
                    <a:pt x="28941" y="11500"/>
                  </a:lnTo>
                  <a:cubicBezTo>
                    <a:pt x="28958" y="11649"/>
                    <a:pt x="29069" y="11723"/>
                    <a:pt x="29180" y="11723"/>
                  </a:cubicBezTo>
                  <a:cubicBezTo>
                    <a:pt x="29291" y="11723"/>
                    <a:pt x="29403" y="11649"/>
                    <a:pt x="29419" y="11500"/>
                  </a:cubicBezTo>
                  <a:lnTo>
                    <a:pt x="29419" y="7743"/>
                  </a:lnTo>
                  <a:cubicBezTo>
                    <a:pt x="29403" y="7594"/>
                    <a:pt x="29291" y="7520"/>
                    <a:pt x="29180" y="7520"/>
                  </a:cubicBezTo>
                  <a:close/>
                  <a:moveTo>
                    <a:pt x="35278" y="7520"/>
                  </a:moveTo>
                  <a:cubicBezTo>
                    <a:pt x="35167" y="7520"/>
                    <a:pt x="35056" y="7594"/>
                    <a:pt x="35039" y="7743"/>
                  </a:cubicBezTo>
                  <a:lnTo>
                    <a:pt x="35039" y="11500"/>
                  </a:lnTo>
                  <a:cubicBezTo>
                    <a:pt x="35056" y="11649"/>
                    <a:pt x="35167" y="11723"/>
                    <a:pt x="35278" y="11723"/>
                  </a:cubicBezTo>
                  <a:cubicBezTo>
                    <a:pt x="35389" y="11723"/>
                    <a:pt x="35501" y="11649"/>
                    <a:pt x="35517" y="11500"/>
                  </a:cubicBezTo>
                  <a:lnTo>
                    <a:pt x="35517" y="7743"/>
                  </a:lnTo>
                  <a:cubicBezTo>
                    <a:pt x="35501" y="7594"/>
                    <a:pt x="35389" y="7520"/>
                    <a:pt x="35278" y="7520"/>
                  </a:cubicBezTo>
                  <a:close/>
                  <a:moveTo>
                    <a:pt x="55088" y="7088"/>
                  </a:moveTo>
                  <a:cubicBezTo>
                    <a:pt x="54977" y="7088"/>
                    <a:pt x="54866" y="7158"/>
                    <a:pt x="54849" y="7298"/>
                  </a:cubicBezTo>
                  <a:lnTo>
                    <a:pt x="54849" y="11929"/>
                  </a:lnTo>
                  <a:cubicBezTo>
                    <a:pt x="54866" y="12077"/>
                    <a:pt x="54977" y="12151"/>
                    <a:pt x="55088" y="12151"/>
                  </a:cubicBezTo>
                  <a:cubicBezTo>
                    <a:pt x="55200" y="12151"/>
                    <a:pt x="55311" y="12077"/>
                    <a:pt x="55327" y="11929"/>
                  </a:cubicBezTo>
                  <a:lnTo>
                    <a:pt x="55327" y="7298"/>
                  </a:lnTo>
                  <a:cubicBezTo>
                    <a:pt x="55311" y="7158"/>
                    <a:pt x="55200" y="7088"/>
                    <a:pt x="55088" y="7088"/>
                  </a:cubicBezTo>
                  <a:close/>
                  <a:moveTo>
                    <a:pt x="15474" y="6910"/>
                  </a:moveTo>
                  <a:cubicBezTo>
                    <a:pt x="15361" y="6910"/>
                    <a:pt x="15245" y="6985"/>
                    <a:pt x="15229" y="7133"/>
                  </a:cubicBezTo>
                  <a:lnTo>
                    <a:pt x="15229" y="12110"/>
                  </a:lnTo>
                  <a:cubicBezTo>
                    <a:pt x="15245" y="12258"/>
                    <a:pt x="15361" y="12333"/>
                    <a:pt x="15474" y="12333"/>
                  </a:cubicBezTo>
                  <a:cubicBezTo>
                    <a:pt x="15587" y="12333"/>
                    <a:pt x="15699" y="12258"/>
                    <a:pt x="15707" y="12110"/>
                  </a:cubicBezTo>
                  <a:lnTo>
                    <a:pt x="15707" y="7133"/>
                  </a:lnTo>
                  <a:cubicBezTo>
                    <a:pt x="15699" y="6985"/>
                    <a:pt x="15587" y="6910"/>
                    <a:pt x="15474" y="6910"/>
                  </a:cubicBezTo>
                  <a:close/>
                  <a:moveTo>
                    <a:pt x="27664" y="6910"/>
                  </a:moveTo>
                  <a:cubicBezTo>
                    <a:pt x="27553" y="6910"/>
                    <a:pt x="27441" y="6985"/>
                    <a:pt x="27425" y="7133"/>
                  </a:cubicBezTo>
                  <a:lnTo>
                    <a:pt x="27425" y="12110"/>
                  </a:lnTo>
                  <a:cubicBezTo>
                    <a:pt x="27441" y="12258"/>
                    <a:pt x="27553" y="12333"/>
                    <a:pt x="27664" y="12333"/>
                  </a:cubicBezTo>
                  <a:cubicBezTo>
                    <a:pt x="27775" y="12333"/>
                    <a:pt x="27886" y="12258"/>
                    <a:pt x="27903" y="12110"/>
                  </a:cubicBezTo>
                  <a:lnTo>
                    <a:pt x="27903" y="7133"/>
                  </a:lnTo>
                  <a:cubicBezTo>
                    <a:pt x="27886" y="6985"/>
                    <a:pt x="27775" y="6910"/>
                    <a:pt x="27664" y="6910"/>
                  </a:cubicBezTo>
                  <a:close/>
                  <a:moveTo>
                    <a:pt x="68795" y="6449"/>
                  </a:moveTo>
                  <a:cubicBezTo>
                    <a:pt x="68681" y="6449"/>
                    <a:pt x="68570" y="6523"/>
                    <a:pt x="68562" y="6671"/>
                  </a:cubicBezTo>
                  <a:lnTo>
                    <a:pt x="68562" y="12572"/>
                  </a:lnTo>
                  <a:cubicBezTo>
                    <a:pt x="68570" y="12720"/>
                    <a:pt x="68681" y="12794"/>
                    <a:pt x="68795" y="12794"/>
                  </a:cubicBezTo>
                  <a:cubicBezTo>
                    <a:pt x="68908" y="12794"/>
                    <a:pt x="69023" y="12720"/>
                    <a:pt x="69040" y="12572"/>
                  </a:cubicBezTo>
                  <a:lnTo>
                    <a:pt x="69040" y="6671"/>
                  </a:lnTo>
                  <a:cubicBezTo>
                    <a:pt x="69023" y="6523"/>
                    <a:pt x="68908" y="6449"/>
                    <a:pt x="68795" y="6449"/>
                  </a:cubicBezTo>
                  <a:close/>
                  <a:moveTo>
                    <a:pt x="74888" y="6449"/>
                  </a:moveTo>
                  <a:cubicBezTo>
                    <a:pt x="74775" y="6449"/>
                    <a:pt x="74660" y="6523"/>
                    <a:pt x="74643" y="6671"/>
                  </a:cubicBezTo>
                  <a:lnTo>
                    <a:pt x="74643" y="12572"/>
                  </a:lnTo>
                  <a:cubicBezTo>
                    <a:pt x="74660" y="12720"/>
                    <a:pt x="74775" y="12794"/>
                    <a:pt x="74888" y="12794"/>
                  </a:cubicBezTo>
                  <a:cubicBezTo>
                    <a:pt x="75002" y="12794"/>
                    <a:pt x="75113" y="12720"/>
                    <a:pt x="75121" y="12572"/>
                  </a:cubicBezTo>
                  <a:lnTo>
                    <a:pt x="75121" y="6671"/>
                  </a:lnTo>
                  <a:cubicBezTo>
                    <a:pt x="75113" y="6523"/>
                    <a:pt x="75002" y="6449"/>
                    <a:pt x="74888" y="6449"/>
                  </a:cubicBezTo>
                  <a:close/>
                  <a:moveTo>
                    <a:pt x="84036" y="6449"/>
                  </a:moveTo>
                  <a:cubicBezTo>
                    <a:pt x="83922" y="6449"/>
                    <a:pt x="83807" y="6523"/>
                    <a:pt x="83790" y="6671"/>
                  </a:cubicBezTo>
                  <a:lnTo>
                    <a:pt x="83790" y="12572"/>
                  </a:lnTo>
                  <a:cubicBezTo>
                    <a:pt x="83807" y="12720"/>
                    <a:pt x="83922" y="12794"/>
                    <a:pt x="84036" y="12794"/>
                  </a:cubicBezTo>
                  <a:cubicBezTo>
                    <a:pt x="84149" y="12794"/>
                    <a:pt x="84260" y="12720"/>
                    <a:pt x="84268" y="12572"/>
                  </a:cubicBezTo>
                  <a:lnTo>
                    <a:pt x="84268" y="6671"/>
                  </a:lnTo>
                  <a:cubicBezTo>
                    <a:pt x="84260" y="6523"/>
                    <a:pt x="84149" y="6449"/>
                    <a:pt x="84036" y="6449"/>
                  </a:cubicBezTo>
                  <a:close/>
                  <a:moveTo>
                    <a:pt x="1766" y="6449"/>
                  </a:moveTo>
                  <a:cubicBezTo>
                    <a:pt x="1652" y="6449"/>
                    <a:pt x="1541" y="6523"/>
                    <a:pt x="1533" y="6671"/>
                  </a:cubicBezTo>
                  <a:lnTo>
                    <a:pt x="1533" y="12588"/>
                  </a:lnTo>
                  <a:cubicBezTo>
                    <a:pt x="1541" y="12728"/>
                    <a:pt x="1652" y="12798"/>
                    <a:pt x="1766" y="12798"/>
                  </a:cubicBezTo>
                  <a:cubicBezTo>
                    <a:pt x="1879" y="12798"/>
                    <a:pt x="1994" y="12728"/>
                    <a:pt x="2011" y="12588"/>
                  </a:cubicBezTo>
                  <a:lnTo>
                    <a:pt x="2011" y="12572"/>
                  </a:lnTo>
                  <a:lnTo>
                    <a:pt x="2011" y="6671"/>
                  </a:lnTo>
                  <a:cubicBezTo>
                    <a:pt x="1994" y="6523"/>
                    <a:pt x="1879" y="6449"/>
                    <a:pt x="1766" y="6449"/>
                  </a:cubicBezTo>
                  <a:close/>
                  <a:moveTo>
                    <a:pt x="41366" y="6449"/>
                  </a:moveTo>
                  <a:cubicBezTo>
                    <a:pt x="41253" y="6449"/>
                    <a:pt x="41137" y="6523"/>
                    <a:pt x="41121" y="6671"/>
                  </a:cubicBezTo>
                  <a:lnTo>
                    <a:pt x="41121" y="12588"/>
                  </a:lnTo>
                  <a:cubicBezTo>
                    <a:pt x="41137" y="12728"/>
                    <a:pt x="41253" y="12798"/>
                    <a:pt x="41366" y="12798"/>
                  </a:cubicBezTo>
                  <a:cubicBezTo>
                    <a:pt x="41479" y="12798"/>
                    <a:pt x="41590" y="12728"/>
                    <a:pt x="41599" y="12588"/>
                  </a:cubicBezTo>
                  <a:lnTo>
                    <a:pt x="41599" y="6671"/>
                  </a:lnTo>
                  <a:cubicBezTo>
                    <a:pt x="41590" y="6523"/>
                    <a:pt x="41479" y="6449"/>
                    <a:pt x="41366" y="6449"/>
                  </a:cubicBezTo>
                  <a:close/>
                  <a:moveTo>
                    <a:pt x="50515" y="6449"/>
                  </a:moveTo>
                  <a:cubicBezTo>
                    <a:pt x="50404" y="6449"/>
                    <a:pt x="50292" y="6523"/>
                    <a:pt x="50284" y="6671"/>
                  </a:cubicBezTo>
                  <a:lnTo>
                    <a:pt x="50284" y="12588"/>
                  </a:lnTo>
                  <a:cubicBezTo>
                    <a:pt x="50292" y="12728"/>
                    <a:pt x="50404" y="12798"/>
                    <a:pt x="50515" y="12798"/>
                  </a:cubicBezTo>
                  <a:cubicBezTo>
                    <a:pt x="50626" y="12798"/>
                    <a:pt x="50737" y="12728"/>
                    <a:pt x="50746" y="12588"/>
                  </a:cubicBezTo>
                  <a:lnTo>
                    <a:pt x="50746" y="6671"/>
                  </a:lnTo>
                  <a:cubicBezTo>
                    <a:pt x="50737" y="6523"/>
                    <a:pt x="50626" y="6449"/>
                    <a:pt x="50515" y="6449"/>
                  </a:cubicBezTo>
                  <a:close/>
                  <a:moveTo>
                    <a:pt x="59654" y="6424"/>
                  </a:moveTo>
                  <a:cubicBezTo>
                    <a:pt x="59534" y="6424"/>
                    <a:pt x="59415" y="6507"/>
                    <a:pt x="59415" y="6671"/>
                  </a:cubicBezTo>
                  <a:lnTo>
                    <a:pt x="59415" y="12572"/>
                  </a:lnTo>
                  <a:cubicBezTo>
                    <a:pt x="59415" y="12728"/>
                    <a:pt x="59534" y="12806"/>
                    <a:pt x="59654" y="12806"/>
                  </a:cubicBezTo>
                  <a:cubicBezTo>
                    <a:pt x="59773" y="12806"/>
                    <a:pt x="59893" y="12728"/>
                    <a:pt x="59893" y="12572"/>
                  </a:cubicBezTo>
                  <a:lnTo>
                    <a:pt x="59893" y="6671"/>
                  </a:lnTo>
                  <a:cubicBezTo>
                    <a:pt x="59893" y="6507"/>
                    <a:pt x="59773" y="6424"/>
                    <a:pt x="59654" y="6424"/>
                  </a:cubicBezTo>
                  <a:close/>
                  <a:moveTo>
                    <a:pt x="10911" y="6424"/>
                  </a:moveTo>
                  <a:cubicBezTo>
                    <a:pt x="10795" y="6424"/>
                    <a:pt x="10680" y="6507"/>
                    <a:pt x="10680" y="6671"/>
                  </a:cubicBezTo>
                  <a:lnTo>
                    <a:pt x="10680" y="12588"/>
                  </a:lnTo>
                  <a:cubicBezTo>
                    <a:pt x="10680" y="12745"/>
                    <a:pt x="10795" y="12823"/>
                    <a:pt x="10911" y="12823"/>
                  </a:cubicBezTo>
                  <a:cubicBezTo>
                    <a:pt x="11026" y="12823"/>
                    <a:pt x="11141" y="12745"/>
                    <a:pt x="11141" y="12588"/>
                  </a:cubicBezTo>
                  <a:lnTo>
                    <a:pt x="11141" y="12572"/>
                  </a:lnTo>
                  <a:lnTo>
                    <a:pt x="11141" y="6671"/>
                  </a:lnTo>
                  <a:cubicBezTo>
                    <a:pt x="11141" y="6507"/>
                    <a:pt x="11026" y="6424"/>
                    <a:pt x="10911" y="6424"/>
                  </a:cubicBezTo>
                  <a:close/>
                  <a:moveTo>
                    <a:pt x="30756" y="5823"/>
                  </a:moveTo>
                  <a:cubicBezTo>
                    <a:pt x="30643" y="5823"/>
                    <a:pt x="30532" y="5897"/>
                    <a:pt x="30523" y="6045"/>
                  </a:cubicBezTo>
                  <a:lnTo>
                    <a:pt x="30408" y="13198"/>
                  </a:lnTo>
                  <a:cubicBezTo>
                    <a:pt x="30424" y="13338"/>
                    <a:pt x="30540" y="13408"/>
                    <a:pt x="30653" y="13408"/>
                  </a:cubicBezTo>
                  <a:cubicBezTo>
                    <a:pt x="30766" y="13408"/>
                    <a:pt x="30878" y="13338"/>
                    <a:pt x="30886" y="13198"/>
                  </a:cubicBezTo>
                  <a:lnTo>
                    <a:pt x="31001" y="6045"/>
                  </a:lnTo>
                  <a:cubicBezTo>
                    <a:pt x="30985" y="5897"/>
                    <a:pt x="30869" y="5823"/>
                    <a:pt x="30756" y="5823"/>
                  </a:cubicBezTo>
                  <a:close/>
                  <a:moveTo>
                    <a:pt x="33803" y="5823"/>
                  </a:moveTo>
                  <a:cubicBezTo>
                    <a:pt x="33692" y="5823"/>
                    <a:pt x="33581" y="5897"/>
                    <a:pt x="33572" y="6045"/>
                  </a:cubicBezTo>
                  <a:lnTo>
                    <a:pt x="33457" y="13198"/>
                  </a:lnTo>
                  <a:cubicBezTo>
                    <a:pt x="33473" y="13338"/>
                    <a:pt x="33585" y="13408"/>
                    <a:pt x="33696" y="13408"/>
                  </a:cubicBezTo>
                  <a:cubicBezTo>
                    <a:pt x="33807" y="13408"/>
                    <a:pt x="33918" y="13338"/>
                    <a:pt x="33935" y="13198"/>
                  </a:cubicBezTo>
                  <a:lnTo>
                    <a:pt x="34034" y="6045"/>
                  </a:lnTo>
                  <a:cubicBezTo>
                    <a:pt x="34026" y="5897"/>
                    <a:pt x="33914" y="5823"/>
                    <a:pt x="33803" y="5823"/>
                  </a:cubicBezTo>
                  <a:close/>
                  <a:moveTo>
                    <a:pt x="61170" y="5604"/>
                  </a:moveTo>
                  <a:cubicBezTo>
                    <a:pt x="61059" y="5604"/>
                    <a:pt x="60947" y="5674"/>
                    <a:pt x="60931" y="5814"/>
                  </a:cubicBezTo>
                  <a:lnTo>
                    <a:pt x="60931" y="13412"/>
                  </a:lnTo>
                  <a:cubicBezTo>
                    <a:pt x="60947" y="13560"/>
                    <a:pt x="61059" y="13635"/>
                    <a:pt x="61170" y="13635"/>
                  </a:cubicBezTo>
                  <a:cubicBezTo>
                    <a:pt x="61281" y="13635"/>
                    <a:pt x="61392" y="13560"/>
                    <a:pt x="61409" y="13412"/>
                  </a:cubicBezTo>
                  <a:lnTo>
                    <a:pt x="61409" y="5814"/>
                  </a:lnTo>
                  <a:cubicBezTo>
                    <a:pt x="61392" y="5674"/>
                    <a:pt x="61281" y="5604"/>
                    <a:pt x="61170" y="5604"/>
                  </a:cubicBezTo>
                  <a:close/>
                  <a:moveTo>
                    <a:pt x="67274" y="5604"/>
                  </a:moveTo>
                  <a:cubicBezTo>
                    <a:pt x="67161" y="5604"/>
                    <a:pt x="67046" y="5674"/>
                    <a:pt x="67029" y="5814"/>
                  </a:cubicBezTo>
                  <a:lnTo>
                    <a:pt x="67029" y="13412"/>
                  </a:lnTo>
                  <a:cubicBezTo>
                    <a:pt x="67046" y="13560"/>
                    <a:pt x="67161" y="13635"/>
                    <a:pt x="67274" y="13635"/>
                  </a:cubicBezTo>
                  <a:cubicBezTo>
                    <a:pt x="67387" y="13635"/>
                    <a:pt x="67499" y="13560"/>
                    <a:pt x="67507" y="13412"/>
                  </a:cubicBezTo>
                  <a:lnTo>
                    <a:pt x="67507" y="5814"/>
                  </a:lnTo>
                  <a:cubicBezTo>
                    <a:pt x="67499" y="5674"/>
                    <a:pt x="67387" y="5604"/>
                    <a:pt x="67274" y="5604"/>
                  </a:cubicBezTo>
                  <a:close/>
                  <a:moveTo>
                    <a:pt x="76415" y="5604"/>
                  </a:moveTo>
                  <a:cubicBezTo>
                    <a:pt x="76304" y="5604"/>
                    <a:pt x="76193" y="5674"/>
                    <a:pt x="76176" y="5814"/>
                  </a:cubicBezTo>
                  <a:lnTo>
                    <a:pt x="76176" y="13412"/>
                  </a:lnTo>
                  <a:cubicBezTo>
                    <a:pt x="76193" y="13560"/>
                    <a:pt x="76304" y="13635"/>
                    <a:pt x="76415" y="13635"/>
                  </a:cubicBezTo>
                  <a:cubicBezTo>
                    <a:pt x="76526" y="13635"/>
                    <a:pt x="76638" y="13560"/>
                    <a:pt x="76654" y="13412"/>
                  </a:cubicBezTo>
                  <a:lnTo>
                    <a:pt x="76654" y="5814"/>
                  </a:lnTo>
                  <a:cubicBezTo>
                    <a:pt x="76638" y="5674"/>
                    <a:pt x="76526" y="5604"/>
                    <a:pt x="76415" y="5604"/>
                  </a:cubicBezTo>
                  <a:close/>
                  <a:moveTo>
                    <a:pt x="82513" y="5604"/>
                  </a:moveTo>
                  <a:cubicBezTo>
                    <a:pt x="82402" y="5604"/>
                    <a:pt x="82291" y="5674"/>
                    <a:pt x="82274" y="5814"/>
                  </a:cubicBezTo>
                  <a:lnTo>
                    <a:pt x="82274" y="13412"/>
                  </a:lnTo>
                  <a:cubicBezTo>
                    <a:pt x="82291" y="13560"/>
                    <a:pt x="82402" y="13635"/>
                    <a:pt x="82513" y="13635"/>
                  </a:cubicBezTo>
                  <a:cubicBezTo>
                    <a:pt x="82624" y="13635"/>
                    <a:pt x="82736" y="13560"/>
                    <a:pt x="82752" y="13412"/>
                  </a:cubicBezTo>
                  <a:lnTo>
                    <a:pt x="82752" y="5814"/>
                  </a:lnTo>
                  <a:cubicBezTo>
                    <a:pt x="82736" y="5674"/>
                    <a:pt x="82624" y="5604"/>
                    <a:pt x="82513" y="5604"/>
                  </a:cubicBezTo>
                  <a:close/>
                  <a:moveTo>
                    <a:pt x="3288" y="5604"/>
                  </a:moveTo>
                  <a:cubicBezTo>
                    <a:pt x="3177" y="5604"/>
                    <a:pt x="3066" y="5674"/>
                    <a:pt x="3049" y="5814"/>
                  </a:cubicBezTo>
                  <a:lnTo>
                    <a:pt x="3049" y="13429"/>
                  </a:lnTo>
                  <a:cubicBezTo>
                    <a:pt x="3066" y="13577"/>
                    <a:pt x="3177" y="13651"/>
                    <a:pt x="3288" y="13651"/>
                  </a:cubicBezTo>
                  <a:cubicBezTo>
                    <a:pt x="3399" y="13651"/>
                    <a:pt x="3511" y="13577"/>
                    <a:pt x="3527" y="13429"/>
                  </a:cubicBezTo>
                  <a:lnTo>
                    <a:pt x="3527" y="13412"/>
                  </a:lnTo>
                  <a:lnTo>
                    <a:pt x="3527" y="5814"/>
                  </a:lnTo>
                  <a:cubicBezTo>
                    <a:pt x="3511" y="5674"/>
                    <a:pt x="3399" y="5604"/>
                    <a:pt x="3288" y="5604"/>
                  </a:cubicBezTo>
                  <a:close/>
                  <a:moveTo>
                    <a:pt x="9386" y="5604"/>
                  </a:moveTo>
                  <a:cubicBezTo>
                    <a:pt x="9275" y="5604"/>
                    <a:pt x="9164" y="5674"/>
                    <a:pt x="9147" y="5814"/>
                  </a:cubicBezTo>
                  <a:lnTo>
                    <a:pt x="9147" y="13429"/>
                  </a:lnTo>
                  <a:cubicBezTo>
                    <a:pt x="9164" y="13577"/>
                    <a:pt x="9275" y="13651"/>
                    <a:pt x="9386" y="13651"/>
                  </a:cubicBezTo>
                  <a:cubicBezTo>
                    <a:pt x="9497" y="13651"/>
                    <a:pt x="9609" y="13577"/>
                    <a:pt x="9625" y="13429"/>
                  </a:cubicBezTo>
                  <a:lnTo>
                    <a:pt x="9625" y="13412"/>
                  </a:lnTo>
                  <a:lnTo>
                    <a:pt x="9625" y="5814"/>
                  </a:lnTo>
                  <a:cubicBezTo>
                    <a:pt x="9609" y="5674"/>
                    <a:pt x="9497" y="5604"/>
                    <a:pt x="9386" y="5604"/>
                  </a:cubicBezTo>
                  <a:close/>
                  <a:moveTo>
                    <a:pt x="42886" y="5604"/>
                  </a:moveTo>
                  <a:cubicBezTo>
                    <a:pt x="42773" y="5604"/>
                    <a:pt x="42662" y="5674"/>
                    <a:pt x="42653" y="5814"/>
                  </a:cubicBezTo>
                  <a:lnTo>
                    <a:pt x="42653" y="13429"/>
                  </a:lnTo>
                  <a:cubicBezTo>
                    <a:pt x="42662" y="13577"/>
                    <a:pt x="42773" y="13651"/>
                    <a:pt x="42886" y="13651"/>
                  </a:cubicBezTo>
                  <a:cubicBezTo>
                    <a:pt x="43000" y="13651"/>
                    <a:pt x="43115" y="13577"/>
                    <a:pt x="43131" y="13429"/>
                  </a:cubicBezTo>
                  <a:lnTo>
                    <a:pt x="43131" y="5814"/>
                  </a:lnTo>
                  <a:cubicBezTo>
                    <a:pt x="43115" y="5674"/>
                    <a:pt x="43000" y="5604"/>
                    <a:pt x="42886" y="5604"/>
                  </a:cubicBezTo>
                  <a:close/>
                  <a:moveTo>
                    <a:pt x="48990" y="5604"/>
                  </a:moveTo>
                  <a:cubicBezTo>
                    <a:pt x="48879" y="5604"/>
                    <a:pt x="48768" y="5674"/>
                    <a:pt x="48751" y="5814"/>
                  </a:cubicBezTo>
                  <a:lnTo>
                    <a:pt x="48751" y="13429"/>
                  </a:lnTo>
                  <a:cubicBezTo>
                    <a:pt x="48768" y="13577"/>
                    <a:pt x="48879" y="13651"/>
                    <a:pt x="48990" y="13651"/>
                  </a:cubicBezTo>
                  <a:cubicBezTo>
                    <a:pt x="49102" y="13651"/>
                    <a:pt x="49213" y="13577"/>
                    <a:pt x="49229" y="13429"/>
                  </a:cubicBezTo>
                  <a:lnTo>
                    <a:pt x="49229" y="5814"/>
                  </a:lnTo>
                  <a:cubicBezTo>
                    <a:pt x="49213" y="5674"/>
                    <a:pt x="49102" y="5604"/>
                    <a:pt x="48990" y="5604"/>
                  </a:cubicBezTo>
                  <a:close/>
                  <a:moveTo>
                    <a:pt x="65752" y="5077"/>
                  </a:moveTo>
                  <a:cubicBezTo>
                    <a:pt x="65640" y="5077"/>
                    <a:pt x="65529" y="5147"/>
                    <a:pt x="65513" y="5287"/>
                  </a:cubicBezTo>
                  <a:lnTo>
                    <a:pt x="65513" y="13940"/>
                  </a:lnTo>
                  <a:cubicBezTo>
                    <a:pt x="65529" y="14088"/>
                    <a:pt x="65640" y="14162"/>
                    <a:pt x="65752" y="14162"/>
                  </a:cubicBezTo>
                  <a:cubicBezTo>
                    <a:pt x="65863" y="14162"/>
                    <a:pt x="65974" y="14088"/>
                    <a:pt x="65991" y="13940"/>
                  </a:cubicBezTo>
                  <a:lnTo>
                    <a:pt x="65991" y="5287"/>
                  </a:lnTo>
                  <a:cubicBezTo>
                    <a:pt x="65974" y="5147"/>
                    <a:pt x="65863" y="5077"/>
                    <a:pt x="65752" y="5077"/>
                  </a:cubicBezTo>
                  <a:close/>
                  <a:moveTo>
                    <a:pt x="77937" y="5077"/>
                  </a:moveTo>
                  <a:cubicBezTo>
                    <a:pt x="77824" y="5077"/>
                    <a:pt x="77709" y="5147"/>
                    <a:pt x="77692" y="5287"/>
                  </a:cubicBezTo>
                  <a:lnTo>
                    <a:pt x="77692" y="13940"/>
                  </a:lnTo>
                  <a:cubicBezTo>
                    <a:pt x="77709" y="14088"/>
                    <a:pt x="77824" y="14162"/>
                    <a:pt x="77937" y="14162"/>
                  </a:cubicBezTo>
                  <a:cubicBezTo>
                    <a:pt x="78051" y="14162"/>
                    <a:pt x="78162" y="14088"/>
                    <a:pt x="78170" y="13940"/>
                  </a:cubicBezTo>
                  <a:lnTo>
                    <a:pt x="78170" y="5287"/>
                  </a:lnTo>
                  <a:cubicBezTo>
                    <a:pt x="78162" y="5147"/>
                    <a:pt x="78051" y="5077"/>
                    <a:pt x="77937" y="5077"/>
                  </a:cubicBezTo>
                  <a:close/>
                  <a:moveTo>
                    <a:pt x="80986" y="5077"/>
                  </a:moveTo>
                  <a:cubicBezTo>
                    <a:pt x="80873" y="5077"/>
                    <a:pt x="80758" y="5147"/>
                    <a:pt x="80741" y="5287"/>
                  </a:cubicBezTo>
                  <a:lnTo>
                    <a:pt x="80741" y="13940"/>
                  </a:lnTo>
                  <a:cubicBezTo>
                    <a:pt x="80758" y="14088"/>
                    <a:pt x="80873" y="14162"/>
                    <a:pt x="80986" y="14162"/>
                  </a:cubicBezTo>
                  <a:cubicBezTo>
                    <a:pt x="81100" y="14162"/>
                    <a:pt x="81211" y="14088"/>
                    <a:pt x="81219" y="13940"/>
                  </a:cubicBezTo>
                  <a:lnTo>
                    <a:pt x="81219" y="5287"/>
                  </a:lnTo>
                  <a:cubicBezTo>
                    <a:pt x="81211" y="5147"/>
                    <a:pt x="81100" y="5077"/>
                    <a:pt x="80986" y="5077"/>
                  </a:cubicBezTo>
                  <a:close/>
                  <a:moveTo>
                    <a:pt x="62694" y="5052"/>
                  </a:moveTo>
                  <a:cubicBezTo>
                    <a:pt x="62579" y="5052"/>
                    <a:pt x="62464" y="5130"/>
                    <a:pt x="62464" y="5287"/>
                  </a:cubicBezTo>
                  <a:lnTo>
                    <a:pt x="62464" y="13940"/>
                  </a:lnTo>
                  <a:cubicBezTo>
                    <a:pt x="62464" y="14096"/>
                    <a:pt x="62583" y="14174"/>
                    <a:pt x="62701" y="14174"/>
                  </a:cubicBezTo>
                  <a:cubicBezTo>
                    <a:pt x="62818" y="14174"/>
                    <a:pt x="62933" y="14096"/>
                    <a:pt x="62925" y="13940"/>
                  </a:cubicBezTo>
                  <a:lnTo>
                    <a:pt x="62925" y="5287"/>
                  </a:lnTo>
                  <a:cubicBezTo>
                    <a:pt x="62925" y="5130"/>
                    <a:pt x="62810" y="5052"/>
                    <a:pt x="62694" y="5052"/>
                  </a:cubicBezTo>
                  <a:close/>
                  <a:moveTo>
                    <a:pt x="4813" y="5077"/>
                  </a:moveTo>
                  <a:cubicBezTo>
                    <a:pt x="4701" y="5077"/>
                    <a:pt x="4590" y="5147"/>
                    <a:pt x="4582" y="5287"/>
                  </a:cubicBezTo>
                  <a:lnTo>
                    <a:pt x="4582" y="13956"/>
                  </a:lnTo>
                  <a:cubicBezTo>
                    <a:pt x="4590" y="14104"/>
                    <a:pt x="4701" y="14178"/>
                    <a:pt x="4813" y="14178"/>
                  </a:cubicBezTo>
                  <a:cubicBezTo>
                    <a:pt x="4924" y="14178"/>
                    <a:pt x="5035" y="14104"/>
                    <a:pt x="5043" y="13956"/>
                  </a:cubicBezTo>
                  <a:lnTo>
                    <a:pt x="5043" y="13940"/>
                  </a:lnTo>
                  <a:lnTo>
                    <a:pt x="5043" y="5287"/>
                  </a:lnTo>
                  <a:cubicBezTo>
                    <a:pt x="5035" y="5147"/>
                    <a:pt x="4924" y="5077"/>
                    <a:pt x="4813" y="5077"/>
                  </a:cubicBezTo>
                  <a:close/>
                  <a:moveTo>
                    <a:pt x="7864" y="5077"/>
                  </a:moveTo>
                  <a:cubicBezTo>
                    <a:pt x="7750" y="5077"/>
                    <a:pt x="7639" y="5147"/>
                    <a:pt x="7631" y="5287"/>
                  </a:cubicBezTo>
                  <a:lnTo>
                    <a:pt x="7631" y="13956"/>
                  </a:lnTo>
                  <a:cubicBezTo>
                    <a:pt x="7639" y="14104"/>
                    <a:pt x="7750" y="14178"/>
                    <a:pt x="7864" y="14178"/>
                  </a:cubicBezTo>
                  <a:cubicBezTo>
                    <a:pt x="7977" y="14178"/>
                    <a:pt x="8092" y="14104"/>
                    <a:pt x="8109" y="13956"/>
                  </a:cubicBezTo>
                  <a:lnTo>
                    <a:pt x="8109" y="13940"/>
                  </a:lnTo>
                  <a:lnTo>
                    <a:pt x="8109" y="5287"/>
                  </a:lnTo>
                  <a:cubicBezTo>
                    <a:pt x="8092" y="5147"/>
                    <a:pt x="7977" y="5077"/>
                    <a:pt x="7864" y="5077"/>
                  </a:cubicBezTo>
                  <a:close/>
                  <a:moveTo>
                    <a:pt x="44409" y="5077"/>
                  </a:moveTo>
                  <a:cubicBezTo>
                    <a:pt x="44297" y="5077"/>
                    <a:pt x="44186" y="5147"/>
                    <a:pt x="44170" y="5287"/>
                  </a:cubicBezTo>
                  <a:lnTo>
                    <a:pt x="44170" y="13956"/>
                  </a:lnTo>
                  <a:cubicBezTo>
                    <a:pt x="44186" y="14104"/>
                    <a:pt x="44297" y="14178"/>
                    <a:pt x="44409" y="14178"/>
                  </a:cubicBezTo>
                  <a:cubicBezTo>
                    <a:pt x="44520" y="14178"/>
                    <a:pt x="44631" y="14104"/>
                    <a:pt x="44648" y="13956"/>
                  </a:cubicBezTo>
                  <a:lnTo>
                    <a:pt x="44648" y="5287"/>
                  </a:lnTo>
                  <a:cubicBezTo>
                    <a:pt x="44631" y="5147"/>
                    <a:pt x="44520" y="5077"/>
                    <a:pt x="44409" y="5077"/>
                  </a:cubicBezTo>
                  <a:close/>
                  <a:moveTo>
                    <a:pt x="47466" y="5077"/>
                  </a:moveTo>
                  <a:cubicBezTo>
                    <a:pt x="47355" y="5077"/>
                    <a:pt x="47243" y="5147"/>
                    <a:pt x="47235" y="5287"/>
                  </a:cubicBezTo>
                  <a:lnTo>
                    <a:pt x="47235" y="13956"/>
                  </a:lnTo>
                  <a:cubicBezTo>
                    <a:pt x="47243" y="14104"/>
                    <a:pt x="47355" y="14178"/>
                    <a:pt x="47466" y="14178"/>
                  </a:cubicBezTo>
                  <a:cubicBezTo>
                    <a:pt x="47577" y="14178"/>
                    <a:pt x="47688" y="14104"/>
                    <a:pt x="47697" y="13956"/>
                  </a:cubicBezTo>
                  <a:lnTo>
                    <a:pt x="47697" y="5287"/>
                  </a:lnTo>
                  <a:cubicBezTo>
                    <a:pt x="47688" y="5147"/>
                    <a:pt x="47577" y="5077"/>
                    <a:pt x="47466" y="5077"/>
                  </a:cubicBezTo>
                  <a:close/>
                  <a:moveTo>
                    <a:pt x="32229" y="4982"/>
                  </a:moveTo>
                  <a:cubicBezTo>
                    <a:pt x="32118" y="4982"/>
                    <a:pt x="32007" y="5056"/>
                    <a:pt x="31990" y="5205"/>
                  </a:cubicBezTo>
                  <a:lnTo>
                    <a:pt x="31990" y="14038"/>
                  </a:lnTo>
                  <a:cubicBezTo>
                    <a:pt x="32007" y="14178"/>
                    <a:pt x="32118" y="14249"/>
                    <a:pt x="32229" y="14249"/>
                  </a:cubicBezTo>
                  <a:cubicBezTo>
                    <a:pt x="32340" y="14249"/>
                    <a:pt x="32452" y="14178"/>
                    <a:pt x="32468" y="14038"/>
                  </a:cubicBezTo>
                  <a:lnTo>
                    <a:pt x="32468" y="5205"/>
                  </a:lnTo>
                  <a:cubicBezTo>
                    <a:pt x="32452" y="5056"/>
                    <a:pt x="32340" y="4982"/>
                    <a:pt x="32229" y="4982"/>
                  </a:cubicBezTo>
                  <a:close/>
                  <a:moveTo>
                    <a:pt x="64225" y="4224"/>
                  </a:moveTo>
                  <a:cubicBezTo>
                    <a:pt x="64112" y="4224"/>
                    <a:pt x="63997" y="4298"/>
                    <a:pt x="63980" y="4446"/>
                  </a:cubicBezTo>
                  <a:lnTo>
                    <a:pt x="63980" y="14797"/>
                  </a:lnTo>
                  <a:cubicBezTo>
                    <a:pt x="63997" y="14937"/>
                    <a:pt x="64112" y="15007"/>
                    <a:pt x="64225" y="15007"/>
                  </a:cubicBezTo>
                  <a:cubicBezTo>
                    <a:pt x="64338" y="15007"/>
                    <a:pt x="64450" y="14937"/>
                    <a:pt x="64458" y="14797"/>
                  </a:cubicBezTo>
                  <a:lnTo>
                    <a:pt x="64458" y="4446"/>
                  </a:lnTo>
                  <a:cubicBezTo>
                    <a:pt x="64450" y="4298"/>
                    <a:pt x="64338" y="4224"/>
                    <a:pt x="64225" y="4224"/>
                  </a:cubicBezTo>
                  <a:close/>
                  <a:moveTo>
                    <a:pt x="79464" y="4224"/>
                  </a:moveTo>
                  <a:cubicBezTo>
                    <a:pt x="79353" y="4224"/>
                    <a:pt x="79242" y="4298"/>
                    <a:pt x="79225" y="4446"/>
                  </a:cubicBezTo>
                  <a:lnTo>
                    <a:pt x="79225" y="14797"/>
                  </a:lnTo>
                  <a:cubicBezTo>
                    <a:pt x="79242" y="14937"/>
                    <a:pt x="79353" y="15007"/>
                    <a:pt x="79464" y="15007"/>
                  </a:cubicBezTo>
                  <a:cubicBezTo>
                    <a:pt x="79575" y="15007"/>
                    <a:pt x="79687" y="14937"/>
                    <a:pt x="79703" y="14797"/>
                  </a:cubicBezTo>
                  <a:lnTo>
                    <a:pt x="79703" y="4446"/>
                  </a:lnTo>
                  <a:cubicBezTo>
                    <a:pt x="79687" y="4298"/>
                    <a:pt x="79575" y="4224"/>
                    <a:pt x="79464" y="4224"/>
                  </a:cubicBezTo>
                  <a:close/>
                  <a:moveTo>
                    <a:pt x="6337" y="4224"/>
                  </a:moveTo>
                  <a:cubicBezTo>
                    <a:pt x="6226" y="4224"/>
                    <a:pt x="6115" y="4298"/>
                    <a:pt x="6098" y="4446"/>
                  </a:cubicBezTo>
                  <a:lnTo>
                    <a:pt x="6098" y="14813"/>
                  </a:lnTo>
                  <a:cubicBezTo>
                    <a:pt x="6115" y="14953"/>
                    <a:pt x="6226" y="15023"/>
                    <a:pt x="6337" y="15023"/>
                  </a:cubicBezTo>
                  <a:cubicBezTo>
                    <a:pt x="6448" y="15023"/>
                    <a:pt x="6560" y="14953"/>
                    <a:pt x="6576" y="14813"/>
                  </a:cubicBezTo>
                  <a:lnTo>
                    <a:pt x="6576" y="14797"/>
                  </a:lnTo>
                  <a:lnTo>
                    <a:pt x="6576" y="4446"/>
                  </a:lnTo>
                  <a:cubicBezTo>
                    <a:pt x="6560" y="4298"/>
                    <a:pt x="6448" y="4224"/>
                    <a:pt x="6337" y="4224"/>
                  </a:cubicBezTo>
                  <a:close/>
                  <a:moveTo>
                    <a:pt x="45941" y="4224"/>
                  </a:moveTo>
                  <a:cubicBezTo>
                    <a:pt x="45830" y="4224"/>
                    <a:pt x="45719" y="4298"/>
                    <a:pt x="45702" y="4446"/>
                  </a:cubicBezTo>
                  <a:lnTo>
                    <a:pt x="45702" y="14813"/>
                  </a:lnTo>
                  <a:cubicBezTo>
                    <a:pt x="45719" y="14953"/>
                    <a:pt x="45830" y="15023"/>
                    <a:pt x="45941" y="15023"/>
                  </a:cubicBezTo>
                  <a:cubicBezTo>
                    <a:pt x="46053" y="15023"/>
                    <a:pt x="46164" y="14953"/>
                    <a:pt x="46180" y="14813"/>
                  </a:cubicBezTo>
                  <a:lnTo>
                    <a:pt x="46180" y="4446"/>
                  </a:lnTo>
                  <a:cubicBezTo>
                    <a:pt x="46164" y="4298"/>
                    <a:pt x="46053" y="4224"/>
                    <a:pt x="45941" y="4224"/>
                  </a:cubicBezTo>
                  <a:close/>
                  <a:moveTo>
                    <a:pt x="26131" y="4010"/>
                  </a:moveTo>
                  <a:cubicBezTo>
                    <a:pt x="26020" y="4010"/>
                    <a:pt x="25909" y="4084"/>
                    <a:pt x="25892" y="4232"/>
                  </a:cubicBezTo>
                  <a:lnTo>
                    <a:pt x="25892" y="14978"/>
                  </a:lnTo>
                  <a:cubicBezTo>
                    <a:pt x="25909" y="15126"/>
                    <a:pt x="26020" y="15200"/>
                    <a:pt x="26131" y="15200"/>
                  </a:cubicBezTo>
                  <a:cubicBezTo>
                    <a:pt x="26242" y="15200"/>
                    <a:pt x="26354" y="15126"/>
                    <a:pt x="26370" y="14978"/>
                  </a:cubicBezTo>
                  <a:lnTo>
                    <a:pt x="26370" y="4232"/>
                  </a:lnTo>
                  <a:cubicBezTo>
                    <a:pt x="26354" y="4084"/>
                    <a:pt x="26242" y="4010"/>
                    <a:pt x="26131" y="4010"/>
                  </a:cubicBezTo>
                  <a:close/>
                  <a:moveTo>
                    <a:pt x="17001" y="4026"/>
                  </a:moveTo>
                  <a:cubicBezTo>
                    <a:pt x="16889" y="4026"/>
                    <a:pt x="16778" y="4100"/>
                    <a:pt x="16762" y="4249"/>
                  </a:cubicBezTo>
                  <a:lnTo>
                    <a:pt x="16762" y="14994"/>
                  </a:lnTo>
                  <a:cubicBezTo>
                    <a:pt x="16778" y="15143"/>
                    <a:pt x="16889" y="15217"/>
                    <a:pt x="17001" y="15217"/>
                  </a:cubicBezTo>
                  <a:cubicBezTo>
                    <a:pt x="17112" y="15217"/>
                    <a:pt x="17223" y="15143"/>
                    <a:pt x="17240" y="14994"/>
                  </a:cubicBezTo>
                  <a:lnTo>
                    <a:pt x="17240" y="4249"/>
                  </a:lnTo>
                  <a:cubicBezTo>
                    <a:pt x="17223" y="4100"/>
                    <a:pt x="17112" y="4026"/>
                    <a:pt x="17001" y="4026"/>
                  </a:cubicBezTo>
                  <a:close/>
                  <a:moveTo>
                    <a:pt x="24615" y="2477"/>
                  </a:moveTo>
                  <a:cubicBezTo>
                    <a:pt x="24504" y="2477"/>
                    <a:pt x="24392" y="2551"/>
                    <a:pt x="24376" y="2699"/>
                  </a:cubicBezTo>
                  <a:lnTo>
                    <a:pt x="24376" y="16527"/>
                  </a:lnTo>
                  <a:cubicBezTo>
                    <a:pt x="24392" y="16667"/>
                    <a:pt x="24504" y="16737"/>
                    <a:pt x="24615" y="16737"/>
                  </a:cubicBezTo>
                  <a:cubicBezTo>
                    <a:pt x="24726" y="16737"/>
                    <a:pt x="24837" y="16667"/>
                    <a:pt x="24854" y="16527"/>
                  </a:cubicBezTo>
                  <a:lnTo>
                    <a:pt x="24854" y="2699"/>
                  </a:lnTo>
                  <a:cubicBezTo>
                    <a:pt x="24837" y="2551"/>
                    <a:pt x="24726" y="2477"/>
                    <a:pt x="24615" y="2477"/>
                  </a:cubicBezTo>
                  <a:close/>
                  <a:moveTo>
                    <a:pt x="18523" y="2489"/>
                  </a:moveTo>
                  <a:cubicBezTo>
                    <a:pt x="18410" y="2489"/>
                    <a:pt x="18294" y="2559"/>
                    <a:pt x="18278" y="2699"/>
                  </a:cubicBezTo>
                  <a:lnTo>
                    <a:pt x="18278" y="16527"/>
                  </a:lnTo>
                  <a:cubicBezTo>
                    <a:pt x="18294" y="16675"/>
                    <a:pt x="18410" y="16750"/>
                    <a:pt x="18523" y="16750"/>
                  </a:cubicBezTo>
                  <a:cubicBezTo>
                    <a:pt x="18636" y="16750"/>
                    <a:pt x="18748" y="16675"/>
                    <a:pt x="18756" y="16527"/>
                  </a:cubicBezTo>
                  <a:lnTo>
                    <a:pt x="18756" y="2699"/>
                  </a:lnTo>
                  <a:cubicBezTo>
                    <a:pt x="18748" y="2559"/>
                    <a:pt x="18636" y="2489"/>
                    <a:pt x="18523" y="2489"/>
                  </a:cubicBezTo>
                  <a:close/>
                  <a:moveTo>
                    <a:pt x="23088" y="1538"/>
                  </a:moveTo>
                  <a:cubicBezTo>
                    <a:pt x="22975" y="1538"/>
                    <a:pt x="22860" y="1612"/>
                    <a:pt x="22843" y="1760"/>
                  </a:cubicBezTo>
                  <a:lnTo>
                    <a:pt x="22843" y="17483"/>
                  </a:lnTo>
                  <a:cubicBezTo>
                    <a:pt x="22860" y="17623"/>
                    <a:pt x="22975" y="17693"/>
                    <a:pt x="23088" y="17693"/>
                  </a:cubicBezTo>
                  <a:cubicBezTo>
                    <a:pt x="23202" y="17693"/>
                    <a:pt x="23313" y="17623"/>
                    <a:pt x="23321" y="17483"/>
                  </a:cubicBezTo>
                  <a:lnTo>
                    <a:pt x="23321" y="1760"/>
                  </a:lnTo>
                  <a:cubicBezTo>
                    <a:pt x="23313" y="1612"/>
                    <a:pt x="23202" y="1538"/>
                    <a:pt x="23088" y="1538"/>
                  </a:cubicBezTo>
                  <a:close/>
                  <a:moveTo>
                    <a:pt x="20043" y="1538"/>
                  </a:moveTo>
                  <a:cubicBezTo>
                    <a:pt x="19930" y="1538"/>
                    <a:pt x="19819" y="1612"/>
                    <a:pt x="19811" y="1760"/>
                  </a:cubicBezTo>
                  <a:lnTo>
                    <a:pt x="19811" y="17483"/>
                  </a:lnTo>
                  <a:cubicBezTo>
                    <a:pt x="19819" y="17631"/>
                    <a:pt x="19930" y="17705"/>
                    <a:pt x="20043" y="17705"/>
                  </a:cubicBezTo>
                  <a:cubicBezTo>
                    <a:pt x="20157" y="17705"/>
                    <a:pt x="20272" y="17631"/>
                    <a:pt x="20289" y="17483"/>
                  </a:cubicBezTo>
                  <a:lnTo>
                    <a:pt x="20289" y="1760"/>
                  </a:lnTo>
                  <a:cubicBezTo>
                    <a:pt x="20272" y="1612"/>
                    <a:pt x="20157" y="1538"/>
                    <a:pt x="20043" y="1538"/>
                  </a:cubicBezTo>
                  <a:close/>
                  <a:moveTo>
                    <a:pt x="21566" y="1"/>
                  </a:moveTo>
                  <a:cubicBezTo>
                    <a:pt x="21455" y="1"/>
                    <a:pt x="21343" y="71"/>
                    <a:pt x="21327" y="211"/>
                  </a:cubicBezTo>
                  <a:lnTo>
                    <a:pt x="21327" y="19016"/>
                  </a:lnTo>
                  <a:cubicBezTo>
                    <a:pt x="21343" y="19164"/>
                    <a:pt x="21455" y="19238"/>
                    <a:pt x="21566" y="19238"/>
                  </a:cubicBezTo>
                  <a:cubicBezTo>
                    <a:pt x="21677" y="19238"/>
                    <a:pt x="21788" y="19164"/>
                    <a:pt x="21805" y="19016"/>
                  </a:cubicBezTo>
                  <a:lnTo>
                    <a:pt x="21805" y="211"/>
                  </a:lnTo>
                  <a:cubicBezTo>
                    <a:pt x="21788" y="71"/>
                    <a:pt x="21677" y="1"/>
                    <a:pt x="2156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3A697E-D9A6-4C74-89AB-A6E8D1F03271}"/>
              </a:ext>
            </a:extLst>
          </p:cNvPr>
          <p:cNvSpPr txBox="1"/>
          <p:nvPr/>
        </p:nvSpPr>
        <p:spPr>
          <a:xfrm>
            <a:off x="537067" y="1885027"/>
            <a:ext cx="80647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learnt the working of a Digital Clock which can take many kinds of noisy inputs and give out the correct time.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978B38-0DD6-4321-A344-3F1F2016D961}"/>
              </a:ext>
            </a:extLst>
          </p:cNvPr>
          <p:cNvSpPr txBox="1"/>
          <p:nvPr/>
        </p:nvSpPr>
        <p:spPr>
          <a:xfrm>
            <a:off x="537067" y="2701666"/>
            <a:ext cx="80647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learnt the real-world applications of Schmitt Trigger.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027F35-E03D-4F5C-9264-2752273E39CF}"/>
              </a:ext>
            </a:extLst>
          </p:cNvPr>
          <p:cNvSpPr txBox="1"/>
          <p:nvPr/>
        </p:nvSpPr>
        <p:spPr>
          <a:xfrm>
            <a:off x="537067" y="3364417"/>
            <a:ext cx="80647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learnt to apply the usage of decoders and counters in the real world. </a:t>
            </a:r>
          </a:p>
        </p:txBody>
      </p:sp>
    </p:spTree>
    <p:extLst>
      <p:ext uri="{BB962C8B-B14F-4D97-AF65-F5344CB8AC3E}">
        <p14:creationId xmlns:p14="http://schemas.microsoft.com/office/powerpoint/2010/main" val="18062888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1"/>
          <p:cNvSpPr/>
          <p:nvPr/>
        </p:nvSpPr>
        <p:spPr>
          <a:xfrm>
            <a:off x="643170" y="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831743" y="1892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940133" y="3770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1143148" y="5654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643215" y="7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831745" y="1891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1020682" y="3779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1212048" y="5694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-482412" y="1535500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-526862" y="121485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3241288" y="1148150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3422638" y="14244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 idx="8"/>
          </p:nvPr>
        </p:nvSpPr>
        <p:spPr>
          <a:xfrm>
            <a:off x="1241643" y="1049008"/>
            <a:ext cx="2168307" cy="577800"/>
          </a:xfrm>
        </p:spPr>
        <p:txBody>
          <a:bodyPr/>
          <a:lstStyle/>
          <a:p>
            <a:r>
              <a:rPr lang="en-US" sz="2600"/>
              <a:t>Conclusion</a:t>
            </a:r>
            <a:endParaRPr lang="en-IN" sz="2600"/>
          </a:p>
        </p:txBody>
      </p:sp>
      <p:grpSp>
        <p:nvGrpSpPr>
          <p:cNvPr id="44" name="Google Shape;1493;p48"/>
          <p:cNvGrpSpPr/>
          <p:nvPr/>
        </p:nvGrpSpPr>
        <p:grpSpPr>
          <a:xfrm>
            <a:off x="4639142" y="756057"/>
            <a:ext cx="2775360" cy="866564"/>
            <a:chOff x="3115300" y="906125"/>
            <a:chExt cx="1802650" cy="562850"/>
          </a:xfrm>
        </p:grpSpPr>
        <p:sp>
          <p:nvSpPr>
            <p:cNvPr id="45" name="Google Shape;1494;p48"/>
            <p:cNvSpPr/>
            <p:nvPr/>
          </p:nvSpPr>
          <p:spPr>
            <a:xfrm>
              <a:off x="3137550" y="1433525"/>
              <a:ext cx="23525" cy="35450"/>
            </a:xfrm>
            <a:custGeom>
              <a:avLst/>
              <a:gdLst/>
              <a:ahLst/>
              <a:cxnLst/>
              <a:rect l="l" t="t" r="r" b="b"/>
              <a:pathLst>
                <a:path w="941" h="1418" extrusionOk="0">
                  <a:moveTo>
                    <a:pt x="462" y="149"/>
                  </a:moveTo>
                  <a:cubicBezTo>
                    <a:pt x="561" y="149"/>
                    <a:pt x="627" y="198"/>
                    <a:pt x="677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7" y="1121"/>
                  </a:cubicBezTo>
                  <a:cubicBezTo>
                    <a:pt x="627" y="1220"/>
                    <a:pt x="561" y="1269"/>
                    <a:pt x="462" y="1269"/>
                  </a:cubicBezTo>
                  <a:cubicBezTo>
                    <a:pt x="380" y="1269"/>
                    <a:pt x="297" y="1220"/>
                    <a:pt x="248" y="1121"/>
                  </a:cubicBezTo>
                  <a:cubicBezTo>
                    <a:pt x="199" y="1039"/>
                    <a:pt x="182" y="890"/>
                    <a:pt x="182" y="709"/>
                  </a:cubicBezTo>
                  <a:cubicBezTo>
                    <a:pt x="182" y="511"/>
                    <a:pt x="199" y="379"/>
                    <a:pt x="248" y="281"/>
                  </a:cubicBezTo>
                  <a:cubicBezTo>
                    <a:pt x="297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9" y="1352"/>
                    <a:pt x="314" y="1418"/>
                    <a:pt x="462" y="1418"/>
                  </a:cubicBezTo>
                  <a:cubicBezTo>
                    <a:pt x="627" y="1418"/>
                    <a:pt x="742" y="1352"/>
                    <a:pt x="808" y="1236"/>
                  </a:cubicBezTo>
                  <a:cubicBezTo>
                    <a:pt x="891" y="1105"/>
                    <a:pt x="940" y="940"/>
                    <a:pt x="940" y="709"/>
                  </a:cubicBezTo>
                  <a:cubicBezTo>
                    <a:pt x="940" y="478"/>
                    <a:pt x="891" y="297"/>
                    <a:pt x="808" y="182"/>
                  </a:cubicBezTo>
                  <a:cubicBezTo>
                    <a:pt x="742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5;p48"/>
            <p:cNvSpPr/>
            <p:nvPr/>
          </p:nvSpPr>
          <p:spPr>
            <a:xfrm>
              <a:off x="3169275" y="1433925"/>
              <a:ext cx="20225" cy="34225"/>
            </a:xfrm>
            <a:custGeom>
              <a:avLst/>
              <a:gdLst/>
              <a:ahLst/>
              <a:cxnLst/>
              <a:rect l="l" t="t" r="r" b="b"/>
              <a:pathLst>
                <a:path w="809" h="1369" extrusionOk="0">
                  <a:moveTo>
                    <a:pt x="330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17" y="1220"/>
                  </a:lnTo>
                  <a:lnTo>
                    <a:pt x="17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512" y="122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96;p48"/>
            <p:cNvSpPr/>
            <p:nvPr/>
          </p:nvSpPr>
          <p:spPr>
            <a:xfrm>
              <a:off x="3302775" y="1433525"/>
              <a:ext cx="23525" cy="35450"/>
            </a:xfrm>
            <a:custGeom>
              <a:avLst/>
              <a:gdLst/>
              <a:ahLst/>
              <a:cxnLst/>
              <a:rect l="l" t="t" r="r" b="b"/>
              <a:pathLst>
                <a:path w="941" h="1418" extrusionOk="0">
                  <a:moveTo>
                    <a:pt x="462" y="149"/>
                  </a:moveTo>
                  <a:cubicBezTo>
                    <a:pt x="561" y="149"/>
                    <a:pt x="627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27" y="1220"/>
                    <a:pt x="561" y="1269"/>
                    <a:pt x="462" y="1269"/>
                  </a:cubicBezTo>
                  <a:cubicBezTo>
                    <a:pt x="363" y="1269"/>
                    <a:pt x="297" y="1220"/>
                    <a:pt x="248" y="1121"/>
                  </a:cubicBezTo>
                  <a:cubicBezTo>
                    <a:pt x="198" y="1039"/>
                    <a:pt x="182" y="890"/>
                    <a:pt x="182" y="709"/>
                  </a:cubicBezTo>
                  <a:cubicBezTo>
                    <a:pt x="182" y="511"/>
                    <a:pt x="198" y="379"/>
                    <a:pt x="248" y="281"/>
                  </a:cubicBezTo>
                  <a:cubicBezTo>
                    <a:pt x="297" y="198"/>
                    <a:pt x="363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11" y="1418"/>
                    <a:pt x="726" y="1352"/>
                    <a:pt x="808" y="1236"/>
                  </a:cubicBezTo>
                  <a:cubicBezTo>
                    <a:pt x="891" y="1105"/>
                    <a:pt x="940" y="940"/>
                    <a:pt x="940" y="709"/>
                  </a:cubicBezTo>
                  <a:cubicBezTo>
                    <a:pt x="940" y="478"/>
                    <a:pt x="891" y="297"/>
                    <a:pt x="808" y="182"/>
                  </a:cubicBezTo>
                  <a:cubicBezTo>
                    <a:pt x="726" y="66"/>
                    <a:pt x="611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97;p48"/>
            <p:cNvSpPr/>
            <p:nvPr/>
          </p:nvSpPr>
          <p:spPr>
            <a:xfrm>
              <a:off x="3332850" y="1433525"/>
              <a:ext cx="21450" cy="34625"/>
            </a:xfrm>
            <a:custGeom>
              <a:avLst/>
              <a:gdLst/>
              <a:ahLst/>
              <a:cxnLst/>
              <a:rect l="l" t="t" r="r" b="b"/>
              <a:pathLst>
                <a:path w="858" h="1385" extrusionOk="0">
                  <a:moveTo>
                    <a:pt x="396" y="0"/>
                  </a:moveTo>
                  <a:cubicBezTo>
                    <a:pt x="330" y="0"/>
                    <a:pt x="281" y="0"/>
                    <a:pt x="215" y="17"/>
                  </a:cubicBezTo>
                  <a:cubicBezTo>
                    <a:pt x="149" y="33"/>
                    <a:pt x="83" y="66"/>
                    <a:pt x="1" y="83"/>
                  </a:cubicBezTo>
                  <a:lnTo>
                    <a:pt x="1" y="281"/>
                  </a:lnTo>
                  <a:cubicBezTo>
                    <a:pt x="83" y="231"/>
                    <a:pt x="149" y="198"/>
                    <a:pt x="215" y="182"/>
                  </a:cubicBezTo>
                  <a:cubicBezTo>
                    <a:pt x="281" y="165"/>
                    <a:pt x="330" y="149"/>
                    <a:pt x="396" y="149"/>
                  </a:cubicBezTo>
                  <a:cubicBezTo>
                    <a:pt x="479" y="149"/>
                    <a:pt x="545" y="182"/>
                    <a:pt x="594" y="215"/>
                  </a:cubicBezTo>
                  <a:cubicBezTo>
                    <a:pt x="644" y="264"/>
                    <a:pt x="660" y="330"/>
                    <a:pt x="660" y="396"/>
                  </a:cubicBezTo>
                  <a:cubicBezTo>
                    <a:pt x="660" y="445"/>
                    <a:pt x="660" y="495"/>
                    <a:pt x="627" y="528"/>
                  </a:cubicBezTo>
                  <a:cubicBezTo>
                    <a:pt x="611" y="577"/>
                    <a:pt x="561" y="643"/>
                    <a:pt x="512" y="709"/>
                  </a:cubicBezTo>
                  <a:cubicBezTo>
                    <a:pt x="479" y="742"/>
                    <a:pt x="396" y="824"/>
                    <a:pt x="281" y="940"/>
                  </a:cubicBezTo>
                  <a:cubicBezTo>
                    <a:pt x="166" y="1055"/>
                    <a:pt x="67" y="1154"/>
                    <a:pt x="1" y="1236"/>
                  </a:cubicBezTo>
                  <a:lnTo>
                    <a:pt x="1" y="1385"/>
                  </a:lnTo>
                  <a:lnTo>
                    <a:pt x="858" y="1385"/>
                  </a:lnTo>
                  <a:lnTo>
                    <a:pt x="858" y="1236"/>
                  </a:lnTo>
                  <a:lnTo>
                    <a:pt x="215" y="1236"/>
                  </a:lnTo>
                  <a:cubicBezTo>
                    <a:pt x="363" y="1072"/>
                    <a:pt x="479" y="956"/>
                    <a:pt x="561" y="874"/>
                  </a:cubicBezTo>
                  <a:cubicBezTo>
                    <a:pt x="644" y="791"/>
                    <a:pt x="693" y="742"/>
                    <a:pt x="710" y="726"/>
                  </a:cubicBezTo>
                  <a:cubicBezTo>
                    <a:pt x="759" y="660"/>
                    <a:pt x="792" y="594"/>
                    <a:pt x="825" y="544"/>
                  </a:cubicBezTo>
                  <a:cubicBezTo>
                    <a:pt x="841" y="495"/>
                    <a:pt x="858" y="445"/>
                    <a:pt x="858" y="379"/>
                  </a:cubicBezTo>
                  <a:cubicBezTo>
                    <a:pt x="858" y="264"/>
                    <a:pt x="808" y="182"/>
                    <a:pt x="726" y="99"/>
                  </a:cubicBezTo>
                  <a:cubicBezTo>
                    <a:pt x="644" y="33"/>
                    <a:pt x="528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98;p48"/>
            <p:cNvSpPr/>
            <p:nvPr/>
          </p:nvSpPr>
          <p:spPr>
            <a:xfrm>
              <a:off x="3451925" y="1433525"/>
              <a:ext cx="23525" cy="35450"/>
            </a:xfrm>
            <a:custGeom>
              <a:avLst/>
              <a:gdLst/>
              <a:ahLst/>
              <a:cxnLst/>
              <a:rect l="l" t="t" r="r" b="b"/>
              <a:pathLst>
                <a:path w="941" h="1418" extrusionOk="0">
                  <a:moveTo>
                    <a:pt x="462" y="149"/>
                  </a:moveTo>
                  <a:cubicBezTo>
                    <a:pt x="561" y="149"/>
                    <a:pt x="644" y="198"/>
                    <a:pt x="677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7" y="1121"/>
                  </a:cubicBezTo>
                  <a:cubicBezTo>
                    <a:pt x="644" y="1220"/>
                    <a:pt x="561" y="1269"/>
                    <a:pt x="462" y="1269"/>
                  </a:cubicBezTo>
                  <a:cubicBezTo>
                    <a:pt x="380" y="1269"/>
                    <a:pt x="298" y="1220"/>
                    <a:pt x="248" y="1121"/>
                  </a:cubicBezTo>
                  <a:cubicBezTo>
                    <a:pt x="215" y="1039"/>
                    <a:pt x="182" y="890"/>
                    <a:pt x="182" y="709"/>
                  </a:cubicBezTo>
                  <a:cubicBezTo>
                    <a:pt x="182" y="511"/>
                    <a:pt x="215" y="379"/>
                    <a:pt x="248" y="281"/>
                  </a:cubicBezTo>
                  <a:cubicBezTo>
                    <a:pt x="298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9" y="1352"/>
                    <a:pt x="314" y="1418"/>
                    <a:pt x="462" y="1418"/>
                  </a:cubicBezTo>
                  <a:cubicBezTo>
                    <a:pt x="627" y="1418"/>
                    <a:pt x="743" y="1352"/>
                    <a:pt x="825" y="1236"/>
                  </a:cubicBezTo>
                  <a:cubicBezTo>
                    <a:pt x="907" y="1105"/>
                    <a:pt x="940" y="940"/>
                    <a:pt x="940" y="709"/>
                  </a:cubicBezTo>
                  <a:cubicBezTo>
                    <a:pt x="940" y="478"/>
                    <a:pt x="907" y="297"/>
                    <a:pt x="825" y="182"/>
                  </a:cubicBezTo>
                  <a:cubicBezTo>
                    <a:pt x="743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99;p48"/>
            <p:cNvSpPr/>
            <p:nvPr/>
          </p:nvSpPr>
          <p:spPr>
            <a:xfrm>
              <a:off x="3482025" y="1433525"/>
              <a:ext cx="22675" cy="35450"/>
            </a:xfrm>
            <a:custGeom>
              <a:avLst/>
              <a:gdLst/>
              <a:ahLst/>
              <a:cxnLst/>
              <a:rect l="l" t="t" r="r" b="b"/>
              <a:pathLst>
                <a:path w="907" h="1418" extrusionOk="0">
                  <a:moveTo>
                    <a:pt x="412" y="0"/>
                  </a:moveTo>
                  <a:cubicBezTo>
                    <a:pt x="363" y="0"/>
                    <a:pt x="297" y="0"/>
                    <a:pt x="247" y="17"/>
                  </a:cubicBezTo>
                  <a:cubicBezTo>
                    <a:pt x="181" y="17"/>
                    <a:pt x="115" y="33"/>
                    <a:pt x="49" y="50"/>
                  </a:cubicBezTo>
                  <a:lnTo>
                    <a:pt x="49" y="215"/>
                  </a:lnTo>
                  <a:cubicBezTo>
                    <a:pt x="115" y="198"/>
                    <a:pt x="181" y="182"/>
                    <a:pt x="231" y="165"/>
                  </a:cubicBezTo>
                  <a:cubicBezTo>
                    <a:pt x="297" y="165"/>
                    <a:pt x="346" y="149"/>
                    <a:pt x="396" y="149"/>
                  </a:cubicBezTo>
                  <a:cubicBezTo>
                    <a:pt x="494" y="149"/>
                    <a:pt x="560" y="165"/>
                    <a:pt x="610" y="215"/>
                  </a:cubicBezTo>
                  <a:cubicBezTo>
                    <a:pt x="659" y="248"/>
                    <a:pt x="692" y="297"/>
                    <a:pt x="692" y="363"/>
                  </a:cubicBezTo>
                  <a:cubicBezTo>
                    <a:pt x="692" y="445"/>
                    <a:pt x="659" y="495"/>
                    <a:pt x="610" y="528"/>
                  </a:cubicBezTo>
                  <a:cubicBezTo>
                    <a:pt x="560" y="561"/>
                    <a:pt x="494" y="577"/>
                    <a:pt x="412" y="577"/>
                  </a:cubicBezTo>
                  <a:lnTo>
                    <a:pt x="231" y="577"/>
                  </a:lnTo>
                  <a:lnTo>
                    <a:pt x="231" y="726"/>
                  </a:lnTo>
                  <a:lnTo>
                    <a:pt x="396" y="726"/>
                  </a:lnTo>
                  <a:cubicBezTo>
                    <a:pt x="494" y="726"/>
                    <a:pt x="577" y="759"/>
                    <a:pt x="626" y="808"/>
                  </a:cubicBezTo>
                  <a:cubicBezTo>
                    <a:pt x="692" y="841"/>
                    <a:pt x="709" y="907"/>
                    <a:pt x="709" y="989"/>
                  </a:cubicBezTo>
                  <a:cubicBezTo>
                    <a:pt x="709" y="1072"/>
                    <a:pt x="692" y="1138"/>
                    <a:pt x="626" y="1187"/>
                  </a:cubicBezTo>
                  <a:cubicBezTo>
                    <a:pt x="560" y="1236"/>
                    <a:pt x="478" y="1253"/>
                    <a:pt x="363" y="1253"/>
                  </a:cubicBezTo>
                  <a:cubicBezTo>
                    <a:pt x="297" y="1253"/>
                    <a:pt x="231" y="1253"/>
                    <a:pt x="165" y="1236"/>
                  </a:cubicBezTo>
                  <a:cubicBezTo>
                    <a:pt x="115" y="1220"/>
                    <a:pt x="49" y="1204"/>
                    <a:pt x="0" y="1171"/>
                  </a:cubicBezTo>
                  <a:lnTo>
                    <a:pt x="0" y="1352"/>
                  </a:lnTo>
                  <a:cubicBezTo>
                    <a:pt x="66" y="1368"/>
                    <a:pt x="132" y="1385"/>
                    <a:pt x="198" y="1401"/>
                  </a:cubicBezTo>
                  <a:cubicBezTo>
                    <a:pt x="247" y="1401"/>
                    <a:pt x="313" y="1418"/>
                    <a:pt x="363" y="1418"/>
                  </a:cubicBezTo>
                  <a:cubicBezTo>
                    <a:pt x="544" y="1418"/>
                    <a:pt x="676" y="1368"/>
                    <a:pt x="758" y="1302"/>
                  </a:cubicBezTo>
                  <a:cubicBezTo>
                    <a:pt x="857" y="1220"/>
                    <a:pt x="906" y="1121"/>
                    <a:pt x="906" y="989"/>
                  </a:cubicBezTo>
                  <a:cubicBezTo>
                    <a:pt x="906" y="907"/>
                    <a:pt x="874" y="824"/>
                    <a:pt x="824" y="775"/>
                  </a:cubicBezTo>
                  <a:cubicBezTo>
                    <a:pt x="775" y="709"/>
                    <a:pt x="709" y="676"/>
                    <a:pt x="626" y="643"/>
                  </a:cubicBezTo>
                  <a:cubicBezTo>
                    <a:pt x="692" y="627"/>
                    <a:pt x="758" y="594"/>
                    <a:pt x="808" y="544"/>
                  </a:cubicBezTo>
                  <a:cubicBezTo>
                    <a:pt x="841" y="495"/>
                    <a:pt x="874" y="429"/>
                    <a:pt x="874" y="346"/>
                  </a:cubicBezTo>
                  <a:cubicBezTo>
                    <a:pt x="874" y="248"/>
                    <a:pt x="824" y="165"/>
                    <a:pt x="742" y="99"/>
                  </a:cubicBezTo>
                  <a:cubicBezTo>
                    <a:pt x="659" y="33"/>
                    <a:pt x="560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0;p48"/>
            <p:cNvSpPr/>
            <p:nvPr/>
          </p:nvSpPr>
          <p:spPr>
            <a:xfrm>
              <a:off x="3611800" y="1433525"/>
              <a:ext cx="23500" cy="35450"/>
            </a:xfrm>
            <a:custGeom>
              <a:avLst/>
              <a:gdLst/>
              <a:ahLst/>
              <a:cxnLst/>
              <a:rect l="l" t="t" r="r" b="b"/>
              <a:pathLst>
                <a:path w="940" h="1418" extrusionOk="0">
                  <a:moveTo>
                    <a:pt x="462" y="149"/>
                  </a:moveTo>
                  <a:cubicBezTo>
                    <a:pt x="561" y="149"/>
                    <a:pt x="643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43" y="1220"/>
                    <a:pt x="561" y="1269"/>
                    <a:pt x="462" y="1269"/>
                  </a:cubicBezTo>
                  <a:cubicBezTo>
                    <a:pt x="380" y="1269"/>
                    <a:pt x="297" y="1220"/>
                    <a:pt x="248" y="1121"/>
                  </a:cubicBezTo>
                  <a:cubicBezTo>
                    <a:pt x="215" y="1039"/>
                    <a:pt x="182" y="890"/>
                    <a:pt x="182" y="709"/>
                  </a:cubicBezTo>
                  <a:cubicBezTo>
                    <a:pt x="182" y="511"/>
                    <a:pt x="215" y="379"/>
                    <a:pt x="248" y="281"/>
                  </a:cubicBezTo>
                  <a:cubicBezTo>
                    <a:pt x="297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40" y="940"/>
                    <a:pt x="940" y="709"/>
                  </a:cubicBezTo>
                  <a:cubicBezTo>
                    <a:pt x="940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1;p48"/>
            <p:cNvSpPr/>
            <p:nvPr/>
          </p:nvSpPr>
          <p:spPr>
            <a:xfrm>
              <a:off x="3640650" y="1433925"/>
              <a:ext cx="24750" cy="34225"/>
            </a:xfrm>
            <a:custGeom>
              <a:avLst/>
              <a:gdLst/>
              <a:ahLst/>
              <a:cxnLst/>
              <a:rect l="l" t="t" r="r" b="b"/>
              <a:pathLst>
                <a:path w="990" h="1369" extrusionOk="0">
                  <a:moveTo>
                    <a:pt x="610" y="166"/>
                  </a:moveTo>
                  <a:lnTo>
                    <a:pt x="610" y="891"/>
                  </a:lnTo>
                  <a:lnTo>
                    <a:pt x="149" y="891"/>
                  </a:lnTo>
                  <a:lnTo>
                    <a:pt x="610" y="166"/>
                  </a:lnTo>
                  <a:close/>
                  <a:moveTo>
                    <a:pt x="561" y="1"/>
                  </a:moveTo>
                  <a:lnTo>
                    <a:pt x="0" y="874"/>
                  </a:lnTo>
                  <a:lnTo>
                    <a:pt x="0" y="1056"/>
                  </a:lnTo>
                  <a:lnTo>
                    <a:pt x="610" y="1056"/>
                  </a:lnTo>
                  <a:lnTo>
                    <a:pt x="610" y="1369"/>
                  </a:lnTo>
                  <a:lnTo>
                    <a:pt x="808" y="1369"/>
                  </a:lnTo>
                  <a:lnTo>
                    <a:pt x="808" y="1056"/>
                  </a:lnTo>
                  <a:lnTo>
                    <a:pt x="989" y="1056"/>
                  </a:lnTo>
                  <a:lnTo>
                    <a:pt x="989" y="891"/>
                  </a:lnTo>
                  <a:lnTo>
                    <a:pt x="808" y="891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02;p48"/>
            <p:cNvSpPr/>
            <p:nvPr/>
          </p:nvSpPr>
          <p:spPr>
            <a:xfrm>
              <a:off x="3750650" y="1433525"/>
              <a:ext cx="23525" cy="35450"/>
            </a:xfrm>
            <a:custGeom>
              <a:avLst/>
              <a:gdLst/>
              <a:ahLst/>
              <a:cxnLst/>
              <a:rect l="l" t="t" r="r" b="b"/>
              <a:pathLst>
                <a:path w="941" h="1418" extrusionOk="0">
                  <a:moveTo>
                    <a:pt x="462" y="149"/>
                  </a:moveTo>
                  <a:cubicBezTo>
                    <a:pt x="561" y="149"/>
                    <a:pt x="627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27" y="1220"/>
                    <a:pt x="561" y="1269"/>
                    <a:pt x="462" y="1269"/>
                  </a:cubicBezTo>
                  <a:cubicBezTo>
                    <a:pt x="363" y="1269"/>
                    <a:pt x="297" y="1220"/>
                    <a:pt x="248" y="1121"/>
                  </a:cubicBezTo>
                  <a:cubicBezTo>
                    <a:pt x="198" y="1039"/>
                    <a:pt x="182" y="890"/>
                    <a:pt x="182" y="709"/>
                  </a:cubicBezTo>
                  <a:cubicBezTo>
                    <a:pt x="182" y="511"/>
                    <a:pt x="198" y="379"/>
                    <a:pt x="248" y="281"/>
                  </a:cubicBezTo>
                  <a:cubicBezTo>
                    <a:pt x="297" y="198"/>
                    <a:pt x="363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11" y="1418"/>
                    <a:pt x="726" y="1352"/>
                    <a:pt x="808" y="1236"/>
                  </a:cubicBezTo>
                  <a:cubicBezTo>
                    <a:pt x="891" y="1105"/>
                    <a:pt x="940" y="940"/>
                    <a:pt x="940" y="709"/>
                  </a:cubicBezTo>
                  <a:cubicBezTo>
                    <a:pt x="940" y="478"/>
                    <a:pt x="891" y="297"/>
                    <a:pt x="808" y="182"/>
                  </a:cubicBezTo>
                  <a:cubicBezTo>
                    <a:pt x="726" y="66"/>
                    <a:pt x="611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03;p48"/>
            <p:cNvSpPr/>
            <p:nvPr/>
          </p:nvSpPr>
          <p:spPr>
            <a:xfrm>
              <a:off x="3780725" y="1433925"/>
              <a:ext cx="22275" cy="35050"/>
            </a:xfrm>
            <a:custGeom>
              <a:avLst/>
              <a:gdLst/>
              <a:ahLst/>
              <a:cxnLst/>
              <a:rect l="l" t="t" r="r" b="b"/>
              <a:pathLst>
                <a:path w="891" h="1402" extrusionOk="0">
                  <a:moveTo>
                    <a:pt x="67" y="1"/>
                  </a:moveTo>
                  <a:lnTo>
                    <a:pt x="67" y="693"/>
                  </a:lnTo>
                  <a:cubicBezTo>
                    <a:pt x="116" y="660"/>
                    <a:pt x="166" y="644"/>
                    <a:pt x="215" y="644"/>
                  </a:cubicBezTo>
                  <a:cubicBezTo>
                    <a:pt x="265" y="627"/>
                    <a:pt x="314" y="627"/>
                    <a:pt x="363" y="627"/>
                  </a:cubicBezTo>
                  <a:cubicBezTo>
                    <a:pt x="462" y="627"/>
                    <a:pt x="545" y="644"/>
                    <a:pt x="611" y="710"/>
                  </a:cubicBezTo>
                  <a:cubicBezTo>
                    <a:pt x="660" y="759"/>
                    <a:pt x="693" y="841"/>
                    <a:pt x="693" y="924"/>
                  </a:cubicBezTo>
                  <a:cubicBezTo>
                    <a:pt x="693" y="1023"/>
                    <a:pt x="660" y="1105"/>
                    <a:pt x="611" y="1155"/>
                  </a:cubicBezTo>
                  <a:cubicBezTo>
                    <a:pt x="545" y="1220"/>
                    <a:pt x="462" y="1237"/>
                    <a:pt x="363" y="1237"/>
                  </a:cubicBezTo>
                  <a:cubicBezTo>
                    <a:pt x="298" y="1237"/>
                    <a:pt x="232" y="1237"/>
                    <a:pt x="166" y="1220"/>
                  </a:cubicBezTo>
                  <a:cubicBezTo>
                    <a:pt x="116" y="1204"/>
                    <a:pt x="50" y="1188"/>
                    <a:pt x="1" y="1155"/>
                  </a:cubicBezTo>
                  <a:lnTo>
                    <a:pt x="1" y="1336"/>
                  </a:lnTo>
                  <a:cubicBezTo>
                    <a:pt x="67" y="1352"/>
                    <a:pt x="133" y="1369"/>
                    <a:pt x="182" y="1385"/>
                  </a:cubicBezTo>
                  <a:cubicBezTo>
                    <a:pt x="248" y="1385"/>
                    <a:pt x="298" y="1402"/>
                    <a:pt x="363" y="1402"/>
                  </a:cubicBezTo>
                  <a:cubicBezTo>
                    <a:pt x="528" y="1402"/>
                    <a:pt x="660" y="1352"/>
                    <a:pt x="742" y="1270"/>
                  </a:cubicBezTo>
                  <a:cubicBezTo>
                    <a:pt x="841" y="1188"/>
                    <a:pt x="891" y="1072"/>
                    <a:pt x="891" y="924"/>
                  </a:cubicBezTo>
                  <a:cubicBezTo>
                    <a:pt x="891" y="792"/>
                    <a:pt x="841" y="677"/>
                    <a:pt x="742" y="594"/>
                  </a:cubicBezTo>
                  <a:cubicBezTo>
                    <a:pt x="660" y="512"/>
                    <a:pt x="545" y="462"/>
                    <a:pt x="396" y="462"/>
                  </a:cubicBezTo>
                  <a:cubicBezTo>
                    <a:pt x="363" y="462"/>
                    <a:pt x="330" y="479"/>
                    <a:pt x="314" y="479"/>
                  </a:cubicBezTo>
                  <a:cubicBezTo>
                    <a:pt x="281" y="479"/>
                    <a:pt x="248" y="479"/>
                    <a:pt x="232" y="495"/>
                  </a:cubicBezTo>
                  <a:lnTo>
                    <a:pt x="232" y="166"/>
                  </a:lnTo>
                  <a:lnTo>
                    <a:pt x="775" y="166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04;p48"/>
            <p:cNvSpPr/>
            <p:nvPr/>
          </p:nvSpPr>
          <p:spPr>
            <a:xfrm>
              <a:off x="3905175" y="1433525"/>
              <a:ext cx="23500" cy="35450"/>
            </a:xfrm>
            <a:custGeom>
              <a:avLst/>
              <a:gdLst/>
              <a:ahLst/>
              <a:cxnLst/>
              <a:rect l="l" t="t" r="r" b="b"/>
              <a:pathLst>
                <a:path w="940" h="1418" extrusionOk="0">
                  <a:moveTo>
                    <a:pt x="462" y="149"/>
                  </a:moveTo>
                  <a:cubicBezTo>
                    <a:pt x="561" y="149"/>
                    <a:pt x="626" y="198"/>
                    <a:pt x="676" y="281"/>
                  </a:cubicBezTo>
                  <a:cubicBezTo>
                    <a:pt x="725" y="379"/>
                    <a:pt x="758" y="511"/>
                    <a:pt x="758" y="709"/>
                  </a:cubicBezTo>
                  <a:cubicBezTo>
                    <a:pt x="758" y="890"/>
                    <a:pt x="725" y="1039"/>
                    <a:pt x="676" y="1121"/>
                  </a:cubicBezTo>
                  <a:cubicBezTo>
                    <a:pt x="626" y="1220"/>
                    <a:pt x="561" y="1269"/>
                    <a:pt x="462" y="1269"/>
                  </a:cubicBezTo>
                  <a:cubicBezTo>
                    <a:pt x="379" y="1269"/>
                    <a:pt x="297" y="1220"/>
                    <a:pt x="247" y="1121"/>
                  </a:cubicBezTo>
                  <a:cubicBezTo>
                    <a:pt x="198" y="1039"/>
                    <a:pt x="181" y="890"/>
                    <a:pt x="181" y="709"/>
                  </a:cubicBezTo>
                  <a:cubicBezTo>
                    <a:pt x="181" y="511"/>
                    <a:pt x="198" y="379"/>
                    <a:pt x="247" y="281"/>
                  </a:cubicBezTo>
                  <a:cubicBezTo>
                    <a:pt x="297" y="198"/>
                    <a:pt x="379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3" y="0"/>
                    <a:pt x="198" y="66"/>
                    <a:pt x="116" y="182"/>
                  </a:cubicBezTo>
                  <a:cubicBezTo>
                    <a:pt x="33" y="297"/>
                    <a:pt x="0" y="478"/>
                    <a:pt x="0" y="709"/>
                  </a:cubicBezTo>
                  <a:cubicBezTo>
                    <a:pt x="0" y="940"/>
                    <a:pt x="33" y="1105"/>
                    <a:pt x="116" y="1236"/>
                  </a:cubicBezTo>
                  <a:cubicBezTo>
                    <a:pt x="198" y="1352"/>
                    <a:pt x="313" y="1418"/>
                    <a:pt x="462" y="1418"/>
                  </a:cubicBezTo>
                  <a:cubicBezTo>
                    <a:pt x="626" y="1418"/>
                    <a:pt x="742" y="1352"/>
                    <a:pt x="808" y="1236"/>
                  </a:cubicBezTo>
                  <a:cubicBezTo>
                    <a:pt x="890" y="1105"/>
                    <a:pt x="940" y="940"/>
                    <a:pt x="940" y="709"/>
                  </a:cubicBezTo>
                  <a:cubicBezTo>
                    <a:pt x="940" y="478"/>
                    <a:pt x="890" y="297"/>
                    <a:pt x="808" y="182"/>
                  </a:cubicBezTo>
                  <a:cubicBezTo>
                    <a:pt x="742" y="66"/>
                    <a:pt x="626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05;p48"/>
            <p:cNvSpPr/>
            <p:nvPr/>
          </p:nvSpPr>
          <p:spPr>
            <a:xfrm>
              <a:off x="3934825" y="1433525"/>
              <a:ext cx="23525" cy="35450"/>
            </a:xfrm>
            <a:custGeom>
              <a:avLst/>
              <a:gdLst/>
              <a:ahLst/>
              <a:cxnLst/>
              <a:rect l="l" t="t" r="r" b="b"/>
              <a:pathLst>
                <a:path w="941" h="1418" extrusionOk="0">
                  <a:moveTo>
                    <a:pt x="495" y="627"/>
                  </a:moveTo>
                  <a:cubicBezTo>
                    <a:pt x="578" y="627"/>
                    <a:pt x="644" y="660"/>
                    <a:pt x="693" y="709"/>
                  </a:cubicBezTo>
                  <a:cubicBezTo>
                    <a:pt x="742" y="775"/>
                    <a:pt x="759" y="857"/>
                    <a:pt x="759" y="940"/>
                  </a:cubicBezTo>
                  <a:cubicBezTo>
                    <a:pt x="759" y="1039"/>
                    <a:pt x="742" y="1121"/>
                    <a:pt x="693" y="1187"/>
                  </a:cubicBezTo>
                  <a:cubicBezTo>
                    <a:pt x="644" y="1236"/>
                    <a:pt x="578" y="1269"/>
                    <a:pt x="495" y="1269"/>
                  </a:cubicBezTo>
                  <a:cubicBezTo>
                    <a:pt x="413" y="1269"/>
                    <a:pt x="347" y="1236"/>
                    <a:pt x="297" y="1187"/>
                  </a:cubicBezTo>
                  <a:cubicBezTo>
                    <a:pt x="248" y="1121"/>
                    <a:pt x="232" y="1039"/>
                    <a:pt x="232" y="940"/>
                  </a:cubicBezTo>
                  <a:cubicBezTo>
                    <a:pt x="232" y="857"/>
                    <a:pt x="248" y="775"/>
                    <a:pt x="297" y="709"/>
                  </a:cubicBezTo>
                  <a:cubicBezTo>
                    <a:pt x="347" y="660"/>
                    <a:pt x="413" y="627"/>
                    <a:pt x="495" y="627"/>
                  </a:cubicBezTo>
                  <a:close/>
                  <a:moveTo>
                    <a:pt x="578" y="0"/>
                  </a:moveTo>
                  <a:cubicBezTo>
                    <a:pt x="396" y="0"/>
                    <a:pt x="264" y="66"/>
                    <a:pt x="166" y="198"/>
                  </a:cubicBezTo>
                  <a:cubicBezTo>
                    <a:pt x="50" y="314"/>
                    <a:pt x="1" y="495"/>
                    <a:pt x="1" y="709"/>
                  </a:cubicBezTo>
                  <a:cubicBezTo>
                    <a:pt x="1" y="940"/>
                    <a:pt x="50" y="1105"/>
                    <a:pt x="133" y="1236"/>
                  </a:cubicBezTo>
                  <a:cubicBezTo>
                    <a:pt x="215" y="1352"/>
                    <a:pt x="330" y="1418"/>
                    <a:pt x="495" y="1418"/>
                  </a:cubicBezTo>
                  <a:cubicBezTo>
                    <a:pt x="627" y="1418"/>
                    <a:pt x="742" y="1368"/>
                    <a:pt x="825" y="1286"/>
                  </a:cubicBezTo>
                  <a:cubicBezTo>
                    <a:pt x="907" y="1204"/>
                    <a:pt x="940" y="1088"/>
                    <a:pt x="940" y="940"/>
                  </a:cubicBezTo>
                  <a:cubicBezTo>
                    <a:pt x="940" y="808"/>
                    <a:pt x="907" y="693"/>
                    <a:pt x="825" y="610"/>
                  </a:cubicBezTo>
                  <a:cubicBezTo>
                    <a:pt x="742" y="528"/>
                    <a:pt x="644" y="478"/>
                    <a:pt x="512" y="478"/>
                  </a:cubicBezTo>
                  <a:cubicBezTo>
                    <a:pt x="446" y="478"/>
                    <a:pt x="380" y="495"/>
                    <a:pt x="330" y="528"/>
                  </a:cubicBezTo>
                  <a:cubicBezTo>
                    <a:pt x="264" y="561"/>
                    <a:pt x="232" y="594"/>
                    <a:pt x="182" y="643"/>
                  </a:cubicBezTo>
                  <a:cubicBezTo>
                    <a:pt x="199" y="478"/>
                    <a:pt x="232" y="363"/>
                    <a:pt x="297" y="281"/>
                  </a:cubicBezTo>
                  <a:cubicBezTo>
                    <a:pt x="363" y="198"/>
                    <a:pt x="462" y="149"/>
                    <a:pt x="578" y="149"/>
                  </a:cubicBezTo>
                  <a:cubicBezTo>
                    <a:pt x="627" y="149"/>
                    <a:pt x="677" y="165"/>
                    <a:pt x="726" y="165"/>
                  </a:cubicBezTo>
                  <a:cubicBezTo>
                    <a:pt x="759" y="182"/>
                    <a:pt x="808" y="198"/>
                    <a:pt x="858" y="215"/>
                  </a:cubicBezTo>
                  <a:lnTo>
                    <a:pt x="858" y="50"/>
                  </a:lnTo>
                  <a:cubicBezTo>
                    <a:pt x="808" y="33"/>
                    <a:pt x="759" y="17"/>
                    <a:pt x="709" y="17"/>
                  </a:cubicBezTo>
                  <a:cubicBezTo>
                    <a:pt x="660" y="0"/>
                    <a:pt x="611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06;p48"/>
            <p:cNvSpPr/>
            <p:nvPr/>
          </p:nvSpPr>
          <p:spPr>
            <a:xfrm>
              <a:off x="4091400" y="1433525"/>
              <a:ext cx="23525" cy="35450"/>
            </a:xfrm>
            <a:custGeom>
              <a:avLst/>
              <a:gdLst/>
              <a:ahLst/>
              <a:cxnLst/>
              <a:rect l="l" t="t" r="r" b="b"/>
              <a:pathLst>
                <a:path w="941" h="1418" extrusionOk="0">
                  <a:moveTo>
                    <a:pt x="462" y="149"/>
                  </a:moveTo>
                  <a:cubicBezTo>
                    <a:pt x="561" y="149"/>
                    <a:pt x="643" y="198"/>
                    <a:pt x="676" y="281"/>
                  </a:cubicBezTo>
                  <a:cubicBezTo>
                    <a:pt x="726" y="379"/>
                    <a:pt x="759" y="511"/>
                    <a:pt x="759" y="709"/>
                  </a:cubicBezTo>
                  <a:cubicBezTo>
                    <a:pt x="759" y="890"/>
                    <a:pt x="726" y="1039"/>
                    <a:pt x="676" y="1121"/>
                  </a:cubicBezTo>
                  <a:cubicBezTo>
                    <a:pt x="643" y="1220"/>
                    <a:pt x="561" y="1269"/>
                    <a:pt x="462" y="1269"/>
                  </a:cubicBezTo>
                  <a:cubicBezTo>
                    <a:pt x="380" y="1269"/>
                    <a:pt x="297" y="1220"/>
                    <a:pt x="248" y="1121"/>
                  </a:cubicBezTo>
                  <a:cubicBezTo>
                    <a:pt x="215" y="1039"/>
                    <a:pt x="182" y="890"/>
                    <a:pt x="182" y="709"/>
                  </a:cubicBezTo>
                  <a:cubicBezTo>
                    <a:pt x="182" y="511"/>
                    <a:pt x="215" y="379"/>
                    <a:pt x="248" y="281"/>
                  </a:cubicBezTo>
                  <a:cubicBezTo>
                    <a:pt x="297" y="198"/>
                    <a:pt x="380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66"/>
                    <a:pt x="116" y="182"/>
                  </a:cubicBezTo>
                  <a:cubicBezTo>
                    <a:pt x="34" y="297"/>
                    <a:pt x="1" y="478"/>
                    <a:pt x="1" y="709"/>
                  </a:cubicBezTo>
                  <a:cubicBezTo>
                    <a:pt x="1" y="940"/>
                    <a:pt x="34" y="1105"/>
                    <a:pt x="116" y="1236"/>
                  </a:cubicBezTo>
                  <a:cubicBezTo>
                    <a:pt x="198" y="1352"/>
                    <a:pt x="314" y="1418"/>
                    <a:pt x="462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40" y="940"/>
                    <a:pt x="940" y="709"/>
                  </a:cubicBezTo>
                  <a:cubicBezTo>
                    <a:pt x="940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07;p48"/>
            <p:cNvSpPr/>
            <p:nvPr/>
          </p:nvSpPr>
          <p:spPr>
            <a:xfrm>
              <a:off x="4121900" y="1433925"/>
              <a:ext cx="21850" cy="34225"/>
            </a:xfrm>
            <a:custGeom>
              <a:avLst/>
              <a:gdLst/>
              <a:ahLst/>
              <a:cxnLst/>
              <a:rect l="l" t="t" r="r" b="b"/>
              <a:pathLst>
                <a:path w="874" h="1369" extrusionOk="0">
                  <a:moveTo>
                    <a:pt x="0" y="1"/>
                  </a:moveTo>
                  <a:lnTo>
                    <a:pt x="0" y="166"/>
                  </a:lnTo>
                  <a:lnTo>
                    <a:pt x="659" y="166"/>
                  </a:lnTo>
                  <a:lnTo>
                    <a:pt x="182" y="1369"/>
                  </a:lnTo>
                  <a:lnTo>
                    <a:pt x="379" y="1369"/>
                  </a:lnTo>
                  <a:lnTo>
                    <a:pt x="874" y="83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08;p48"/>
            <p:cNvSpPr/>
            <p:nvPr/>
          </p:nvSpPr>
          <p:spPr>
            <a:xfrm>
              <a:off x="4233975" y="1433525"/>
              <a:ext cx="23900" cy="35450"/>
            </a:xfrm>
            <a:custGeom>
              <a:avLst/>
              <a:gdLst/>
              <a:ahLst/>
              <a:cxnLst/>
              <a:rect l="l" t="t" r="r" b="b"/>
              <a:pathLst>
                <a:path w="956" h="1418" extrusionOk="0">
                  <a:moveTo>
                    <a:pt x="478" y="149"/>
                  </a:moveTo>
                  <a:cubicBezTo>
                    <a:pt x="577" y="149"/>
                    <a:pt x="643" y="198"/>
                    <a:pt x="692" y="281"/>
                  </a:cubicBezTo>
                  <a:cubicBezTo>
                    <a:pt x="742" y="379"/>
                    <a:pt x="758" y="511"/>
                    <a:pt x="758" y="709"/>
                  </a:cubicBezTo>
                  <a:cubicBezTo>
                    <a:pt x="758" y="890"/>
                    <a:pt x="742" y="1039"/>
                    <a:pt x="692" y="1121"/>
                  </a:cubicBezTo>
                  <a:cubicBezTo>
                    <a:pt x="643" y="1220"/>
                    <a:pt x="577" y="1269"/>
                    <a:pt x="478" y="1269"/>
                  </a:cubicBezTo>
                  <a:cubicBezTo>
                    <a:pt x="379" y="1269"/>
                    <a:pt x="313" y="1220"/>
                    <a:pt x="264" y="1121"/>
                  </a:cubicBezTo>
                  <a:cubicBezTo>
                    <a:pt x="214" y="1039"/>
                    <a:pt x="198" y="890"/>
                    <a:pt x="198" y="709"/>
                  </a:cubicBezTo>
                  <a:cubicBezTo>
                    <a:pt x="198" y="511"/>
                    <a:pt x="214" y="379"/>
                    <a:pt x="264" y="281"/>
                  </a:cubicBezTo>
                  <a:cubicBezTo>
                    <a:pt x="313" y="198"/>
                    <a:pt x="379" y="149"/>
                    <a:pt x="478" y="149"/>
                  </a:cubicBezTo>
                  <a:close/>
                  <a:moveTo>
                    <a:pt x="478" y="0"/>
                  </a:moveTo>
                  <a:cubicBezTo>
                    <a:pt x="330" y="0"/>
                    <a:pt x="214" y="66"/>
                    <a:pt x="132" y="182"/>
                  </a:cubicBezTo>
                  <a:cubicBezTo>
                    <a:pt x="50" y="297"/>
                    <a:pt x="0" y="478"/>
                    <a:pt x="0" y="709"/>
                  </a:cubicBezTo>
                  <a:cubicBezTo>
                    <a:pt x="0" y="940"/>
                    <a:pt x="50" y="1105"/>
                    <a:pt x="132" y="1236"/>
                  </a:cubicBezTo>
                  <a:cubicBezTo>
                    <a:pt x="214" y="1352"/>
                    <a:pt x="330" y="1418"/>
                    <a:pt x="478" y="1418"/>
                  </a:cubicBezTo>
                  <a:cubicBezTo>
                    <a:pt x="626" y="1418"/>
                    <a:pt x="742" y="1352"/>
                    <a:pt x="824" y="1236"/>
                  </a:cubicBezTo>
                  <a:cubicBezTo>
                    <a:pt x="907" y="1105"/>
                    <a:pt x="956" y="940"/>
                    <a:pt x="956" y="709"/>
                  </a:cubicBezTo>
                  <a:cubicBezTo>
                    <a:pt x="956" y="478"/>
                    <a:pt x="907" y="297"/>
                    <a:pt x="824" y="182"/>
                  </a:cubicBezTo>
                  <a:cubicBezTo>
                    <a:pt x="742" y="66"/>
                    <a:pt x="626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09;p48"/>
            <p:cNvSpPr/>
            <p:nvPr/>
          </p:nvSpPr>
          <p:spPr>
            <a:xfrm>
              <a:off x="4264050" y="1433525"/>
              <a:ext cx="23500" cy="35450"/>
            </a:xfrm>
            <a:custGeom>
              <a:avLst/>
              <a:gdLst/>
              <a:ahLst/>
              <a:cxnLst/>
              <a:rect l="l" t="t" r="r" b="b"/>
              <a:pathLst>
                <a:path w="940" h="1418" extrusionOk="0">
                  <a:moveTo>
                    <a:pt x="462" y="149"/>
                  </a:moveTo>
                  <a:cubicBezTo>
                    <a:pt x="544" y="149"/>
                    <a:pt x="610" y="165"/>
                    <a:pt x="643" y="198"/>
                  </a:cubicBezTo>
                  <a:cubicBezTo>
                    <a:pt x="692" y="248"/>
                    <a:pt x="725" y="297"/>
                    <a:pt x="725" y="363"/>
                  </a:cubicBezTo>
                  <a:cubicBezTo>
                    <a:pt x="725" y="445"/>
                    <a:pt x="692" y="495"/>
                    <a:pt x="643" y="528"/>
                  </a:cubicBezTo>
                  <a:cubicBezTo>
                    <a:pt x="610" y="577"/>
                    <a:pt x="544" y="594"/>
                    <a:pt x="462" y="594"/>
                  </a:cubicBezTo>
                  <a:cubicBezTo>
                    <a:pt x="379" y="594"/>
                    <a:pt x="330" y="577"/>
                    <a:pt x="280" y="528"/>
                  </a:cubicBezTo>
                  <a:cubicBezTo>
                    <a:pt x="231" y="495"/>
                    <a:pt x="214" y="445"/>
                    <a:pt x="214" y="363"/>
                  </a:cubicBezTo>
                  <a:cubicBezTo>
                    <a:pt x="214" y="297"/>
                    <a:pt x="231" y="248"/>
                    <a:pt x="280" y="198"/>
                  </a:cubicBezTo>
                  <a:cubicBezTo>
                    <a:pt x="330" y="165"/>
                    <a:pt x="379" y="149"/>
                    <a:pt x="462" y="149"/>
                  </a:cubicBezTo>
                  <a:close/>
                  <a:moveTo>
                    <a:pt x="462" y="742"/>
                  </a:moveTo>
                  <a:cubicBezTo>
                    <a:pt x="561" y="742"/>
                    <a:pt x="627" y="759"/>
                    <a:pt x="676" y="808"/>
                  </a:cubicBezTo>
                  <a:cubicBezTo>
                    <a:pt x="725" y="857"/>
                    <a:pt x="742" y="923"/>
                    <a:pt x="742" y="1006"/>
                  </a:cubicBezTo>
                  <a:cubicBezTo>
                    <a:pt x="742" y="1088"/>
                    <a:pt x="725" y="1154"/>
                    <a:pt x="676" y="1187"/>
                  </a:cubicBezTo>
                  <a:cubicBezTo>
                    <a:pt x="627" y="1236"/>
                    <a:pt x="561" y="1269"/>
                    <a:pt x="462" y="1269"/>
                  </a:cubicBezTo>
                  <a:cubicBezTo>
                    <a:pt x="379" y="1269"/>
                    <a:pt x="313" y="1236"/>
                    <a:pt x="264" y="1187"/>
                  </a:cubicBezTo>
                  <a:cubicBezTo>
                    <a:pt x="214" y="1154"/>
                    <a:pt x="182" y="1088"/>
                    <a:pt x="182" y="1006"/>
                  </a:cubicBezTo>
                  <a:cubicBezTo>
                    <a:pt x="182" y="923"/>
                    <a:pt x="214" y="857"/>
                    <a:pt x="264" y="808"/>
                  </a:cubicBezTo>
                  <a:cubicBezTo>
                    <a:pt x="313" y="759"/>
                    <a:pt x="379" y="742"/>
                    <a:pt x="462" y="742"/>
                  </a:cubicBezTo>
                  <a:close/>
                  <a:moveTo>
                    <a:pt x="462" y="0"/>
                  </a:moveTo>
                  <a:cubicBezTo>
                    <a:pt x="330" y="0"/>
                    <a:pt x="231" y="33"/>
                    <a:pt x="149" y="99"/>
                  </a:cubicBezTo>
                  <a:cubicBezTo>
                    <a:pt x="66" y="149"/>
                    <a:pt x="33" y="248"/>
                    <a:pt x="33" y="346"/>
                  </a:cubicBezTo>
                  <a:cubicBezTo>
                    <a:pt x="33" y="429"/>
                    <a:pt x="50" y="495"/>
                    <a:pt x="99" y="544"/>
                  </a:cubicBezTo>
                  <a:cubicBezTo>
                    <a:pt x="149" y="610"/>
                    <a:pt x="198" y="643"/>
                    <a:pt x="280" y="660"/>
                  </a:cubicBezTo>
                  <a:cubicBezTo>
                    <a:pt x="198" y="676"/>
                    <a:pt x="116" y="726"/>
                    <a:pt x="66" y="775"/>
                  </a:cubicBezTo>
                  <a:cubicBezTo>
                    <a:pt x="17" y="841"/>
                    <a:pt x="0" y="907"/>
                    <a:pt x="0" y="1006"/>
                  </a:cubicBezTo>
                  <a:cubicBezTo>
                    <a:pt x="0" y="1138"/>
                    <a:pt x="33" y="1236"/>
                    <a:pt x="116" y="1302"/>
                  </a:cubicBezTo>
                  <a:cubicBezTo>
                    <a:pt x="198" y="1368"/>
                    <a:pt x="313" y="1418"/>
                    <a:pt x="462" y="1418"/>
                  </a:cubicBezTo>
                  <a:cubicBezTo>
                    <a:pt x="610" y="1418"/>
                    <a:pt x="725" y="1368"/>
                    <a:pt x="808" y="1302"/>
                  </a:cubicBezTo>
                  <a:cubicBezTo>
                    <a:pt x="890" y="1236"/>
                    <a:pt x="940" y="1138"/>
                    <a:pt x="940" y="1006"/>
                  </a:cubicBezTo>
                  <a:cubicBezTo>
                    <a:pt x="940" y="907"/>
                    <a:pt x="907" y="841"/>
                    <a:pt x="857" y="775"/>
                  </a:cubicBezTo>
                  <a:cubicBezTo>
                    <a:pt x="808" y="726"/>
                    <a:pt x="742" y="676"/>
                    <a:pt x="643" y="660"/>
                  </a:cubicBezTo>
                  <a:cubicBezTo>
                    <a:pt x="725" y="643"/>
                    <a:pt x="791" y="610"/>
                    <a:pt x="841" y="544"/>
                  </a:cubicBezTo>
                  <a:cubicBezTo>
                    <a:pt x="874" y="495"/>
                    <a:pt x="907" y="429"/>
                    <a:pt x="907" y="346"/>
                  </a:cubicBezTo>
                  <a:cubicBezTo>
                    <a:pt x="907" y="248"/>
                    <a:pt x="857" y="149"/>
                    <a:pt x="791" y="99"/>
                  </a:cubicBezTo>
                  <a:cubicBezTo>
                    <a:pt x="709" y="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10;p48"/>
            <p:cNvSpPr/>
            <p:nvPr/>
          </p:nvSpPr>
          <p:spPr>
            <a:xfrm>
              <a:off x="4393825" y="1433525"/>
              <a:ext cx="23925" cy="35450"/>
            </a:xfrm>
            <a:custGeom>
              <a:avLst/>
              <a:gdLst/>
              <a:ahLst/>
              <a:cxnLst/>
              <a:rect l="l" t="t" r="r" b="b"/>
              <a:pathLst>
                <a:path w="957" h="1418" extrusionOk="0">
                  <a:moveTo>
                    <a:pt x="479" y="149"/>
                  </a:moveTo>
                  <a:cubicBezTo>
                    <a:pt x="578" y="149"/>
                    <a:pt x="644" y="198"/>
                    <a:pt x="693" y="281"/>
                  </a:cubicBezTo>
                  <a:cubicBezTo>
                    <a:pt x="742" y="379"/>
                    <a:pt x="759" y="511"/>
                    <a:pt x="759" y="709"/>
                  </a:cubicBezTo>
                  <a:cubicBezTo>
                    <a:pt x="759" y="890"/>
                    <a:pt x="742" y="1039"/>
                    <a:pt x="693" y="1121"/>
                  </a:cubicBezTo>
                  <a:cubicBezTo>
                    <a:pt x="644" y="1220"/>
                    <a:pt x="578" y="1269"/>
                    <a:pt x="479" y="1269"/>
                  </a:cubicBezTo>
                  <a:cubicBezTo>
                    <a:pt x="380" y="1269"/>
                    <a:pt x="314" y="1220"/>
                    <a:pt x="264" y="1121"/>
                  </a:cubicBezTo>
                  <a:cubicBezTo>
                    <a:pt x="215" y="1039"/>
                    <a:pt x="199" y="890"/>
                    <a:pt x="199" y="709"/>
                  </a:cubicBezTo>
                  <a:cubicBezTo>
                    <a:pt x="199" y="511"/>
                    <a:pt x="215" y="379"/>
                    <a:pt x="264" y="281"/>
                  </a:cubicBezTo>
                  <a:cubicBezTo>
                    <a:pt x="314" y="198"/>
                    <a:pt x="380" y="149"/>
                    <a:pt x="479" y="149"/>
                  </a:cubicBezTo>
                  <a:close/>
                  <a:moveTo>
                    <a:pt x="479" y="0"/>
                  </a:moveTo>
                  <a:cubicBezTo>
                    <a:pt x="330" y="0"/>
                    <a:pt x="215" y="66"/>
                    <a:pt x="133" y="182"/>
                  </a:cubicBezTo>
                  <a:cubicBezTo>
                    <a:pt x="50" y="297"/>
                    <a:pt x="1" y="478"/>
                    <a:pt x="1" y="709"/>
                  </a:cubicBezTo>
                  <a:cubicBezTo>
                    <a:pt x="1" y="940"/>
                    <a:pt x="50" y="1105"/>
                    <a:pt x="133" y="1236"/>
                  </a:cubicBezTo>
                  <a:cubicBezTo>
                    <a:pt x="215" y="1352"/>
                    <a:pt x="330" y="1418"/>
                    <a:pt x="479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57" y="940"/>
                    <a:pt x="957" y="709"/>
                  </a:cubicBezTo>
                  <a:cubicBezTo>
                    <a:pt x="957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11;p48"/>
            <p:cNvSpPr/>
            <p:nvPr/>
          </p:nvSpPr>
          <p:spPr>
            <a:xfrm>
              <a:off x="4423500" y="1433525"/>
              <a:ext cx="23500" cy="35450"/>
            </a:xfrm>
            <a:custGeom>
              <a:avLst/>
              <a:gdLst/>
              <a:ahLst/>
              <a:cxnLst/>
              <a:rect l="l" t="t" r="r" b="b"/>
              <a:pathLst>
                <a:path w="940" h="1418" extrusionOk="0">
                  <a:moveTo>
                    <a:pt x="462" y="149"/>
                  </a:moveTo>
                  <a:cubicBezTo>
                    <a:pt x="544" y="149"/>
                    <a:pt x="610" y="165"/>
                    <a:pt x="660" y="231"/>
                  </a:cubicBezTo>
                  <a:cubicBezTo>
                    <a:pt x="709" y="281"/>
                    <a:pt x="726" y="363"/>
                    <a:pt x="726" y="462"/>
                  </a:cubicBezTo>
                  <a:cubicBezTo>
                    <a:pt x="726" y="561"/>
                    <a:pt x="709" y="643"/>
                    <a:pt x="660" y="693"/>
                  </a:cubicBezTo>
                  <a:cubicBezTo>
                    <a:pt x="610" y="759"/>
                    <a:pt x="544" y="775"/>
                    <a:pt x="462" y="775"/>
                  </a:cubicBezTo>
                  <a:cubicBezTo>
                    <a:pt x="379" y="775"/>
                    <a:pt x="314" y="759"/>
                    <a:pt x="264" y="693"/>
                  </a:cubicBezTo>
                  <a:cubicBezTo>
                    <a:pt x="215" y="643"/>
                    <a:pt x="198" y="561"/>
                    <a:pt x="198" y="462"/>
                  </a:cubicBezTo>
                  <a:cubicBezTo>
                    <a:pt x="198" y="363"/>
                    <a:pt x="215" y="281"/>
                    <a:pt x="264" y="231"/>
                  </a:cubicBezTo>
                  <a:cubicBezTo>
                    <a:pt x="314" y="165"/>
                    <a:pt x="379" y="149"/>
                    <a:pt x="462" y="149"/>
                  </a:cubicBezTo>
                  <a:close/>
                  <a:moveTo>
                    <a:pt x="462" y="0"/>
                  </a:moveTo>
                  <a:cubicBezTo>
                    <a:pt x="330" y="0"/>
                    <a:pt x="215" y="33"/>
                    <a:pt x="132" y="132"/>
                  </a:cubicBezTo>
                  <a:cubicBezTo>
                    <a:pt x="50" y="215"/>
                    <a:pt x="0" y="314"/>
                    <a:pt x="0" y="462"/>
                  </a:cubicBezTo>
                  <a:cubicBezTo>
                    <a:pt x="0" y="610"/>
                    <a:pt x="50" y="709"/>
                    <a:pt x="132" y="808"/>
                  </a:cubicBezTo>
                  <a:cubicBezTo>
                    <a:pt x="198" y="874"/>
                    <a:pt x="314" y="923"/>
                    <a:pt x="445" y="923"/>
                  </a:cubicBezTo>
                  <a:cubicBezTo>
                    <a:pt x="511" y="923"/>
                    <a:pt x="577" y="907"/>
                    <a:pt x="627" y="874"/>
                  </a:cubicBezTo>
                  <a:cubicBezTo>
                    <a:pt x="676" y="857"/>
                    <a:pt x="726" y="808"/>
                    <a:pt x="759" y="759"/>
                  </a:cubicBezTo>
                  <a:lnTo>
                    <a:pt x="759" y="759"/>
                  </a:lnTo>
                  <a:cubicBezTo>
                    <a:pt x="759" y="923"/>
                    <a:pt x="709" y="1055"/>
                    <a:pt x="660" y="1138"/>
                  </a:cubicBezTo>
                  <a:cubicBezTo>
                    <a:pt x="594" y="1220"/>
                    <a:pt x="495" y="1253"/>
                    <a:pt x="379" y="1253"/>
                  </a:cubicBezTo>
                  <a:cubicBezTo>
                    <a:pt x="330" y="1253"/>
                    <a:pt x="281" y="1253"/>
                    <a:pt x="231" y="1236"/>
                  </a:cubicBezTo>
                  <a:cubicBezTo>
                    <a:pt x="182" y="1220"/>
                    <a:pt x="132" y="1204"/>
                    <a:pt x="99" y="1187"/>
                  </a:cubicBezTo>
                  <a:lnTo>
                    <a:pt x="99" y="1352"/>
                  </a:lnTo>
                  <a:cubicBezTo>
                    <a:pt x="149" y="1368"/>
                    <a:pt x="198" y="1385"/>
                    <a:pt x="248" y="1401"/>
                  </a:cubicBezTo>
                  <a:cubicBezTo>
                    <a:pt x="281" y="1401"/>
                    <a:pt x="330" y="1418"/>
                    <a:pt x="379" y="1418"/>
                  </a:cubicBezTo>
                  <a:cubicBezTo>
                    <a:pt x="561" y="1418"/>
                    <a:pt x="693" y="1352"/>
                    <a:pt x="792" y="1220"/>
                  </a:cubicBezTo>
                  <a:cubicBezTo>
                    <a:pt x="890" y="1088"/>
                    <a:pt x="940" y="923"/>
                    <a:pt x="940" y="709"/>
                  </a:cubicBezTo>
                  <a:cubicBezTo>
                    <a:pt x="940" y="478"/>
                    <a:pt x="907" y="297"/>
                    <a:pt x="824" y="182"/>
                  </a:cubicBezTo>
                  <a:cubicBezTo>
                    <a:pt x="742" y="66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12;p48"/>
            <p:cNvSpPr/>
            <p:nvPr/>
          </p:nvSpPr>
          <p:spPr>
            <a:xfrm>
              <a:off x="4534750" y="1433925"/>
              <a:ext cx="20200" cy="34225"/>
            </a:xfrm>
            <a:custGeom>
              <a:avLst/>
              <a:gdLst/>
              <a:ahLst/>
              <a:cxnLst/>
              <a:rect l="l" t="t" r="r" b="b"/>
              <a:pathLst>
                <a:path w="808" h="1369" extrusionOk="0">
                  <a:moveTo>
                    <a:pt x="330" y="1"/>
                  </a:moveTo>
                  <a:lnTo>
                    <a:pt x="0" y="67"/>
                  </a:lnTo>
                  <a:lnTo>
                    <a:pt x="0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33" y="1220"/>
                  </a:lnTo>
                  <a:lnTo>
                    <a:pt x="33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511" y="1220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13;p48"/>
            <p:cNvSpPr/>
            <p:nvPr/>
          </p:nvSpPr>
          <p:spPr>
            <a:xfrm>
              <a:off x="4562350" y="1433525"/>
              <a:ext cx="23925" cy="35450"/>
            </a:xfrm>
            <a:custGeom>
              <a:avLst/>
              <a:gdLst/>
              <a:ahLst/>
              <a:cxnLst/>
              <a:rect l="l" t="t" r="r" b="b"/>
              <a:pathLst>
                <a:path w="957" h="1418" extrusionOk="0">
                  <a:moveTo>
                    <a:pt x="479" y="149"/>
                  </a:moveTo>
                  <a:cubicBezTo>
                    <a:pt x="577" y="149"/>
                    <a:pt x="643" y="198"/>
                    <a:pt x="693" y="281"/>
                  </a:cubicBezTo>
                  <a:cubicBezTo>
                    <a:pt x="742" y="379"/>
                    <a:pt x="759" y="511"/>
                    <a:pt x="759" y="709"/>
                  </a:cubicBezTo>
                  <a:cubicBezTo>
                    <a:pt x="759" y="890"/>
                    <a:pt x="742" y="1039"/>
                    <a:pt x="693" y="1121"/>
                  </a:cubicBezTo>
                  <a:cubicBezTo>
                    <a:pt x="643" y="1220"/>
                    <a:pt x="577" y="1269"/>
                    <a:pt x="479" y="1269"/>
                  </a:cubicBezTo>
                  <a:cubicBezTo>
                    <a:pt x="380" y="1269"/>
                    <a:pt x="314" y="1220"/>
                    <a:pt x="264" y="1121"/>
                  </a:cubicBezTo>
                  <a:cubicBezTo>
                    <a:pt x="215" y="1039"/>
                    <a:pt x="198" y="890"/>
                    <a:pt x="198" y="709"/>
                  </a:cubicBezTo>
                  <a:cubicBezTo>
                    <a:pt x="198" y="511"/>
                    <a:pt x="215" y="379"/>
                    <a:pt x="264" y="281"/>
                  </a:cubicBezTo>
                  <a:cubicBezTo>
                    <a:pt x="314" y="198"/>
                    <a:pt x="380" y="149"/>
                    <a:pt x="479" y="149"/>
                  </a:cubicBezTo>
                  <a:close/>
                  <a:moveTo>
                    <a:pt x="479" y="0"/>
                  </a:moveTo>
                  <a:cubicBezTo>
                    <a:pt x="330" y="0"/>
                    <a:pt x="215" y="66"/>
                    <a:pt x="132" y="182"/>
                  </a:cubicBezTo>
                  <a:cubicBezTo>
                    <a:pt x="50" y="297"/>
                    <a:pt x="1" y="478"/>
                    <a:pt x="1" y="709"/>
                  </a:cubicBezTo>
                  <a:cubicBezTo>
                    <a:pt x="1" y="940"/>
                    <a:pt x="50" y="1105"/>
                    <a:pt x="132" y="1236"/>
                  </a:cubicBezTo>
                  <a:cubicBezTo>
                    <a:pt x="215" y="1352"/>
                    <a:pt x="330" y="1418"/>
                    <a:pt x="479" y="1418"/>
                  </a:cubicBezTo>
                  <a:cubicBezTo>
                    <a:pt x="627" y="1418"/>
                    <a:pt x="742" y="1352"/>
                    <a:pt x="825" y="1236"/>
                  </a:cubicBezTo>
                  <a:cubicBezTo>
                    <a:pt x="907" y="1105"/>
                    <a:pt x="956" y="940"/>
                    <a:pt x="956" y="709"/>
                  </a:cubicBezTo>
                  <a:cubicBezTo>
                    <a:pt x="956" y="478"/>
                    <a:pt x="907" y="297"/>
                    <a:pt x="825" y="182"/>
                  </a:cubicBezTo>
                  <a:cubicBezTo>
                    <a:pt x="742" y="66"/>
                    <a:pt x="627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4;p48"/>
            <p:cNvSpPr/>
            <p:nvPr/>
          </p:nvSpPr>
          <p:spPr>
            <a:xfrm>
              <a:off x="4689250" y="1433925"/>
              <a:ext cx="20625" cy="34225"/>
            </a:xfrm>
            <a:custGeom>
              <a:avLst/>
              <a:gdLst/>
              <a:ahLst/>
              <a:cxnLst/>
              <a:rect l="l" t="t" r="r" b="b"/>
              <a:pathLst>
                <a:path w="825" h="1369" extrusionOk="0">
                  <a:moveTo>
                    <a:pt x="330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34" y="1220"/>
                  </a:lnTo>
                  <a:lnTo>
                    <a:pt x="34" y="1369"/>
                  </a:lnTo>
                  <a:lnTo>
                    <a:pt x="825" y="1369"/>
                  </a:lnTo>
                  <a:lnTo>
                    <a:pt x="825" y="1220"/>
                  </a:lnTo>
                  <a:lnTo>
                    <a:pt x="512" y="122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15;p48"/>
            <p:cNvSpPr/>
            <p:nvPr/>
          </p:nvSpPr>
          <p:spPr>
            <a:xfrm>
              <a:off x="4719325" y="1433925"/>
              <a:ext cx="20225" cy="34225"/>
            </a:xfrm>
            <a:custGeom>
              <a:avLst/>
              <a:gdLst/>
              <a:ahLst/>
              <a:cxnLst/>
              <a:rect l="l" t="t" r="r" b="b"/>
              <a:pathLst>
                <a:path w="809" h="1369" extrusionOk="0">
                  <a:moveTo>
                    <a:pt x="314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14" y="182"/>
                  </a:lnTo>
                  <a:lnTo>
                    <a:pt x="314" y="1220"/>
                  </a:lnTo>
                  <a:lnTo>
                    <a:pt x="17" y="1220"/>
                  </a:lnTo>
                  <a:lnTo>
                    <a:pt x="17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495" y="1220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16;p48"/>
            <p:cNvSpPr/>
            <p:nvPr/>
          </p:nvSpPr>
          <p:spPr>
            <a:xfrm>
              <a:off x="4854475" y="1433925"/>
              <a:ext cx="20225" cy="34225"/>
            </a:xfrm>
            <a:custGeom>
              <a:avLst/>
              <a:gdLst/>
              <a:ahLst/>
              <a:cxnLst/>
              <a:rect l="l" t="t" r="r" b="b"/>
              <a:pathLst>
                <a:path w="809" h="1369" extrusionOk="0">
                  <a:moveTo>
                    <a:pt x="330" y="1"/>
                  </a:moveTo>
                  <a:lnTo>
                    <a:pt x="1" y="67"/>
                  </a:lnTo>
                  <a:lnTo>
                    <a:pt x="1" y="248"/>
                  </a:lnTo>
                  <a:lnTo>
                    <a:pt x="330" y="182"/>
                  </a:lnTo>
                  <a:lnTo>
                    <a:pt x="330" y="1220"/>
                  </a:lnTo>
                  <a:lnTo>
                    <a:pt x="34" y="1220"/>
                  </a:lnTo>
                  <a:lnTo>
                    <a:pt x="34" y="1369"/>
                  </a:lnTo>
                  <a:lnTo>
                    <a:pt x="808" y="1369"/>
                  </a:lnTo>
                  <a:lnTo>
                    <a:pt x="808" y="1220"/>
                  </a:lnTo>
                  <a:lnTo>
                    <a:pt x="512" y="122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17;p48"/>
            <p:cNvSpPr/>
            <p:nvPr/>
          </p:nvSpPr>
          <p:spPr>
            <a:xfrm>
              <a:off x="4882500" y="1433525"/>
              <a:ext cx="21850" cy="34625"/>
            </a:xfrm>
            <a:custGeom>
              <a:avLst/>
              <a:gdLst/>
              <a:ahLst/>
              <a:cxnLst/>
              <a:rect l="l" t="t" r="r" b="b"/>
              <a:pathLst>
                <a:path w="874" h="1385" extrusionOk="0">
                  <a:moveTo>
                    <a:pt x="396" y="0"/>
                  </a:moveTo>
                  <a:cubicBezTo>
                    <a:pt x="347" y="0"/>
                    <a:pt x="281" y="0"/>
                    <a:pt x="215" y="17"/>
                  </a:cubicBezTo>
                  <a:cubicBezTo>
                    <a:pt x="149" y="33"/>
                    <a:pt x="83" y="66"/>
                    <a:pt x="17" y="83"/>
                  </a:cubicBezTo>
                  <a:lnTo>
                    <a:pt x="17" y="281"/>
                  </a:lnTo>
                  <a:cubicBezTo>
                    <a:pt x="83" y="231"/>
                    <a:pt x="149" y="198"/>
                    <a:pt x="215" y="182"/>
                  </a:cubicBezTo>
                  <a:cubicBezTo>
                    <a:pt x="281" y="165"/>
                    <a:pt x="347" y="149"/>
                    <a:pt x="396" y="149"/>
                  </a:cubicBezTo>
                  <a:cubicBezTo>
                    <a:pt x="478" y="149"/>
                    <a:pt x="544" y="182"/>
                    <a:pt x="594" y="215"/>
                  </a:cubicBezTo>
                  <a:cubicBezTo>
                    <a:pt x="643" y="264"/>
                    <a:pt x="676" y="330"/>
                    <a:pt x="676" y="396"/>
                  </a:cubicBezTo>
                  <a:cubicBezTo>
                    <a:pt x="676" y="445"/>
                    <a:pt x="660" y="495"/>
                    <a:pt x="643" y="528"/>
                  </a:cubicBezTo>
                  <a:cubicBezTo>
                    <a:pt x="610" y="577"/>
                    <a:pt x="577" y="643"/>
                    <a:pt x="511" y="709"/>
                  </a:cubicBezTo>
                  <a:cubicBezTo>
                    <a:pt x="478" y="742"/>
                    <a:pt x="412" y="824"/>
                    <a:pt x="281" y="940"/>
                  </a:cubicBezTo>
                  <a:cubicBezTo>
                    <a:pt x="165" y="1055"/>
                    <a:pt x="66" y="1154"/>
                    <a:pt x="0" y="1236"/>
                  </a:cubicBezTo>
                  <a:lnTo>
                    <a:pt x="0" y="1385"/>
                  </a:lnTo>
                  <a:lnTo>
                    <a:pt x="874" y="1385"/>
                  </a:lnTo>
                  <a:lnTo>
                    <a:pt x="874" y="1236"/>
                  </a:lnTo>
                  <a:lnTo>
                    <a:pt x="231" y="1236"/>
                  </a:lnTo>
                  <a:cubicBezTo>
                    <a:pt x="379" y="1072"/>
                    <a:pt x="495" y="956"/>
                    <a:pt x="561" y="874"/>
                  </a:cubicBezTo>
                  <a:cubicBezTo>
                    <a:pt x="643" y="791"/>
                    <a:pt x="693" y="742"/>
                    <a:pt x="709" y="726"/>
                  </a:cubicBezTo>
                  <a:cubicBezTo>
                    <a:pt x="775" y="660"/>
                    <a:pt x="808" y="594"/>
                    <a:pt x="824" y="544"/>
                  </a:cubicBezTo>
                  <a:cubicBezTo>
                    <a:pt x="857" y="495"/>
                    <a:pt x="857" y="445"/>
                    <a:pt x="857" y="379"/>
                  </a:cubicBezTo>
                  <a:cubicBezTo>
                    <a:pt x="857" y="264"/>
                    <a:pt x="824" y="182"/>
                    <a:pt x="742" y="99"/>
                  </a:cubicBezTo>
                  <a:cubicBezTo>
                    <a:pt x="643" y="33"/>
                    <a:pt x="544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18;p48"/>
            <p:cNvSpPr/>
            <p:nvPr/>
          </p:nvSpPr>
          <p:spPr>
            <a:xfrm>
              <a:off x="3423500" y="1176825"/>
              <a:ext cx="96450" cy="168125"/>
            </a:xfrm>
            <a:custGeom>
              <a:avLst/>
              <a:gdLst/>
              <a:ahLst/>
              <a:cxnLst/>
              <a:rect l="l" t="t" r="r" b="b"/>
              <a:pathLst>
                <a:path w="3858" h="6725" extrusionOk="0">
                  <a:moveTo>
                    <a:pt x="281" y="1"/>
                  </a:moveTo>
                  <a:cubicBezTo>
                    <a:pt x="133" y="1"/>
                    <a:pt x="1" y="116"/>
                    <a:pt x="17" y="281"/>
                  </a:cubicBezTo>
                  <a:cubicBezTo>
                    <a:pt x="17" y="429"/>
                    <a:pt x="133" y="545"/>
                    <a:pt x="281" y="545"/>
                  </a:cubicBezTo>
                  <a:lnTo>
                    <a:pt x="3577" y="545"/>
                  </a:lnTo>
                  <a:cubicBezTo>
                    <a:pt x="3725" y="545"/>
                    <a:pt x="3841" y="429"/>
                    <a:pt x="3857" y="281"/>
                  </a:cubicBezTo>
                  <a:cubicBezTo>
                    <a:pt x="3857" y="116"/>
                    <a:pt x="3725" y="1"/>
                    <a:pt x="3577" y="1"/>
                  </a:cubicBezTo>
                  <a:close/>
                  <a:moveTo>
                    <a:pt x="281" y="2061"/>
                  </a:moveTo>
                  <a:cubicBezTo>
                    <a:pt x="133" y="2061"/>
                    <a:pt x="1" y="2176"/>
                    <a:pt x="17" y="2341"/>
                  </a:cubicBezTo>
                  <a:cubicBezTo>
                    <a:pt x="17" y="2489"/>
                    <a:pt x="133" y="2605"/>
                    <a:pt x="281" y="2605"/>
                  </a:cubicBezTo>
                  <a:lnTo>
                    <a:pt x="3577" y="2605"/>
                  </a:lnTo>
                  <a:cubicBezTo>
                    <a:pt x="3725" y="2605"/>
                    <a:pt x="3857" y="2489"/>
                    <a:pt x="3857" y="2341"/>
                  </a:cubicBezTo>
                  <a:cubicBezTo>
                    <a:pt x="3857" y="2176"/>
                    <a:pt x="3725" y="2061"/>
                    <a:pt x="3577" y="2061"/>
                  </a:cubicBezTo>
                  <a:close/>
                  <a:moveTo>
                    <a:pt x="281" y="4121"/>
                  </a:moveTo>
                  <a:cubicBezTo>
                    <a:pt x="133" y="4121"/>
                    <a:pt x="1" y="4236"/>
                    <a:pt x="17" y="4401"/>
                  </a:cubicBezTo>
                  <a:cubicBezTo>
                    <a:pt x="17" y="4549"/>
                    <a:pt x="133" y="4665"/>
                    <a:pt x="281" y="4665"/>
                  </a:cubicBezTo>
                  <a:lnTo>
                    <a:pt x="3577" y="4665"/>
                  </a:lnTo>
                  <a:cubicBezTo>
                    <a:pt x="3725" y="4665"/>
                    <a:pt x="3857" y="4549"/>
                    <a:pt x="3857" y="4401"/>
                  </a:cubicBezTo>
                  <a:cubicBezTo>
                    <a:pt x="3857" y="4236"/>
                    <a:pt x="3725" y="4121"/>
                    <a:pt x="3577" y="4121"/>
                  </a:cubicBezTo>
                  <a:close/>
                  <a:moveTo>
                    <a:pt x="281" y="6181"/>
                  </a:moveTo>
                  <a:cubicBezTo>
                    <a:pt x="133" y="6181"/>
                    <a:pt x="1" y="6296"/>
                    <a:pt x="17" y="6445"/>
                  </a:cubicBezTo>
                  <a:cubicBezTo>
                    <a:pt x="17" y="6610"/>
                    <a:pt x="133" y="6725"/>
                    <a:pt x="281" y="6725"/>
                  </a:cubicBezTo>
                  <a:lnTo>
                    <a:pt x="3577" y="6725"/>
                  </a:lnTo>
                  <a:cubicBezTo>
                    <a:pt x="3725" y="6725"/>
                    <a:pt x="3857" y="6610"/>
                    <a:pt x="3857" y="6445"/>
                  </a:cubicBezTo>
                  <a:cubicBezTo>
                    <a:pt x="3857" y="6296"/>
                    <a:pt x="3725" y="6181"/>
                    <a:pt x="3577" y="618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19;p48"/>
            <p:cNvSpPr/>
            <p:nvPr/>
          </p:nvSpPr>
          <p:spPr>
            <a:xfrm>
              <a:off x="3115300" y="1125750"/>
              <a:ext cx="96450" cy="219200"/>
            </a:xfrm>
            <a:custGeom>
              <a:avLst/>
              <a:gdLst/>
              <a:ahLst/>
              <a:cxnLst/>
              <a:rect l="l" t="t" r="r" b="b"/>
              <a:pathLst>
                <a:path w="3858" h="8768" extrusionOk="0">
                  <a:moveTo>
                    <a:pt x="281" y="0"/>
                  </a:moveTo>
                  <a:cubicBezTo>
                    <a:pt x="133" y="0"/>
                    <a:pt x="1" y="115"/>
                    <a:pt x="1" y="264"/>
                  </a:cubicBezTo>
                  <a:cubicBezTo>
                    <a:pt x="1" y="429"/>
                    <a:pt x="133" y="544"/>
                    <a:pt x="281" y="544"/>
                  </a:cubicBezTo>
                  <a:lnTo>
                    <a:pt x="3577" y="544"/>
                  </a:lnTo>
                  <a:cubicBezTo>
                    <a:pt x="3726" y="544"/>
                    <a:pt x="3841" y="412"/>
                    <a:pt x="3841" y="264"/>
                  </a:cubicBezTo>
                  <a:lnTo>
                    <a:pt x="3857" y="264"/>
                  </a:lnTo>
                  <a:cubicBezTo>
                    <a:pt x="3841" y="115"/>
                    <a:pt x="3726" y="0"/>
                    <a:pt x="3577" y="0"/>
                  </a:cubicBezTo>
                  <a:close/>
                  <a:moveTo>
                    <a:pt x="281" y="2044"/>
                  </a:moveTo>
                  <a:cubicBezTo>
                    <a:pt x="133" y="2044"/>
                    <a:pt x="1" y="2159"/>
                    <a:pt x="1" y="2324"/>
                  </a:cubicBezTo>
                  <a:cubicBezTo>
                    <a:pt x="1" y="2472"/>
                    <a:pt x="133" y="2588"/>
                    <a:pt x="281" y="2588"/>
                  </a:cubicBezTo>
                  <a:lnTo>
                    <a:pt x="3577" y="2588"/>
                  </a:lnTo>
                  <a:cubicBezTo>
                    <a:pt x="3726" y="2588"/>
                    <a:pt x="3841" y="2472"/>
                    <a:pt x="3841" y="2324"/>
                  </a:cubicBezTo>
                  <a:lnTo>
                    <a:pt x="3857" y="2324"/>
                  </a:lnTo>
                  <a:cubicBezTo>
                    <a:pt x="3857" y="2159"/>
                    <a:pt x="3726" y="2044"/>
                    <a:pt x="3577" y="2044"/>
                  </a:cubicBezTo>
                  <a:close/>
                  <a:moveTo>
                    <a:pt x="281" y="4104"/>
                  </a:moveTo>
                  <a:cubicBezTo>
                    <a:pt x="133" y="4104"/>
                    <a:pt x="1" y="4219"/>
                    <a:pt x="1" y="4384"/>
                  </a:cubicBezTo>
                  <a:cubicBezTo>
                    <a:pt x="1" y="4532"/>
                    <a:pt x="133" y="4664"/>
                    <a:pt x="281" y="4664"/>
                  </a:cubicBezTo>
                  <a:lnTo>
                    <a:pt x="3577" y="4664"/>
                  </a:lnTo>
                  <a:cubicBezTo>
                    <a:pt x="3726" y="4648"/>
                    <a:pt x="3841" y="4532"/>
                    <a:pt x="3841" y="4384"/>
                  </a:cubicBezTo>
                  <a:lnTo>
                    <a:pt x="3857" y="4384"/>
                  </a:lnTo>
                  <a:cubicBezTo>
                    <a:pt x="3857" y="4219"/>
                    <a:pt x="3726" y="4104"/>
                    <a:pt x="3577" y="4104"/>
                  </a:cubicBezTo>
                  <a:close/>
                  <a:moveTo>
                    <a:pt x="281" y="6164"/>
                  </a:moveTo>
                  <a:cubicBezTo>
                    <a:pt x="133" y="6164"/>
                    <a:pt x="1" y="6279"/>
                    <a:pt x="1" y="6444"/>
                  </a:cubicBezTo>
                  <a:cubicBezTo>
                    <a:pt x="1" y="6592"/>
                    <a:pt x="133" y="6708"/>
                    <a:pt x="281" y="6708"/>
                  </a:cubicBezTo>
                  <a:lnTo>
                    <a:pt x="3577" y="6708"/>
                  </a:lnTo>
                  <a:cubicBezTo>
                    <a:pt x="3726" y="6708"/>
                    <a:pt x="3841" y="6592"/>
                    <a:pt x="3841" y="6444"/>
                  </a:cubicBezTo>
                  <a:lnTo>
                    <a:pt x="3857" y="6444"/>
                  </a:lnTo>
                  <a:cubicBezTo>
                    <a:pt x="3857" y="6279"/>
                    <a:pt x="3726" y="6164"/>
                    <a:pt x="3577" y="6164"/>
                  </a:cubicBezTo>
                  <a:close/>
                  <a:moveTo>
                    <a:pt x="281" y="8224"/>
                  </a:moveTo>
                  <a:cubicBezTo>
                    <a:pt x="133" y="8224"/>
                    <a:pt x="1" y="8339"/>
                    <a:pt x="1" y="8488"/>
                  </a:cubicBezTo>
                  <a:cubicBezTo>
                    <a:pt x="1" y="8653"/>
                    <a:pt x="133" y="8768"/>
                    <a:pt x="281" y="8768"/>
                  </a:cubicBezTo>
                  <a:lnTo>
                    <a:pt x="3577" y="8768"/>
                  </a:lnTo>
                  <a:cubicBezTo>
                    <a:pt x="3726" y="8768"/>
                    <a:pt x="3841" y="8636"/>
                    <a:pt x="3841" y="8488"/>
                  </a:cubicBezTo>
                  <a:cubicBezTo>
                    <a:pt x="3841" y="8339"/>
                    <a:pt x="3726" y="8224"/>
                    <a:pt x="3577" y="8224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20;p48"/>
            <p:cNvSpPr/>
            <p:nvPr/>
          </p:nvSpPr>
          <p:spPr>
            <a:xfrm>
              <a:off x="3732125" y="1060650"/>
              <a:ext cx="96025" cy="284300"/>
            </a:xfrm>
            <a:custGeom>
              <a:avLst/>
              <a:gdLst/>
              <a:ahLst/>
              <a:cxnLst/>
              <a:rect l="l" t="t" r="r" b="b"/>
              <a:pathLst>
                <a:path w="3841" h="11372" extrusionOk="0">
                  <a:moveTo>
                    <a:pt x="280" y="0"/>
                  </a:moveTo>
                  <a:cubicBezTo>
                    <a:pt x="115" y="0"/>
                    <a:pt x="0" y="115"/>
                    <a:pt x="0" y="264"/>
                  </a:cubicBezTo>
                  <a:cubicBezTo>
                    <a:pt x="0" y="412"/>
                    <a:pt x="115" y="544"/>
                    <a:pt x="280" y="544"/>
                  </a:cubicBezTo>
                  <a:lnTo>
                    <a:pt x="3576" y="544"/>
                  </a:lnTo>
                  <a:cubicBezTo>
                    <a:pt x="3725" y="544"/>
                    <a:pt x="3840" y="429"/>
                    <a:pt x="3840" y="264"/>
                  </a:cubicBezTo>
                  <a:cubicBezTo>
                    <a:pt x="3840" y="115"/>
                    <a:pt x="3725" y="0"/>
                    <a:pt x="3576" y="0"/>
                  </a:cubicBezTo>
                  <a:close/>
                  <a:moveTo>
                    <a:pt x="280" y="2159"/>
                  </a:moveTo>
                  <a:cubicBezTo>
                    <a:pt x="115" y="2159"/>
                    <a:pt x="0" y="2291"/>
                    <a:pt x="0" y="2439"/>
                  </a:cubicBezTo>
                  <a:cubicBezTo>
                    <a:pt x="0" y="2588"/>
                    <a:pt x="132" y="2719"/>
                    <a:pt x="280" y="2719"/>
                  </a:cubicBezTo>
                  <a:lnTo>
                    <a:pt x="3576" y="2719"/>
                  </a:lnTo>
                  <a:cubicBezTo>
                    <a:pt x="3725" y="2703"/>
                    <a:pt x="3840" y="2588"/>
                    <a:pt x="3840" y="2439"/>
                  </a:cubicBezTo>
                  <a:cubicBezTo>
                    <a:pt x="3840" y="2291"/>
                    <a:pt x="3725" y="2159"/>
                    <a:pt x="3576" y="2159"/>
                  </a:cubicBezTo>
                  <a:close/>
                  <a:moveTo>
                    <a:pt x="253" y="4333"/>
                  </a:moveTo>
                  <a:cubicBezTo>
                    <a:pt x="103" y="4333"/>
                    <a:pt x="0" y="4458"/>
                    <a:pt x="0" y="4598"/>
                  </a:cubicBezTo>
                  <a:cubicBezTo>
                    <a:pt x="0" y="4747"/>
                    <a:pt x="115" y="4878"/>
                    <a:pt x="280" y="4878"/>
                  </a:cubicBezTo>
                  <a:lnTo>
                    <a:pt x="3576" y="4878"/>
                  </a:lnTo>
                  <a:cubicBezTo>
                    <a:pt x="3725" y="4878"/>
                    <a:pt x="3840" y="4747"/>
                    <a:pt x="3840" y="4598"/>
                  </a:cubicBezTo>
                  <a:cubicBezTo>
                    <a:pt x="3840" y="4458"/>
                    <a:pt x="3738" y="4333"/>
                    <a:pt x="3602" y="4333"/>
                  </a:cubicBezTo>
                  <a:cubicBezTo>
                    <a:pt x="3593" y="4333"/>
                    <a:pt x="3585" y="4334"/>
                    <a:pt x="3576" y="4335"/>
                  </a:cubicBezTo>
                  <a:lnTo>
                    <a:pt x="280" y="4335"/>
                  </a:lnTo>
                  <a:cubicBezTo>
                    <a:pt x="271" y="4334"/>
                    <a:pt x="262" y="4333"/>
                    <a:pt x="253" y="4333"/>
                  </a:cubicBezTo>
                  <a:close/>
                  <a:moveTo>
                    <a:pt x="280" y="6494"/>
                  </a:moveTo>
                  <a:cubicBezTo>
                    <a:pt x="115" y="6494"/>
                    <a:pt x="0" y="6609"/>
                    <a:pt x="0" y="6774"/>
                  </a:cubicBezTo>
                  <a:cubicBezTo>
                    <a:pt x="0" y="6922"/>
                    <a:pt x="115" y="7037"/>
                    <a:pt x="280" y="7037"/>
                  </a:cubicBezTo>
                  <a:lnTo>
                    <a:pt x="3576" y="7037"/>
                  </a:lnTo>
                  <a:cubicBezTo>
                    <a:pt x="3725" y="7037"/>
                    <a:pt x="3840" y="6922"/>
                    <a:pt x="3840" y="6774"/>
                  </a:cubicBezTo>
                  <a:cubicBezTo>
                    <a:pt x="3840" y="6609"/>
                    <a:pt x="3725" y="6494"/>
                    <a:pt x="3576" y="6494"/>
                  </a:cubicBezTo>
                  <a:close/>
                  <a:moveTo>
                    <a:pt x="280" y="8653"/>
                  </a:moveTo>
                  <a:cubicBezTo>
                    <a:pt x="115" y="8653"/>
                    <a:pt x="0" y="8784"/>
                    <a:pt x="0" y="8933"/>
                  </a:cubicBezTo>
                  <a:cubicBezTo>
                    <a:pt x="0" y="9081"/>
                    <a:pt x="115" y="9213"/>
                    <a:pt x="280" y="9213"/>
                  </a:cubicBezTo>
                  <a:lnTo>
                    <a:pt x="3576" y="9213"/>
                  </a:lnTo>
                  <a:cubicBezTo>
                    <a:pt x="3725" y="9213"/>
                    <a:pt x="3840" y="9081"/>
                    <a:pt x="3840" y="8933"/>
                  </a:cubicBezTo>
                  <a:cubicBezTo>
                    <a:pt x="3840" y="8784"/>
                    <a:pt x="3725" y="8653"/>
                    <a:pt x="3576" y="8653"/>
                  </a:cubicBezTo>
                  <a:close/>
                  <a:moveTo>
                    <a:pt x="280" y="10828"/>
                  </a:moveTo>
                  <a:cubicBezTo>
                    <a:pt x="115" y="10828"/>
                    <a:pt x="0" y="10943"/>
                    <a:pt x="0" y="11092"/>
                  </a:cubicBezTo>
                  <a:cubicBezTo>
                    <a:pt x="0" y="11257"/>
                    <a:pt x="115" y="11372"/>
                    <a:pt x="280" y="11372"/>
                  </a:cubicBezTo>
                  <a:lnTo>
                    <a:pt x="3576" y="11372"/>
                  </a:lnTo>
                  <a:cubicBezTo>
                    <a:pt x="3725" y="11372"/>
                    <a:pt x="3840" y="11257"/>
                    <a:pt x="3840" y="11092"/>
                  </a:cubicBezTo>
                  <a:cubicBezTo>
                    <a:pt x="3840" y="10943"/>
                    <a:pt x="3725" y="10828"/>
                    <a:pt x="3576" y="10828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21;p48"/>
            <p:cNvSpPr/>
            <p:nvPr/>
          </p:nvSpPr>
          <p:spPr>
            <a:xfrm>
              <a:off x="3882925" y="1279825"/>
              <a:ext cx="96425" cy="65125"/>
            </a:xfrm>
            <a:custGeom>
              <a:avLst/>
              <a:gdLst/>
              <a:ahLst/>
              <a:cxnLst/>
              <a:rect l="l" t="t" r="r" b="b"/>
              <a:pathLst>
                <a:path w="3857" h="2605" extrusionOk="0">
                  <a:moveTo>
                    <a:pt x="280" y="1"/>
                  </a:moveTo>
                  <a:cubicBezTo>
                    <a:pt x="116" y="1"/>
                    <a:pt x="0" y="116"/>
                    <a:pt x="0" y="281"/>
                  </a:cubicBezTo>
                  <a:cubicBezTo>
                    <a:pt x="0" y="429"/>
                    <a:pt x="116" y="545"/>
                    <a:pt x="280" y="545"/>
                  </a:cubicBezTo>
                  <a:lnTo>
                    <a:pt x="3577" y="545"/>
                  </a:lnTo>
                  <a:cubicBezTo>
                    <a:pt x="3725" y="545"/>
                    <a:pt x="3840" y="429"/>
                    <a:pt x="3840" y="281"/>
                  </a:cubicBezTo>
                  <a:cubicBezTo>
                    <a:pt x="3840" y="116"/>
                    <a:pt x="3725" y="1"/>
                    <a:pt x="3577" y="1"/>
                  </a:cubicBezTo>
                  <a:close/>
                  <a:moveTo>
                    <a:pt x="280" y="2045"/>
                  </a:moveTo>
                  <a:cubicBezTo>
                    <a:pt x="132" y="2045"/>
                    <a:pt x="0" y="2176"/>
                    <a:pt x="0" y="2325"/>
                  </a:cubicBezTo>
                  <a:cubicBezTo>
                    <a:pt x="0" y="2473"/>
                    <a:pt x="116" y="2605"/>
                    <a:pt x="280" y="2605"/>
                  </a:cubicBezTo>
                  <a:lnTo>
                    <a:pt x="3577" y="2605"/>
                  </a:lnTo>
                  <a:cubicBezTo>
                    <a:pt x="3725" y="2605"/>
                    <a:pt x="3857" y="2473"/>
                    <a:pt x="3857" y="2325"/>
                  </a:cubicBezTo>
                  <a:cubicBezTo>
                    <a:pt x="3857" y="2176"/>
                    <a:pt x="3725" y="2045"/>
                    <a:pt x="3577" y="2045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22;p48"/>
            <p:cNvSpPr/>
            <p:nvPr/>
          </p:nvSpPr>
          <p:spPr>
            <a:xfrm>
              <a:off x="3272700" y="1009125"/>
              <a:ext cx="96450" cy="335825"/>
            </a:xfrm>
            <a:custGeom>
              <a:avLst/>
              <a:gdLst/>
              <a:ahLst/>
              <a:cxnLst/>
              <a:rect l="l" t="t" r="r" b="b"/>
              <a:pathLst>
                <a:path w="3858" h="13433" extrusionOk="0">
                  <a:moveTo>
                    <a:pt x="281" y="1"/>
                  </a:moveTo>
                  <a:cubicBezTo>
                    <a:pt x="132" y="1"/>
                    <a:pt x="17" y="116"/>
                    <a:pt x="17" y="265"/>
                  </a:cubicBezTo>
                  <a:cubicBezTo>
                    <a:pt x="1" y="429"/>
                    <a:pt x="132" y="545"/>
                    <a:pt x="281" y="545"/>
                  </a:cubicBezTo>
                  <a:lnTo>
                    <a:pt x="3577" y="545"/>
                  </a:lnTo>
                  <a:cubicBezTo>
                    <a:pt x="3725" y="545"/>
                    <a:pt x="3857" y="429"/>
                    <a:pt x="3857" y="265"/>
                  </a:cubicBezTo>
                  <a:cubicBezTo>
                    <a:pt x="3857" y="116"/>
                    <a:pt x="3725" y="1"/>
                    <a:pt x="3577" y="1"/>
                  </a:cubicBezTo>
                  <a:close/>
                  <a:moveTo>
                    <a:pt x="281" y="2143"/>
                  </a:moveTo>
                  <a:cubicBezTo>
                    <a:pt x="132" y="2143"/>
                    <a:pt x="17" y="2275"/>
                    <a:pt x="17" y="2424"/>
                  </a:cubicBezTo>
                  <a:cubicBezTo>
                    <a:pt x="17" y="2572"/>
                    <a:pt x="132" y="2687"/>
                    <a:pt x="281" y="2687"/>
                  </a:cubicBezTo>
                  <a:lnTo>
                    <a:pt x="3577" y="2687"/>
                  </a:lnTo>
                  <a:cubicBezTo>
                    <a:pt x="3585" y="2688"/>
                    <a:pt x="3594" y="2689"/>
                    <a:pt x="3602" y="2689"/>
                  </a:cubicBezTo>
                  <a:cubicBezTo>
                    <a:pt x="3740" y="2689"/>
                    <a:pt x="3857" y="2563"/>
                    <a:pt x="3857" y="2424"/>
                  </a:cubicBezTo>
                  <a:cubicBezTo>
                    <a:pt x="3857" y="2275"/>
                    <a:pt x="3725" y="2143"/>
                    <a:pt x="3577" y="2143"/>
                  </a:cubicBezTo>
                  <a:close/>
                  <a:moveTo>
                    <a:pt x="3602" y="4301"/>
                  </a:moveTo>
                  <a:cubicBezTo>
                    <a:pt x="3594" y="4301"/>
                    <a:pt x="3585" y="4302"/>
                    <a:pt x="3577" y="4302"/>
                  </a:cubicBezTo>
                  <a:lnTo>
                    <a:pt x="281" y="4302"/>
                  </a:lnTo>
                  <a:cubicBezTo>
                    <a:pt x="132" y="4302"/>
                    <a:pt x="17" y="4418"/>
                    <a:pt x="17" y="4566"/>
                  </a:cubicBezTo>
                  <a:cubicBezTo>
                    <a:pt x="17" y="4714"/>
                    <a:pt x="132" y="4846"/>
                    <a:pt x="281" y="4846"/>
                  </a:cubicBezTo>
                  <a:lnTo>
                    <a:pt x="3577" y="4846"/>
                  </a:lnTo>
                  <a:cubicBezTo>
                    <a:pt x="3725" y="4846"/>
                    <a:pt x="3857" y="4714"/>
                    <a:pt x="3857" y="4566"/>
                  </a:cubicBezTo>
                  <a:cubicBezTo>
                    <a:pt x="3857" y="4426"/>
                    <a:pt x="3740" y="4301"/>
                    <a:pt x="3602" y="4301"/>
                  </a:cubicBezTo>
                  <a:close/>
                  <a:moveTo>
                    <a:pt x="281" y="6445"/>
                  </a:moveTo>
                  <a:cubicBezTo>
                    <a:pt x="132" y="6445"/>
                    <a:pt x="17" y="6560"/>
                    <a:pt x="17" y="6709"/>
                  </a:cubicBezTo>
                  <a:cubicBezTo>
                    <a:pt x="1" y="6873"/>
                    <a:pt x="132" y="6989"/>
                    <a:pt x="281" y="6989"/>
                  </a:cubicBezTo>
                  <a:lnTo>
                    <a:pt x="3577" y="6989"/>
                  </a:lnTo>
                  <a:cubicBezTo>
                    <a:pt x="3725" y="6989"/>
                    <a:pt x="3857" y="6873"/>
                    <a:pt x="3857" y="6709"/>
                  </a:cubicBezTo>
                  <a:cubicBezTo>
                    <a:pt x="3857" y="6560"/>
                    <a:pt x="3725" y="6445"/>
                    <a:pt x="3577" y="6445"/>
                  </a:cubicBezTo>
                  <a:close/>
                  <a:moveTo>
                    <a:pt x="281" y="8588"/>
                  </a:moveTo>
                  <a:cubicBezTo>
                    <a:pt x="132" y="8588"/>
                    <a:pt x="17" y="8719"/>
                    <a:pt x="17" y="8868"/>
                  </a:cubicBezTo>
                  <a:cubicBezTo>
                    <a:pt x="17" y="9016"/>
                    <a:pt x="132" y="9131"/>
                    <a:pt x="281" y="9131"/>
                  </a:cubicBezTo>
                  <a:lnTo>
                    <a:pt x="3577" y="9131"/>
                  </a:lnTo>
                  <a:cubicBezTo>
                    <a:pt x="3725" y="9131"/>
                    <a:pt x="3857" y="9016"/>
                    <a:pt x="3857" y="8868"/>
                  </a:cubicBezTo>
                  <a:cubicBezTo>
                    <a:pt x="3857" y="8719"/>
                    <a:pt x="3725" y="8588"/>
                    <a:pt x="3577" y="8588"/>
                  </a:cubicBezTo>
                  <a:close/>
                  <a:moveTo>
                    <a:pt x="281" y="10730"/>
                  </a:moveTo>
                  <a:cubicBezTo>
                    <a:pt x="132" y="10730"/>
                    <a:pt x="17" y="10862"/>
                    <a:pt x="17" y="11010"/>
                  </a:cubicBezTo>
                  <a:cubicBezTo>
                    <a:pt x="17" y="11159"/>
                    <a:pt x="132" y="11290"/>
                    <a:pt x="281" y="11290"/>
                  </a:cubicBezTo>
                  <a:lnTo>
                    <a:pt x="3577" y="11290"/>
                  </a:lnTo>
                  <a:cubicBezTo>
                    <a:pt x="3725" y="11290"/>
                    <a:pt x="3857" y="11159"/>
                    <a:pt x="3857" y="11010"/>
                  </a:cubicBezTo>
                  <a:cubicBezTo>
                    <a:pt x="3857" y="10862"/>
                    <a:pt x="3725" y="10730"/>
                    <a:pt x="3577" y="10730"/>
                  </a:cubicBezTo>
                  <a:close/>
                  <a:moveTo>
                    <a:pt x="281" y="12889"/>
                  </a:moveTo>
                  <a:cubicBezTo>
                    <a:pt x="132" y="12889"/>
                    <a:pt x="1" y="13004"/>
                    <a:pt x="17" y="13153"/>
                  </a:cubicBezTo>
                  <a:cubicBezTo>
                    <a:pt x="17" y="13318"/>
                    <a:pt x="132" y="13433"/>
                    <a:pt x="281" y="13433"/>
                  </a:cubicBezTo>
                  <a:lnTo>
                    <a:pt x="3577" y="13433"/>
                  </a:lnTo>
                  <a:cubicBezTo>
                    <a:pt x="3725" y="13433"/>
                    <a:pt x="3857" y="13301"/>
                    <a:pt x="3857" y="13153"/>
                  </a:cubicBezTo>
                  <a:cubicBezTo>
                    <a:pt x="3857" y="13004"/>
                    <a:pt x="3725" y="12889"/>
                    <a:pt x="3577" y="12889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23;p48"/>
            <p:cNvSpPr/>
            <p:nvPr/>
          </p:nvSpPr>
          <p:spPr>
            <a:xfrm>
              <a:off x="3581300" y="906125"/>
              <a:ext cx="96050" cy="438825"/>
            </a:xfrm>
            <a:custGeom>
              <a:avLst/>
              <a:gdLst/>
              <a:ahLst/>
              <a:cxnLst/>
              <a:rect l="l" t="t" r="r" b="b"/>
              <a:pathLst>
                <a:path w="3842" h="17553" extrusionOk="0">
                  <a:moveTo>
                    <a:pt x="281" y="1"/>
                  </a:moveTo>
                  <a:cubicBezTo>
                    <a:pt x="116" y="1"/>
                    <a:pt x="1" y="132"/>
                    <a:pt x="1" y="281"/>
                  </a:cubicBezTo>
                  <a:cubicBezTo>
                    <a:pt x="1" y="429"/>
                    <a:pt x="116" y="561"/>
                    <a:pt x="281" y="561"/>
                  </a:cubicBezTo>
                  <a:lnTo>
                    <a:pt x="3577" y="561"/>
                  </a:lnTo>
                  <a:cubicBezTo>
                    <a:pt x="3726" y="561"/>
                    <a:pt x="3841" y="429"/>
                    <a:pt x="3841" y="281"/>
                  </a:cubicBezTo>
                  <a:cubicBezTo>
                    <a:pt x="3841" y="132"/>
                    <a:pt x="3726" y="1"/>
                    <a:pt x="3577" y="1"/>
                  </a:cubicBezTo>
                  <a:close/>
                  <a:moveTo>
                    <a:pt x="281" y="2127"/>
                  </a:moveTo>
                  <a:cubicBezTo>
                    <a:pt x="116" y="2127"/>
                    <a:pt x="1" y="2259"/>
                    <a:pt x="1" y="2407"/>
                  </a:cubicBezTo>
                  <a:cubicBezTo>
                    <a:pt x="1" y="2555"/>
                    <a:pt x="116" y="2687"/>
                    <a:pt x="281" y="2687"/>
                  </a:cubicBezTo>
                  <a:lnTo>
                    <a:pt x="3577" y="2687"/>
                  </a:lnTo>
                  <a:cubicBezTo>
                    <a:pt x="3726" y="2687"/>
                    <a:pt x="3841" y="2555"/>
                    <a:pt x="3841" y="2407"/>
                  </a:cubicBezTo>
                  <a:cubicBezTo>
                    <a:pt x="3841" y="2259"/>
                    <a:pt x="3726" y="2127"/>
                    <a:pt x="3577" y="2127"/>
                  </a:cubicBezTo>
                  <a:close/>
                  <a:moveTo>
                    <a:pt x="281" y="4253"/>
                  </a:moveTo>
                  <a:cubicBezTo>
                    <a:pt x="116" y="4253"/>
                    <a:pt x="1" y="4385"/>
                    <a:pt x="1" y="4533"/>
                  </a:cubicBezTo>
                  <a:cubicBezTo>
                    <a:pt x="1" y="4681"/>
                    <a:pt x="116" y="4797"/>
                    <a:pt x="281" y="4813"/>
                  </a:cubicBezTo>
                  <a:lnTo>
                    <a:pt x="3577" y="4813"/>
                  </a:lnTo>
                  <a:cubicBezTo>
                    <a:pt x="3726" y="4797"/>
                    <a:pt x="3841" y="4681"/>
                    <a:pt x="3841" y="4533"/>
                  </a:cubicBezTo>
                  <a:cubicBezTo>
                    <a:pt x="3841" y="4385"/>
                    <a:pt x="3726" y="4253"/>
                    <a:pt x="3577" y="4253"/>
                  </a:cubicBezTo>
                  <a:close/>
                  <a:moveTo>
                    <a:pt x="281" y="6379"/>
                  </a:moveTo>
                  <a:cubicBezTo>
                    <a:pt x="116" y="6379"/>
                    <a:pt x="1" y="6511"/>
                    <a:pt x="1" y="6659"/>
                  </a:cubicBezTo>
                  <a:cubicBezTo>
                    <a:pt x="1" y="6807"/>
                    <a:pt x="116" y="6923"/>
                    <a:pt x="281" y="6923"/>
                  </a:cubicBezTo>
                  <a:lnTo>
                    <a:pt x="3577" y="6923"/>
                  </a:lnTo>
                  <a:cubicBezTo>
                    <a:pt x="3726" y="6923"/>
                    <a:pt x="3841" y="6807"/>
                    <a:pt x="3841" y="6659"/>
                  </a:cubicBezTo>
                  <a:cubicBezTo>
                    <a:pt x="3841" y="6511"/>
                    <a:pt x="3726" y="6379"/>
                    <a:pt x="3577" y="6379"/>
                  </a:cubicBezTo>
                  <a:close/>
                  <a:moveTo>
                    <a:pt x="281" y="8505"/>
                  </a:moveTo>
                  <a:cubicBezTo>
                    <a:pt x="116" y="8505"/>
                    <a:pt x="1" y="8637"/>
                    <a:pt x="1" y="8785"/>
                  </a:cubicBezTo>
                  <a:cubicBezTo>
                    <a:pt x="1" y="8933"/>
                    <a:pt x="116" y="9049"/>
                    <a:pt x="281" y="9049"/>
                  </a:cubicBezTo>
                  <a:lnTo>
                    <a:pt x="3577" y="9049"/>
                  </a:lnTo>
                  <a:cubicBezTo>
                    <a:pt x="3726" y="9049"/>
                    <a:pt x="3841" y="8933"/>
                    <a:pt x="3841" y="8785"/>
                  </a:cubicBezTo>
                  <a:cubicBezTo>
                    <a:pt x="3841" y="8637"/>
                    <a:pt x="3726" y="8505"/>
                    <a:pt x="3577" y="8505"/>
                  </a:cubicBezTo>
                  <a:close/>
                  <a:moveTo>
                    <a:pt x="281" y="10631"/>
                  </a:moveTo>
                  <a:cubicBezTo>
                    <a:pt x="116" y="10631"/>
                    <a:pt x="1" y="10746"/>
                    <a:pt x="1" y="10911"/>
                  </a:cubicBezTo>
                  <a:cubicBezTo>
                    <a:pt x="1" y="11059"/>
                    <a:pt x="116" y="11175"/>
                    <a:pt x="281" y="11175"/>
                  </a:cubicBezTo>
                  <a:lnTo>
                    <a:pt x="3577" y="11175"/>
                  </a:lnTo>
                  <a:cubicBezTo>
                    <a:pt x="3726" y="11175"/>
                    <a:pt x="3841" y="11059"/>
                    <a:pt x="3841" y="10911"/>
                  </a:cubicBezTo>
                  <a:cubicBezTo>
                    <a:pt x="3841" y="10746"/>
                    <a:pt x="3726" y="10631"/>
                    <a:pt x="3577" y="10631"/>
                  </a:cubicBezTo>
                  <a:close/>
                  <a:moveTo>
                    <a:pt x="281" y="12757"/>
                  </a:moveTo>
                  <a:cubicBezTo>
                    <a:pt x="116" y="12757"/>
                    <a:pt x="1" y="12872"/>
                    <a:pt x="1" y="13037"/>
                  </a:cubicBezTo>
                  <a:cubicBezTo>
                    <a:pt x="1" y="13185"/>
                    <a:pt x="116" y="13301"/>
                    <a:pt x="281" y="13301"/>
                  </a:cubicBezTo>
                  <a:lnTo>
                    <a:pt x="3577" y="13301"/>
                  </a:lnTo>
                  <a:cubicBezTo>
                    <a:pt x="3726" y="13301"/>
                    <a:pt x="3841" y="13185"/>
                    <a:pt x="3841" y="13037"/>
                  </a:cubicBezTo>
                  <a:cubicBezTo>
                    <a:pt x="3841" y="12872"/>
                    <a:pt x="3726" y="12757"/>
                    <a:pt x="3577" y="12757"/>
                  </a:cubicBezTo>
                  <a:close/>
                  <a:moveTo>
                    <a:pt x="281" y="14883"/>
                  </a:moveTo>
                  <a:cubicBezTo>
                    <a:pt x="116" y="14883"/>
                    <a:pt x="1" y="14998"/>
                    <a:pt x="1" y="15147"/>
                  </a:cubicBezTo>
                  <a:cubicBezTo>
                    <a:pt x="1" y="15312"/>
                    <a:pt x="116" y="15427"/>
                    <a:pt x="281" y="15427"/>
                  </a:cubicBezTo>
                  <a:lnTo>
                    <a:pt x="3577" y="15427"/>
                  </a:lnTo>
                  <a:cubicBezTo>
                    <a:pt x="3726" y="15427"/>
                    <a:pt x="3841" y="15312"/>
                    <a:pt x="3841" y="15147"/>
                  </a:cubicBezTo>
                  <a:cubicBezTo>
                    <a:pt x="3841" y="14998"/>
                    <a:pt x="3726" y="14883"/>
                    <a:pt x="3577" y="14883"/>
                  </a:cubicBezTo>
                  <a:close/>
                  <a:moveTo>
                    <a:pt x="281" y="17009"/>
                  </a:moveTo>
                  <a:cubicBezTo>
                    <a:pt x="116" y="17009"/>
                    <a:pt x="1" y="17124"/>
                    <a:pt x="1" y="17273"/>
                  </a:cubicBezTo>
                  <a:cubicBezTo>
                    <a:pt x="1" y="17438"/>
                    <a:pt x="116" y="17553"/>
                    <a:pt x="281" y="17553"/>
                  </a:cubicBezTo>
                  <a:lnTo>
                    <a:pt x="3577" y="17553"/>
                  </a:lnTo>
                  <a:cubicBezTo>
                    <a:pt x="3726" y="17553"/>
                    <a:pt x="3841" y="17438"/>
                    <a:pt x="3841" y="17273"/>
                  </a:cubicBezTo>
                  <a:cubicBezTo>
                    <a:pt x="3841" y="17124"/>
                    <a:pt x="3726" y="17009"/>
                    <a:pt x="3577" y="17009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24;p48"/>
            <p:cNvSpPr/>
            <p:nvPr/>
          </p:nvSpPr>
          <p:spPr>
            <a:xfrm>
              <a:off x="4362525" y="1176825"/>
              <a:ext cx="96025" cy="168125"/>
            </a:xfrm>
            <a:custGeom>
              <a:avLst/>
              <a:gdLst/>
              <a:ahLst/>
              <a:cxnLst/>
              <a:rect l="l" t="t" r="r" b="b"/>
              <a:pathLst>
                <a:path w="3841" h="6725" extrusionOk="0">
                  <a:moveTo>
                    <a:pt x="280" y="1"/>
                  </a:moveTo>
                  <a:cubicBezTo>
                    <a:pt x="132" y="1"/>
                    <a:pt x="0" y="116"/>
                    <a:pt x="0" y="281"/>
                  </a:cubicBezTo>
                  <a:cubicBezTo>
                    <a:pt x="0" y="429"/>
                    <a:pt x="132" y="545"/>
                    <a:pt x="280" y="545"/>
                  </a:cubicBezTo>
                  <a:lnTo>
                    <a:pt x="3577" y="545"/>
                  </a:lnTo>
                  <a:cubicBezTo>
                    <a:pt x="3725" y="545"/>
                    <a:pt x="3840" y="429"/>
                    <a:pt x="3840" y="281"/>
                  </a:cubicBezTo>
                  <a:cubicBezTo>
                    <a:pt x="3840" y="116"/>
                    <a:pt x="3725" y="1"/>
                    <a:pt x="3577" y="1"/>
                  </a:cubicBezTo>
                  <a:close/>
                  <a:moveTo>
                    <a:pt x="280" y="2061"/>
                  </a:moveTo>
                  <a:cubicBezTo>
                    <a:pt x="132" y="2061"/>
                    <a:pt x="0" y="2176"/>
                    <a:pt x="0" y="2341"/>
                  </a:cubicBezTo>
                  <a:cubicBezTo>
                    <a:pt x="0" y="2489"/>
                    <a:pt x="132" y="2605"/>
                    <a:pt x="280" y="2605"/>
                  </a:cubicBezTo>
                  <a:lnTo>
                    <a:pt x="3577" y="2605"/>
                  </a:lnTo>
                  <a:cubicBezTo>
                    <a:pt x="3725" y="2605"/>
                    <a:pt x="3840" y="2489"/>
                    <a:pt x="3840" y="2341"/>
                  </a:cubicBezTo>
                  <a:cubicBezTo>
                    <a:pt x="3840" y="2176"/>
                    <a:pt x="3725" y="2061"/>
                    <a:pt x="3577" y="2061"/>
                  </a:cubicBezTo>
                  <a:close/>
                  <a:moveTo>
                    <a:pt x="280" y="4121"/>
                  </a:moveTo>
                  <a:cubicBezTo>
                    <a:pt x="132" y="4121"/>
                    <a:pt x="0" y="4236"/>
                    <a:pt x="0" y="4401"/>
                  </a:cubicBezTo>
                  <a:cubicBezTo>
                    <a:pt x="0" y="4549"/>
                    <a:pt x="132" y="4665"/>
                    <a:pt x="280" y="4665"/>
                  </a:cubicBezTo>
                  <a:lnTo>
                    <a:pt x="3577" y="4665"/>
                  </a:lnTo>
                  <a:cubicBezTo>
                    <a:pt x="3725" y="4665"/>
                    <a:pt x="3840" y="4549"/>
                    <a:pt x="3840" y="4401"/>
                  </a:cubicBezTo>
                  <a:cubicBezTo>
                    <a:pt x="3840" y="4236"/>
                    <a:pt x="3725" y="4121"/>
                    <a:pt x="3577" y="4121"/>
                  </a:cubicBezTo>
                  <a:close/>
                  <a:moveTo>
                    <a:pt x="280" y="6181"/>
                  </a:moveTo>
                  <a:cubicBezTo>
                    <a:pt x="132" y="6181"/>
                    <a:pt x="0" y="6296"/>
                    <a:pt x="0" y="6445"/>
                  </a:cubicBezTo>
                  <a:cubicBezTo>
                    <a:pt x="0" y="6610"/>
                    <a:pt x="132" y="6725"/>
                    <a:pt x="280" y="6725"/>
                  </a:cubicBezTo>
                  <a:lnTo>
                    <a:pt x="3577" y="6725"/>
                  </a:lnTo>
                  <a:cubicBezTo>
                    <a:pt x="3725" y="6725"/>
                    <a:pt x="3840" y="6610"/>
                    <a:pt x="3840" y="6445"/>
                  </a:cubicBezTo>
                  <a:cubicBezTo>
                    <a:pt x="3840" y="6296"/>
                    <a:pt x="3725" y="6181"/>
                    <a:pt x="3577" y="618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25;p48"/>
            <p:cNvSpPr/>
            <p:nvPr/>
          </p:nvSpPr>
          <p:spPr>
            <a:xfrm>
              <a:off x="4054325" y="1125325"/>
              <a:ext cx="96025" cy="219625"/>
            </a:xfrm>
            <a:custGeom>
              <a:avLst/>
              <a:gdLst/>
              <a:ahLst/>
              <a:cxnLst/>
              <a:rect l="l" t="t" r="r" b="b"/>
              <a:pathLst>
                <a:path w="3841" h="8785" extrusionOk="0">
                  <a:moveTo>
                    <a:pt x="264" y="1"/>
                  </a:moveTo>
                  <a:cubicBezTo>
                    <a:pt x="116" y="1"/>
                    <a:pt x="0" y="132"/>
                    <a:pt x="17" y="281"/>
                  </a:cubicBezTo>
                  <a:cubicBezTo>
                    <a:pt x="17" y="446"/>
                    <a:pt x="132" y="561"/>
                    <a:pt x="281" y="561"/>
                  </a:cubicBezTo>
                  <a:lnTo>
                    <a:pt x="3577" y="561"/>
                  </a:lnTo>
                  <a:cubicBezTo>
                    <a:pt x="3725" y="561"/>
                    <a:pt x="3840" y="429"/>
                    <a:pt x="3840" y="281"/>
                  </a:cubicBezTo>
                  <a:cubicBezTo>
                    <a:pt x="3840" y="116"/>
                    <a:pt x="3725" y="1"/>
                    <a:pt x="3560" y="1"/>
                  </a:cubicBezTo>
                  <a:close/>
                  <a:moveTo>
                    <a:pt x="264" y="2061"/>
                  </a:moveTo>
                  <a:cubicBezTo>
                    <a:pt x="116" y="2061"/>
                    <a:pt x="0" y="2176"/>
                    <a:pt x="0" y="2341"/>
                  </a:cubicBezTo>
                  <a:cubicBezTo>
                    <a:pt x="0" y="2489"/>
                    <a:pt x="116" y="2605"/>
                    <a:pt x="264" y="2605"/>
                  </a:cubicBezTo>
                  <a:lnTo>
                    <a:pt x="3560" y="2605"/>
                  </a:lnTo>
                  <a:cubicBezTo>
                    <a:pt x="3709" y="2605"/>
                    <a:pt x="3840" y="2489"/>
                    <a:pt x="3840" y="2341"/>
                  </a:cubicBezTo>
                  <a:cubicBezTo>
                    <a:pt x="3840" y="2176"/>
                    <a:pt x="3725" y="2061"/>
                    <a:pt x="3560" y="2061"/>
                  </a:cubicBezTo>
                  <a:close/>
                  <a:moveTo>
                    <a:pt x="264" y="4121"/>
                  </a:moveTo>
                  <a:cubicBezTo>
                    <a:pt x="116" y="4121"/>
                    <a:pt x="0" y="4236"/>
                    <a:pt x="0" y="4401"/>
                  </a:cubicBezTo>
                  <a:cubicBezTo>
                    <a:pt x="0" y="4549"/>
                    <a:pt x="116" y="4665"/>
                    <a:pt x="264" y="4665"/>
                  </a:cubicBezTo>
                  <a:lnTo>
                    <a:pt x="3560" y="4665"/>
                  </a:lnTo>
                  <a:cubicBezTo>
                    <a:pt x="3709" y="4665"/>
                    <a:pt x="3840" y="4549"/>
                    <a:pt x="3840" y="4401"/>
                  </a:cubicBezTo>
                  <a:cubicBezTo>
                    <a:pt x="3840" y="4236"/>
                    <a:pt x="3725" y="4121"/>
                    <a:pt x="3560" y="4121"/>
                  </a:cubicBezTo>
                  <a:close/>
                  <a:moveTo>
                    <a:pt x="264" y="6181"/>
                  </a:moveTo>
                  <a:cubicBezTo>
                    <a:pt x="116" y="6181"/>
                    <a:pt x="0" y="6296"/>
                    <a:pt x="0" y="6461"/>
                  </a:cubicBezTo>
                  <a:cubicBezTo>
                    <a:pt x="0" y="6609"/>
                    <a:pt x="116" y="6725"/>
                    <a:pt x="264" y="6725"/>
                  </a:cubicBezTo>
                  <a:lnTo>
                    <a:pt x="3560" y="6725"/>
                  </a:lnTo>
                  <a:cubicBezTo>
                    <a:pt x="3725" y="6725"/>
                    <a:pt x="3840" y="6609"/>
                    <a:pt x="3840" y="6461"/>
                  </a:cubicBezTo>
                  <a:cubicBezTo>
                    <a:pt x="3840" y="6296"/>
                    <a:pt x="3725" y="6181"/>
                    <a:pt x="3560" y="6181"/>
                  </a:cubicBezTo>
                  <a:close/>
                  <a:moveTo>
                    <a:pt x="281" y="8225"/>
                  </a:moveTo>
                  <a:cubicBezTo>
                    <a:pt x="132" y="8225"/>
                    <a:pt x="0" y="8356"/>
                    <a:pt x="17" y="8505"/>
                  </a:cubicBezTo>
                  <a:cubicBezTo>
                    <a:pt x="0" y="8653"/>
                    <a:pt x="116" y="8785"/>
                    <a:pt x="264" y="8785"/>
                  </a:cubicBezTo>
                  <a:lnTo>
                    <a:pt x="3560" y="8785"/>
                  </a:lnTo>
                  <a:cubicBezTo>
                    <a:pt x="3725" y="8785"/>
                    <a:pt x="3840" y="8653"/>
                    <a:pt x="3840" y="8505"/>
                  </a:cubicBezTo>
                  <a:cubicBezTo>
                    <a:pt x="3840" y="8356"/>
                    <a:pt x="3725" y="8241"/>
                    <a:pt x="3577" y="8225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26;p48"/>
            <p:cNvSpPr/>
            <p:nvPr/>
          </p:nvSpPr>
          <p:spPr>
            <a:xfrm>
              <a:off x="4670725" y="1060650"/>
              <a:ext cx="96425" cy="284300"/>
            </a:xfrm>
            <a:custGeom>
              <a:avLst/>
              <a:gdLst/>
              <a:ahLst/>
              <a:cxnLst/>
              <a:rect l="l" t="t" r="r" b="b"/>
              <a:pathLst>
                <a:path w="3857" h="11372" extrusionOk="0">
                  <a:moveTo>
                    <a:pt x="280" y="0"/>
                  </a:moveTo>
                  <a:cubicBezTo>
                    <a:pt x="132" y="0"/>
                    <a:pt x="0" y="115"/>
                    <a:pt x="0" y="264"/>
                  </a:cubicBezTo>
                  <a:cubicBezTo>
                    <a:pt x="0" y="412"/>
                    <a:pt x="132" y="544"/>
                    <a:pt x="280" y="544"/>
                  </a:cubicBezTo>
                  <a:lnTo>
                    <a:pt x="3577" y="544"/>
                  </a:lnTo>
                  <a:cubicBezTo>
                    <a:pt x="3725" y="544"/>
                    <a:pt x="3857" y="429"/>
                    <a:pt x="3857" y="264"/>
                  </a:cubicBezTo>
                  <a:cubicBezTo>
                    <a:pt x="3857" y="115"/>
                    <a:pt x="3725" y="0"/>
                    <a:pt x="3577" y="0"/>
                  </a:cubicBezTo>
                  <a:close/>
                  <a:moveTo>
                    <a:pt x="280" y="2159"/>
                  </a:moveTo>
                  <a:cubicBezTo>
                    <a:pt x="132" y="2159"/>
                    <a:pt x="17" y="2291"/>
                    <a:pt x="17" y="2439"/>
                  </a:cubicBezTo>
                  <a:cubicBezTo>
                    <a:pt x="17" y="2588"/>
                    <a:pt x="148" y="2719"/>
                    <a:pt x="297" y="2719"/>
                  </a:cubicBezTo>
                  <a:lnTo>
                    <a:pt x="3593" y="2719"/>
                  </a:lnTo>
                  <a:cubicBezTo>
                    <a:pt x="3741" y="2703"/>
                    <a:pt x="3857" y="2588"/>
                    <a:pt x="3857" y="2439"/>
                  </a:cubicBezTo>
                  <a:cubicBezTo>
                    <a:pt x="3857" y="2291"/>
                    <a:pt x="3725" y="2159"/>
                    <a:pt x="3577" y="2159"/>
                  </a:cubicBezTo>
                  <a:close/>
                  <a:moveTo>
                    <a:pt x="255" y="4333"/>
                  </a:moveTo>
                  <a:cubicBezTo>
                    <a:pt x="117" y="4333"/>
                    <a:pt x="0" y="4458"/>
                    <a:pt x="0" y="4598"/>
                  </a:cubicBezTo>
                  <a:cubicBezTo>
                    <a:pt x="0" y="4747"/>
                    <a:pt x="132" y="4878"/>
                    <a:pt x="280" y="4878"/>
                  </a:cubicBezTo>
                  <a:lnTo>
                    <a:pt x="3577" y="4878"/>
                  </a:lnTo>
                  <a:cubicBezTo>
                    <a:pt x="3725" y="4878"/>
                    <a:pt x="3857" y="4747"/>
                    <a:pt x="3857" y="4598"/>
                  </a:cubicBezTo>
                  <a:cubicBezTo>
                    <a:pt x="3857" y="4458"/>
                    <a:pt x="3739" y="4333"/>
                    <a:pt x="3602" y="4333"/>
                  </a:cubicBezTo>
                  <a:cubicBezTo>
                    <a:pt x="3593" y="4333"/>
                    <a:pt x="3585" y="4334"/>
                    <a:pt x="3577" y="4335"/>
                  </a:cubicBezTo>
                  <a:lnTo>
                    <a:pt x="280" y="4335"/>
                  </a:lnTo>
                  <a:cubicBezTo>
                    <a:pt x="272" y="4334"/>
                    <a:pt x="263" y="4333"/>
                    <a:pt x="255" y="4333"/>
                  </a:cubicBezTo>
                  <a:close/>
                  <a:moveTo>
                    <a:pt x="280" y="6494"/>
                  </a:moveTo>
                  <a:cubicBezTo>
                    <a:pt x="132" y="6494"/>
                    <a:pt x="0" y="6609"/>
                    <a:pt x="0" y="6774"/>
                  </a:cubicBezTo>
                  <a:cubicBezTo>
                    <a:pt x="0" y="6922"/>
                    <a:pt x="132" y="7037"/>
                    <a:pt x="280" y="7037"/>
                  </a:cubicBezTo>
                  <a:lnTo>
                    <a:pt x="3577" y="7037"/>
                  </a:lnTo>
                  <a:cubicBezTo>
                    <a:pt x="3725" y="7037"/>
                    <a:pt x="3857" y="6922"/>
                    <a:pt x="3857" y="6774"/>
                  </a:cubicBezTo>
                  <a:cubicBezTo>
                    <a:pt x="3857" y="6609"/>
                    <a:pt x="3725" y="6494"/>
                    <a:pt x="3577" y="6494"/>
                  </a:cubicBezTo>
                  <a:close/>
                  <a:moveTo>
                    <a:pt x="280" y="8653"/>
                  </a:moveTo>
                  <a:cubicBezTo>
                    <a:pt x="132" y="8653"/>
                    <a:pt x="0" y="8784"/>
                    <a:pt x="0" y="8933"/>
                  </a:cubicBezTo>
                  <a:cubicBezTo>
                    <a:pt x="0" y="9081"/>
                    <a:pt x="132" y="9213"/>
                    <a:pt x="280" y="9213"/>
                  </a:cubicBezTo>
                  <a:lnTo>
                    <a:pt x="3577" y="9213"/>
                  </a:lnTo>
                  <a:cubicBezTo>
                    <a:pt x="3725" y="9213"/>
                    <a:pt x="3857" y="9081"/>
                    <a:pt x="3857" y="8933"/>
                  </a:cubicBezTo>
                  <a:cubicBezTo>
                    <a:pt x="3857" y="8784"/>
                    <a:pt x="3725" y="8653"/>
                    <a:pt x="3577" y="8653"/>
                  </a:cubicBezTo>
                  <a:close/>
                  <a:moveTo>
                    <a:pt x="280" y="10828"/>
                  </a:moveTo>
                  <a:cubicBezTo>
                    <a:pt x="132" y="10828"/>
                    <a:pt x="0" y="10943"/>
                    <a:pt x="0" y="11092"/>
                  </a:cubicBezTo>
                  <a:cubicBezTo>
                    <a:pt x="0" y="11257"/>
                    <a:pt x="132" y="11372"/>
                    <a:pt x="280" y="11372"/>
                  </a:cubicBezTo>
                  <a:lnTo>
                    <a:pt x="3577" y="11372"/>
                  </a:lnTo>
                  <a:cubicBezTo>
                    <a:pt x="3725" y="11372"/>
                    <a:pt x="3857" y="11257"/>
                    <a:pt x="3857" y="11092"/>
                  </a:cubicBezTo>
                  <a:cubicBezTo>
                    <a:pt x="3857" y="10943"/>
                    <a:pt x="3725" y="10828"/>
                    <a:pt x="3577" y="10828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27;p48"/>
            <p:cNvSpPr/>
            <p:nvPr/>
          </p:nvSpPr>
          <p:spPr>
            <a:xfrm>
              <a:off x="4821925" y="1279825"/>
              <a:ext cx="96025" cy="65125"/>
            </a:xfrm>
            <a:custGeom>
              <a:avLst/>
              <a:gdLst/>
              <a:ahLst/>
              <a:cxnLst/>
              <a:rect l="l" t="t" r="r" b="b"/>
              <a:pathLst>
                <a:path w="3841" h="2605" extrusionOk="0">
                  <a:moveTo>
                    <a:pt x="264" y="1"/>
                  </a:moveTo>
                  <a:cubicBezTo>
                    <a:pt x="116" y="1"/>
                    <a:pt x="1" y="116"/>
                    <a:pt x="1" y="281"/>
                  </a:cubicBezTo>
                  <a:cubicBezTo>
                    <a:pt x="1" y="429"/>
                    <a:pt x="116" y="545"/>
                    <a:pt x="264" y="545"/>
                  </a:cubicBezTo>
                  <a:lnTo>
                    <a:pt x="3561" y="545"/>
                  </a:lnTo>
                  <a:cubicBezTo>
                    <a:pt x="3709" y="545"/>
                    <a:pt x="3841" y="429"/>
                    <a:pt x="3841" y="281"/>
                  </a:cubicBezTo>
                  <a:cubicBezTo>
                    <a:pt x="3841" y="116"/>
                    <a:pt x="3709" y="1"/>
                    <a:pt x="3561" y="1"/>
                  </a:cubicBezTo>
                  <a:close/>
                  <a:moveTo>
                    <a:pt x="281" y="2045"/>
                  </a:moveTo>
                  <a:cubicBezTo>
                    <a:pt x="116" y="2045"/>
                    <a:pt x="1" y="2176"/>
                    <a:pt x="1" y="2325"/>
                  </a:cubicBezTo>
                  <a:cubicBezTo>
                    <a:pt x="1" y="2473"/>
                    <a:pt x="116" y="2605"/>
                    <a:pt x="264" y="2605"/>
                  </a:cubicBezTo>
                  <a:lnTo>
                    <a:pt x="3561" y="2605"/>
                  </a:lnTo>
                  <a:cubicBezTo>
                    <a:pt x="3725" y="2605"/>
                    <a:pt x="3841" y="2473"/>
                    <a:pt x="3841" y="2325"/>
                  </a:cubicBezTo>
                  <a:cubicBezTo>
                    <a:pt x="3841" y="2176"/>
                    <a:pt x="3725" y="2045"/>
                    <a:pt x="3577" y="2045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28;p48"/>
            <p:cNvSpPr/>
            <p:nvPr/>
          </p:nvSpPr>
          <p:spPr>
            <a:xfrm>
              <a:off x="4211725" y="1009125"/>
              <a:ext cx="96425" cy="335825"/>
            </a:xfrm>
            <a:custGeom>
              <a:avLst/>
              <a:gdLst/>
              <a:ahLst/>
              <a:cxnLst/>
              <a:rect l="l" t="t" r="r" b="b"/>
              <a:pathLst>
                <a:path w="3857" h="13433" extrusionOk="0">
                  <a:moveTo>
                    <a:pt x="280" y="1"/>
                  </a:moveTo>
                  <a:cubicBezTo>
                    <a:pt x="132" y="1"/>
                    <a:pt x="0" y="116"/>
                    <a:pt x="0" y="265"/>
                  </a:cubicBezTo>
                  <a:cubicBezTo>
                    <a:pt x="0" y="429"/>
                    <a:pt x="132" y="545"/>
                    <a:pt x="280" y="545"/>
                  </a:cubicBezTo>
                  <a:lnTo>
                    <a:pt x="3577" y="545"/>
                  </a:lnTo>
                  <a:cubicBezTo>
                    <a:pt x="3725" y="545"/>
                    <a:pt x="3857" y="429"/>
                    <a:pt x="3857" y="265"/>
                  </a:cubicBezTo>
                  <a:cubicBezTo>
                    <a:pt x="3840" y="116"/>
                    <a:pt x="3725" y="1"/>
                    <a:pt x="3577" y="1"/>
                  </a:cubicBezTo>
                  <a:close/>
                  <a:moveTo>
                    <a:pt x="280" y="2143"/>
                  </a:moveTo>
                  <a:cubicBezTo>
                    <a:pt x="132" y="2143"/>
                    <a:pt x="0" y="2275"/>
                    <a:pt x="0" y="2424"/>
                  </a:cubicBezTo>
                  <a:cubicBezTo>
                    <a:pt x="0" y="2572"/>
                    <a:pt x="132" y="2687"/>
                    <a:pt x="280" y="2687"/>
                  </a:cubicBezTo>
                  <a:lnTo>
                    <a:pt x="3577" y="2687"/>
                  </a:lnTo>
                  <a:cubicBezTo>
                    <a:pt x="3725" y="2687"/>
                    <a:pt x="3840" y="2572"/>
                    <a:pt x="3857" y="2424"/>
                  </a:cubicBezTo>
                  <a:cubicBezTo>
                    <a:pt x="3857" y="2275"/>
                    <a:pt x="3725" y="2143"/>
                    <a:pt x="3577" y="2143"/>
                  </a:cubicBezTo>
                  <a:close/>
                  <a:moveTo>
                    <a:pt x="280" y="4302"/>
                  </a:moveTo>
                  <a:cubicBezTo>
                    <a:pt x="132" y="4302"/>
                    <a:pt x="0" y="4418"/>
                    <a:pt x="0" y="4566"/>
                  </a:cubicBezTo>
                  <a:cubicBezTo>
                    <a:pt x="0" y="4714"/>
                    <a:pt x="132" y="4846"/>
                    <a:pt x="280" y="4846"/>
                  </a:cubicBezTo>
                  <a:lnTo>
                    <a:pt x="3577" y="4846"/>
                  </a:lnTo>
                  <a:cubicBezTo>
                    <a:pt x="3725" y="4846"/>
                    <a:pt x="3857" y="4714"/>
                    <a:pt x="3857" y="4566"/>
                  </a:cubicBezTo>
                  <a:cubicBezTo>
                    <a:pt x="3840" y="4418"/>
                    <a:pt x="3725" y="4302"/>
                    <a:pt x="3577" y="4302"/>
                  </a:cubicBezTo>
                  <a:close/>
                  <a:moveTo>
                    <a:pt x="280" y="6445"/>
                  </a:moveTo>
                  <a:cubicBezTo>
                    <a:pt x="132" y="6445"/>
                    <a:pt x="0" y="6560"/>
                    <a:pt x="0" y="6709"/>
                  </a:cubicBezTo>
                  <a:cubicBezTo>
                    <a:pt x="0" y="6873"/>
                    <a:pt x="132" y="6989"/>
                    <a:pt x="280" y="6989"/>
                  </a:cubicBezTo>
                  <a:lnTo>
                    <a:pt x="3577" y="6989"/>
                  </a:lnTo>
                  <a:cubicBezTo>
                    <a:pt x="3725" y="6989"/>
                    <a:pt x="3857" y="6873"/>
                    <a:pt x="3857" y="6709"/>
                  </a:cubicBezTo>
                  <a:cubicBezTo>
                    <a:pt x="3840" y="6560"/>
                    <a:pt x="3725" y="6445"/>
                    <a:pt x="3577" y="6445"/>
                  </a:cubicBezTo>
                  <a:close/>
                  <a:moveTo>
                    <a:pt x="280" y="8588"/>
                  </a:moveTo>
                  <a:cubicBezTo>
                    <a:pt x="132" y="8588"/>
                    <a:pt x="0" y="8719"/>
                    <a:pt x="0" y="8868"/>
                  </a:cubicBezTo>
                  <a:cubicBezTo>
                    <a:pt x="0" y="9016"/>
                    <a:pt x="132" y="9131"/>
                    <a:pt x="280" y="9131"/>
                  </a:cubicBezTo>
                  <a:lnTo>
                    <a:pt x="3577" y="9131"/>
                  </a:lnTo>
                  <a:cubicBezTo>
                    <a:pt x="3725" y="9131"/>
                    <a:pt x="3840" y="9016"/>
                    <a:pt x="3857" y="8868"/>
                  </a:cubicBezTo>
                  <a:cubicBezTo>
                    <a:pt x="3857" y="8719"/>
                    <a:pt x="3725" y="8588"/>
                    <a:pt x="3577" y="8588"/>
                  </a:cubicBezTo>
                  <a:close/>
                  <a:moveTo>
                    <a:pt x="280" y="10730"/>
                  </a:moveTo>
                  <a:cubicBezTo>
                    <a:pt x="132" y="10730"/>
                    <a:pt x="0" y="10862"/>
                    <a:pt x="0" y="11010"/>
                  </a:cubicBezTo>
                  <a:cubicBezTo>
                    <a:pt x="0" y="11159"/>
                    <a:pt x="132" y="11290"/>
                    <a:pt x="280" y="11290"/>
                  </a:cubicBezTo>
                  <a:lnTo>
                    <a:pt x="3577" y="11290"/>
                  </a:lnTo>
                  <a:cubicBezTo>
                    <a:pt x="3725" y="11290"/>
                    <a:pt x="3857" y="11159"/>
                    <a:pt x="3857" y="11010"/>
                  </a:cubicBezTo>
                  <a:cubicBezTo>
                    <a:pt x="3840" y="10862"/>
                    <a:pt x="3725" y="10730"/>
                    <a:pt x="3577" y="10730"/>
                  </a:cubicBezTo>
                  <a:close/>
                  <a:moveTo>
                    <a:pt x="280" y="12889"/>
                  </a:moveTo>
                  <a:cubicBezTo>
                    <a:pt x="132" y="12889"/>
                    <a:pt x="0" y="13004"/>
                    <a:pt x="0" y="13153"/>
                  </a:cubicBezTo>
                  <a:cubicBezTo>
                    <a:pt x="0" y="13318"/>
                    <a:pt x="132" y="13433"/>
                    <a:pt x="280" y="13433"/>
                  </a:cubicBezTo>
                  <a:lnTo>
                    <a:pt x="3577" y="13433"/>
                  </a:lnTo>
                  <a:cubicBezTo>
                    <a:pt x="3725" y="13433"/>
                    <a:pt x="3857" y="13301"/>
                    <a:pt x="3857" y="13153"/>
                  </a:cubicBezTo>
                  <a:cubicBezTo>
                    <a:pt x="3840" y="13004"/>
                    <a:pt x="3725" y="12889"/>
                    <a:pt x="3577" y="12889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29;p48"/>
            <p:cNvSpPr/>
            <p:nvPr/>
          </p:nvSpPr>
          <p:spPr>
            <a:xfrm>
              <a:off x="4520325" y="906125"/>
              <a:ext cx="96025" cy="438825"/>
            </a:xfrm>
            <a:custGeom>
              <a:avLst/>
              <a:gdLst/>
              <a:ahLst/>
              <a:cxnLst/>
              <a:rect l="l" t="t" r="r" b="b"/>
              <a:pathLst>
                <a:path w="3841" h="17553" extrusionOk="0">
                  <a:moveTo>
                    <a:pt x="264" y="1"/>
                  </a:moveTo>
                  <a:cubicBezTo>
                    <a:pt x="116" y="1"/>
                    <a:pt x="0" y="132"/>
                    <a:pt x="0" y="281"/>
                  </a:cubicBezTo>
                  <a:cubicBezTo>
                    <a:pt x="0" y="429"/>
                    <a:pt x="116" y="561"/>
                    <a:pt x="264" y="561"/>
                  </a:cubicBezTo>
                  <a:lnTo>
                    <a:pt x="3560" y="561"/>
                  </a:lnTo>
                  <a:cubicBezTo>
                    <a:pt x="3725" y="561"/>
                    <a:pt x="3841" y="429"/>
                    <a:pt x="3841" y="281"/>
                  </a:cubicBezTo>
                  <a:cubicBezTo>
                    <a:pt x="3841" y="132"/>
                    <a:pt x="3725" y="1"/>
                    <a:pt x="3560" y="1"/>
                  </a:cubicBezTo>
                  <a:close/>
                  <a:moveTo>
                    <a:pt x="264" y="2127"/>
                  </a:moveTo>
                  <a:cubicBezTo>
                    <a:pt x="116" y="2127"/>
                    <a:pt x="0" y="2259"/>
                    <a:pt x="0" y="2407"/>
                  </a:cubicBezTo>
                  <a:cubicBezTo>
                    <a:pt x="0" y="2555"/>
                    <a:pt x="116" y="2687"/>
                    <a:pt x="264" y="2687"/>
                  </a:cubicBezTo>
                  <a:lnTo>
                    <a:pt x="3560" y="2687"/>
                  </a:lnTo>
                  <a:cubicBezTo>
                    <a:pt x="3725" y="2687"/>
                    <a:pt x="3841" y="2555"/>
                    <a:pt x="3841" y="2407"/>
                  </a:cubicBezTo>
                  <a:cubicBezTo>
                    <a:pt x="3841" y="2259"/>
                    <a:pt x="3725" y="2127"/>
                    <a:pt x="3560" y="2127"/>
                  </a:cubicBezTo>
                  <a:close/>
                  <a:moveTo>
                    <a:pt x="264" y="4253"/>
                  </a:moveTo>
                  <a:cubicBezTo>
                    <a:pt x="116" y="4253"/>
                    <a:pt x="0" y="4385"/>
                    <a:pt x="0" y="4533"/>
                  </a:cubicBezTo>
                  <a:cubicBezTo>
                    <a:pt x="0" y="4681"/>
                    <a:pt x="116" y="4797"/>
                    <a:pt x="264" y="4813"/>
                  </a:cubicBezTo>
                  <a:lnTo>
                    <a:pt x="3560" y="4813"/>
                  </a:lnTo>
                  <a:cubicBezTo>
                    <a:pt x="3725" y="4797"/>
                    <a:pt x="3841" y="4681"/>
                    <a:pt x="3841" y="4533"/>
                  </a:cubicBezTo>
                  <a:cubicBezTo>
                    <a:pt x="3841" y="4385"/>
                    <a:pt x="3725" y="4253"/>
                    <a:pt x="3560" y="4253"/>
                  </a:cubicBezTo>
                  <a:close/>
                  <a:moveTo>
                    <a:pt x="264" y="6379"/>
                  </a:moveTo>
                  <a:cubicBezTo>
                    <a:pt x="116" y="6379"/>
                    <a:pt x="0" y="6511"/>
                    <a:pt x="0" y="6659"/>
                  </a:cubicBezTo>
                  <a:cubicBezTo>
                    <a:pt x="0" y="6807"/>
                    <a:pt x="116" y="6923"/>
                    <a:pt x="264" y="6923"/>
                  </a:cubicBezTo>
                  <a:lnTo>
                    <a:pt x="3560" y="6923"/>
                  </a:lnTo>
                  <a:cubicBezTo>
                    <a:pt x="3725" y="6923"/>
                    <a:pt x="3841" y="6807"/>
                    <a:pt x="3841" y="6659"/>
                  </a:cubicBezTo>
                  <a:cubicBezTo>
                    <a:pt x="3841" y="6511"/>
                    <a:pt x="3725" y="6379"/>
                    <a:pt x="3560" y="6379"/>
                  </a:cubicBezTo>
                  <a:close/>
                  <a:moveTo>
                    <a:pt x="264" y="8505"/>
                  </a:moveTo>
                  <a:cubicBezTo>
                    <a:pt x="116" y="8505"/>
                    <a:pt x="0" y="8637"/>
                    <a:pt x="0" y="8785"/>
                  </a:cubicBezTo>
                  <a:cubicBezTo>
                    <a:pt x="0" y="8933"/>
                    <a:pt x="116" y="9049"/>
                    <a:pt x="264" y="9049"/>
                  </a:cubicBezTo>
                  <a:lnTo>
                    <a:pt x="3560" y="9049"/>
                  </a:lnTo>
                  <a:cubicBezTo>
                    <a:pt x="3725" y="9049"/>
                    <a:pt x="3841" y="8933"/>
                    <a:pt x="3841" y="8785"/>
                  </a:cubicBezTo>
                  <a:cubicBezTo>
                    <a:pt x="3841" y="8637"/>
                    <a:pt x="3725" y="8505"/>
                    <a:pt x="3560" y="8505"/>
                  </a:cubicBezTo>
                  <a:close/>
                  <a:moveTo>
                    <a:pt x="264" y="10631"/>
                  </a:moveTo>
                  <a:cubicBezTo>
                    <a:pt x="116" y="10631"/>
                    <a:pt x="0" y="10746"/>
                    <a:pt x="0" y="10911"/>
                  </a:cubicBezTo>
                  <a:cubicBezTo>
                    <a:pt x="0" y="11059"/>
                    <a:pt x="116" y="11175"/>
                    <a:pt x="264" y="11175"/>
                  </a:cubicBezTo>
                  <a:lnTo>
                    <a:pt x="3560" y="11175"/>
                  </a:lnTo>
                  <a:cubicBezTo>
                    <a:pt x="3725" y="11175"/>
                    <a:pt x="3841" y="11059"/>
                    <a:pt x="3841" y="10911"/>
                  </a:cubicBezTo>
                  <a:cubicBezTo>
                    <a:pt x="3841" y="10746"/>
                    <a:pt x="3725" y="10631"/>
                    <a:pt x="3560" y="10631"/>
                  </a:cubicBezTo>
                  <a:close/>
                  <a:moveTo>
                    <a:pt x="264" y="12757"/>
                  </a:moveTo>
                  <a:cubicBezTo>
                    <a:pt x="116" y="12757"/>
                    <a:pt x="0" y="12872"/>
                    <a:pt x="0" y="13037"/>
                  </a:cubicBezTo>
                  <a:cubicBezTo>
                    <a:pt x="0" y="13185"/>
                    <a:pt x="116" y="13301"/>
                    <a:pt x="264" y="13301"/>
                  </a:cubicBezTo>
                  <a:lnTo>
                    <a:pt x="3560" y="13301"/>
                  </a:lnTo>
                  <a:cubicBezTo>
                    <a:pt x="3725" y="13301"/>
                    <a:pt x="3841" y="13185"/>
                    <a:pt x="3841" y="13037"/>
                  </a:cubicBezTo>
                  <a:cubicBezTo>
                    <a:pt x="3841" y="12872"/>
                    <a:pt x="3725" y="12757"/>
                    <a:pt x="3560" y="12757"/>
                  </a:cubicBezTo>
                  <a:close/>
                  <a:moveTo>
                    <a:pt x="264" y="14883"/>
                  </a:moveTo>
                  <a:cubicBezTo>
                    <a:pt x="116" y="14883"/>
                    <a:pt x="0" y="14998"/>
                    <a:pt x="0" y="15147"/>
                  </a:cubicBezTo>
                  <a:cubicBezTo>
                    <a:pt x="0" y="15312"/>
                    <a:pt x="116" y="15427"/>
                    <a:pt x="264" y="15427"/>
                  </a:cubicBezTo>
                  <a:lnTo>
                    <a:pt x="3560" y="15427"/>
                  </a:lnTo>
                  <a:cubicBezTo>
                    <a:pt x="3725" y="15427"/>
                    <a:pt x="3841" y="15312"/>
                    <a:pt x="3841" y="15147"/>
                  </a:cubicBezTo>
                  <a:cubicBezTo>
                    <a:pt x="3841" y="14998"/>
                    <a:pt x="3725" y="14883"/>
                    <a:pt x="3560" y="14883"/>
                  </a:cubicBezTo>
                  <a:close/>
                  <a:moveTo>
                    <a:pt x="264" y="17009"/>
                  </a:moveTo>
                  <a:cubicBezTo>
                    <a:pt x="116" y="17009"/>
                    <a:pt x="0" y="17124"/>
                    <a:pt x="0" y="17273"/>
                  </a:cubicBezTo>
                  <a:cubicBezTo>
                    <a:pt x="0" y="17438"/>
                    <a:pt x="116" y="17553"/>
                    <a:pt x="264" y="17553"/>
                  </a:cubicBezTo>
                  <a:lnTo>
                    <a:pt x="3560" y="17553"/>
                  </a:lnTo>
                  <a:cubicBezTo>
                    <a:pt x="3725" y="17553"/>
                    <a:pt x="3841" y="17438"/>
                    <a:pt x="3841" y="17273"/>
                  </a:cubicBezTo>
                  <a:cubicBezTo>
                    <a:pt x="3841" y="17124"/>
                    <a:pt x="3725" y="17009"/>
                    <a:pt x="3560" y="17009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45C810-BC41-48E4-AC6F-C7E206EBD534}"/>
              </a:ext>
            </a:extLst>
          </p:cNvPr>
          <p:cNvSpPr txBox="1"/>
          <p:nvPr/>
        </p:nvSpPr>
        <p:spPr>
          <a:xfrm>
            <a:off x="4945473" y="2056353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CFC"/>
                </a:solidFill>
              </a:rPr>
              <a:t>Usage of simple and cost-free basic chips was enough to build the whole circuit.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250557-D42C-4F41-B710-D219C43BE5A2}"/>
              </a:ext>
            </a:extLst>
          </p:cNvPr>
          <p:cNvSpPr txBox="1"/>
          <p:nvPr/>
        </p:nvSpPr>
        <p:spPr>
          <a:xfrm>
            <a:off x="4931058" y="3231289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CFC"/>
                </a:solidFill>
              </a:rPr>
              <a:t>Not only up to 1 hour, but we can extend it to 24 hours just by replicating the same logic.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336" y="1164622"/>
            <a:ext cx="7107521" cy="21507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3" name="Google Shape;1261;p45"/>
          <p:cNvGrpSpPr/>
          <p:nvPr/>
        </p:nvGrpSpPr>
        <p:grpSpPr>
          <a:xfrm>
            <a:off x="3435091" y="2894392"/>
            <a:ext cx="2284223" cy="1254544"/>
            <a:chOff x="2534925" y="2231825"/>
            <a:chExt cx="889350" cy="488475"/>
          </a:xfrm>
        </p:grpSpPr>
        <p:sp>
          <p:nvSpPr>
            <p:cNvPr id="4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0674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336" y="1164622"/>
            <a:ext cx="7107521" cy="2150700"/>
          </a:xfrm>
        </p:spPr>
        <p:txBody>
          <a:bodyPr/>
          <a:lstStyle/>
          <a:p>
            <a:r>
              <a:rPr lang="en-US"/>
              <a:t>THANK YOU SIR</a:t>
            </a:r>
            <a:endParaRPr lang="en-IN"/>
          </a:p>
        </p:txBody>
      </p:sp>
      <p:grpSp>
        <p:nvGrpSpPr>
          <p:cNvPr id="3" name="Google Shape;1261;p45"/>
          <p:cNvGrpSpPr/>
          <p:nvPr/>
        </p:nvGrpSpPr>
        <p:grpSpPr>
          <a:xfrm>
            <a:off x="3397616" y="2913130"/>
            <a:ext cx="2284223" cy="1254544"/>
            <a:chOff x="2534925" y="2231825"/>
            <a:chExt cx="889350" cy="488475"/>
          </a:xfrm>
        </p:grpSpPr>
        <p:sp>
          <p:nvSpPr>
            <p:cNvPr id="4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1879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922955" y="1602999"/>
            <a:ext cx="6031496" cy="3224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ANIRUDH EDPUNGATI   - 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CB.EN.U4AIE20005</a:t>
            </a:r>
          </a:p>
          <a:p>
            <a:pPr marL="0" lvl="0" indent="0" algn="l" rtl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BHOOMIKA M		- 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CB.EN.U4AIE20008</a:t>
            </a:r>
          </a:p>
          <a:p>
            <a:pPr marL="0" lvl="0" indent="0" algn="l" rtl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GOKUL R		- 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CB.EN.U4AIE20018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en-IN" sz="2000">
                <a:solidFill>
                  <a:schemeClr val="bg1"/>
                </a:solidFill>
              </a:rPr>
              <a:t>RISHEKESAN S.V	- 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CB.EN.U4AIE</a:t>
            </a:r>
            <a:r>
              <a:rPr lang="en-I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20058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en-IN" sz="2000">
                <a:solidFill>
                  <a:schemeClr val="bg1"/>
                </a:solidFill>
              </a:rPr>
              <a:t>SHREYA SANGHAMITRA- 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CB.EN.U4AIE</a:t>
            </a:r>
            <a:r>
              <a:rPr lang="en-I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20066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439919" y="80356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</a:t>
            </a:r>
            <a:r>
              <a:rPr lang="en">
                <a:solidFill>
                  <a:schemeClr val="tx2">
                    <a:lumMod val="75000"/>
                  </a:schemeClr>
                </a:solidFill>
              </a:rPr>
              <a:t>MEMBERS:</a:t>
            </a: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5" name="Google Shape;1052;p35"/>
          <p:cNvGrpSpPr/>
          <p:nvPr/>
        </p:nvGrpSpPr>
        <p:grpSpPr>
          <a:xfrm>
            <a:off x="712050" y="156347"/>
            <a:ext cx="417992" cy="1036638"/>
            <a:chOff x="3343310" y="4475555"/>
            <a:chExt cx="127717" cy="316753"/>
          </a:xfrm>
        </p:grpSpPr>
        <p:sp>
          <p:nvSpPr>
            <p:cNvPr id="26" name="Google Shape;1053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4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057;p35"/>
          <p:cNvSpPr/>
          <p:nvPr/>
        </p:nvSpPr>
        <p:spPr>
          <a:xfrm>
            <a:off x="1271321" y="122361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059;p35"/>
          <p:cNvGrpSpPr/>
          <p:nvPr/>
        </p:nvGrpSpPr>
        <p:grpSpPr>
          <a:xfrm>
            <a:off x="152775" y="156347"/>
            <a:ext cx="417992" cy="1036638"/>
            <a:chOff x="3343310" y="4475555"/>
            <a:chExt cx="127717" cy="316753"/>
          </a:xfrm>
        </p:grpSpPr>
        <p:sp>
          <p:nvSpPr>
            <p:cNvPr id="30" name="Google Shape;1060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1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36230" y="1476281"/>
            <a:ext cx="472819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>
                <a:solidFill>
                  <a:schemeClr val="tx2">
                    <a:lumMod val="75000"/>
                  </a:schemeClr>
                </a:solidFill>
              </a:rPr>
              <a:t>Aim of the Project</a:t>
            </a: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309106" y="2283158"/>
            <a:ext cx="4920656" cy="980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Generating a clock signal for driving a digital clock and demonstrating the working of the digital clock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6420982" y="2375110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6473007" y="2628760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2008583" y="4375535"/>
            <a:ext cx="5727636" cy="97789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2008057" y="4375535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963532" y="346021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84942" y="1579983"/>
            <a:ext cx="4728194" cy="7024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886745" y="2445507"/>
            <a:ext cx="4094164" cy="53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400"/>
              <a:t>The design, implementation, and modelling of a clock that can display seconds, minutes</a:t>
            </a:r>
            <a:endParaRPr lang="en-US"/>
          </a:p>
        </p:txBody>
      </p:sp>
      <p:sp>
        <p:nvSpPr>
          <p:cNvPr id="689" name="Google Shape;689;p32"/>
          <p:cNvSpPr/>
          <p:nvPr/>
        </p:nvSpPr>
        <p:spPr>
          <a:xfrm>
            <a:off x="6420982" y="2375110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6473007" y="2628760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2008583" y="4375535"/>
            <a:ext cx="5727636" cy="97789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2008057" y="4375535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963532" y="346021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48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337960" y="1797699"/>
            <a:ext cx="3484341" cy="3074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sz="2800">
                <a:solidFill>
                  <a:schemeClr val="bg1"/>
                </a:solidFill>
              </a:rPr>
              <a:t>Input Signal (AC)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Schmitt Trigger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Mod-10 Counter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Mod-6 Counter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AND gate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7 Segment Decoder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7 Segment Display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SOFTWARE </a:t>
            </a:r>
            <a:r>
              <a:rPr lang="en-US" sz="2800">
                <a:solidFill>
                  <a:schemeClr val="bg1"/>
                </a:solidFill>
              </a:rPr>
              <a:t>-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FALSTAD </a:t>
            </a:r>
            <a:endParaRPr 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1377715" y="1102141"/>
            <a:ext cx="49795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>
                <a:solidFill>
                  <a:schemeClr val="accent2">
                    <a:lumMod val="60000"/>
                    <a:lumOff val="40000"/>
                  </a:schemeClr>
                </a:solidFill>
              </a:rPr>
              <a:t>Components and Software used</a:t>
            </a: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85" name="Google Shape;485;p27"/>
          <p:cNvCxnSpPr>
            <a:endCxn id="479" idx="1"/>
          </p:cNvCxnSpPr>
          <p:nvPr/>
        </p:nvCxnSpPr>
        <p:spPr>
          <a:xfrm rot="10800000" flipH="1" flipV="1">
            <a:off x="571365" y="544105"/>
            <a:ext cx="806349" cy="846935"/>
          </a:xfrm>
          <a:prstGeom prst="bentConnector3">
            <a:avLst>
              <a:gd name="adj1" fmla="val -2835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7594449" y="8685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81;p27"/>
          <p:cNvSpPr/>
          <p:nvPr/>
        </p:nvSpPr>
        <p:spPr>
          <a:xfrm>
            <a:off x="557716" y="107174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72993" y="216646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0253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492249" y="1744992"/>
            <a:ext cx="211410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1400"/>
              <a:t>Acts as a source of voltage to the circuit.</a:t>
            </a: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564866" y="3442873"/>
            <a:ext cx="219346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/>
              <a:t>A binary counter which counts from 0-6.</a:t>
            </a: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159639" y="3411777"/>
            <a:ext cx="289133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/>
              <a:t>Helps in controlling the duty cycle of the input signal and also converts it from analog signal to the digital ones.</a:t>
            </a:r>
            <a:endParaRPr sz="140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57210" y="1757445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400"/>
              <a:t>A binary counter which counts from 0-9.</a:t>
            </a:r>
            <a:endParaRPr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627981" y="3170506"/>
            <a:ext cx="1773096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80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Signal (AC)</a:t>
            </a:r>
            <a:endParaRPr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720714" y="2275139"/>
            <a:ext cx="1646011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Schmitt Trigger</a:t>
            </a:r>
            <a:endParaRPr sz="18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88567" y="3189167"/>
            <a:ext cx="1668216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800">
                <a:solidFill>
                  <a:schemeClr val="accent6">
                    <a:lumMod val="60000"/>
                    <a:lumOff val="40000"/>
                  </a:schemeClr>
                </a:solidFill>
              </a:rPr>
              <a:t>Mod-10 Counter</a:t>
            </a:r>
            <a:endParaRPr sz="1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763113" y="2237816"/>
            <a:ext cx="1609556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800">
                <a:solidFill>
                  <a:schemeClr val="accent1">
                    <a:lumMod val="75000"/>
                  </a:schemeClr>
                </a:solidFill>
              </a:rPr>
              <a:t>Mod-6 Counter</a:t>
            </a:r>
            <a:endParaRPr sz="1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Google Shape;1571;p48"/>
          <p:cNvSpPr/>
          <p:nvPr/>
        </p:nvSpPr>
        <p:spPr>
          <a:xfrm>
            <a:off x="394809" y="877759"/>
            <a:ext cx="1784627" cy="152876"/>
          </a:xfrm>
          <a:custGeom>
            <a:avLst/>
            <a:gdLst/>
            <a:ahLst/>
            <a:cxnLst/>
            <a:rect l="l" t="t" r="r" b="b"/>
            <a:pathLst>
              <a:path w="36095" h="3092" extrusionOk="0">
                <a:moveTo>
                  <a:pt x="2061" y="1"/>
                </a:moveTo>
                <a:cubicBezTo>
                  <a:pt x="693" y="1"/>
                  <a:pt x="1" y="1649"/>
                  <a:pt x="973" y="2638"/>
                </a:cubicBezTo>
                <a:cubicBezTo>
                  <a:pt x="1286" y="2951"/>
                  <a:pt x="1670" y="3092"/>
                  <a:pt x="2047" y="3092"/>
                </a:cubicBezTo>
                <a:cubicBezTo>
                  <a:pt x="2839" y="3092"/>
                  <a:pt x="3599" y="2471"/>
                  <a:pt x="3610" y="1533"/>
                </a:cubicBezTo>
                <a:cubicBezTo>
                  <a:pt x="3610" y="693"/>
                  <a:pt x="2918" y="1"/>
                  <a:pt x="2061" y="1"/>
                </a:cubicBezTo>
                <a:close/>
                <a:moveTo>
                  <a:pt x="6692" y="1"/>
                </a:moveTo>
                <a:cubicBezTo>
                  <a:pt x="5324" y="1"/>
                  <a:pt x="4632" y="1665"/>
                  <a:pt x="5604" y="2638"/>
                </a:cubicBezTo>
                <a:cubicBezTo>
                  <a:pt x="5918" y="2951"/>
                  <a:pt x="6303" y="3092"/>
                  <a:pt x="6682" y="3092"/>
                </a:cubicBezTo>
                <a:cubicBezTo>
                  <a:pt x="7477" y="3092"/>
                  <a:pt x="8241" y="2471"/>
                  <a:pt x="8241" y="1533"/>
                </a:cubicBezTo>
                <a:cubicBezTo>
                  <a:pt x="8241" y="693"/>
                  <a:pt x="7549" y="1"/>
                  <a:pt x="6708" y="1"/>
                </a:cubicBezTo>
                <a:close/>
                <a:moveTo>
                  <a:pt x="11340" y="1"/>
                </a:moveTo>
                <a:cubicBezTo>
                  <a:pt x="9955" y="1"/>
                  <a:pt x="9263" y="1649"/>
                  <a:pt x="10235" y="2638"/>
                </a:cubicBezTo>
                <a:cubicBezTo>
                  <a:pt x="10549" y="2951"/>
                  <a:pt x="10934" y="3092"/>
                  <a:pt x="11313" y="3092"/>
                </a:cubicBezTo>
                <a:cubicBezTo>
                  <a:pt x="12108" y="3092"/>
                  <a:pt x="12872" y="2471"/>
                  <a:pt x="12872" y="1533"/>
                </a:cubicBezTo>
                <a:cubicBezTo>
                  <a:pt x="12872" y="693"/>
                  <a:pt x="12197" y="1"/>
                  <a:pt x="11340" y="1"/>
                </a:cubicBezTo>
                <a:close/>
                <a:moveTo>
                  <a:pt x="15971" y="1"/>
                </a:moveTo>
                <a:cubicBezTo>
                  <a:pt x="14603" y="1"/>
                  <a:pt x="13911" y="1665"/>
                  <a:pt x="14883" y="2638"/>
                </a:cubicBezTo>
                <a:cubicBezTo>
                  <a:pt x="15197" y="2951"/>
                  <a:pt x="15582" y="3092"/>
                  <a:pt x="15961" y="3092"/>
                </a:cubicBezTo>
                <a:cubicBezTo>
                  <a:pt x="16756" y="3092"/>
                  <a:pt x="17520" y="2471"/>
                  <a:pt x="17520" y="1533"/>
                </a:cubicBezTo>
                <a:cubicBezTo>
                  <a:pt x="17520" y="693"/>
                  <a:pt x="16844" y="1"/>
                  <a:pt x="16004" y="1"/>
                </a:cubicBezTo>
                <a:close/>
                <a:moveTo>
                  <a:pt x="20618" y="1"/>
                </a:moveTo>
                <a:cubicBezTo>
                  <a:pt x="19251" y="1"/>
                  <a:pt x="18558" y="1649"/>
                  <a:pt x="19531" y="2638"/>
                </a:cubicBezTo>
                <a:cubicBezTo>
                  <a:pt x="19844" y="2951"/>
                  <a:pt x="20230" y="3092"/>
                  <a:pt x="20608" y="3092"/>
                </a:cubicBezTo>
                <a:cubicBezTo>
                  <a:pt x="21404" y="3092"/>
                  <a:pt x="22168" y="2471"/>
                  <a:pt x="22168" y="1533"/>
                </a:cubicBezTo>
                <a:cubicBezTo>
                  <a:pt x="22168" y="693"/>
                  <a:pt x="21475" y="1"/>
                  <a:pt x="20635" y="1"/>
                </a:cubicBezTo>
                <a:close/>
                <a:moveTo>
                  <a:pt x="25266" y="1"/>
                </a:moveTo>
                <a:cubicBezTo>
                  <a:pt x="23882" y="1"/>
                  <a:pt x="23206" y="1665"/>
                  <a:pt x="24178" y="2638"/>
                </a:cubicBezTo>
                <a:cubicBezTo>
                  <a:pt x="24492" y="2951"/>
                  <a:pt x="24876" y="3092"/>
                  <a:pt x="25252" y="3092"/>
                </a:cubicBezTo>
                <a:cubicBezTo>
                  <a:pt x="26042" y="3092"/>
                  <a:pt x="26799" y="2471"/>
                  <a:pt x="26799" y="1533"/>
                </a:cubicBezTo>
                <a:cubicBezTo>
                  <a:pt x="26799" y="693"/>
                  <a:pt x="26123" y="1"/>
                  <a:pt x="25266" y="1"/>
                </a:cubicBezTo>
                <a:close/>
                <a:moveTo>
                  <a:pt x="29897" y="1"/>
                </a:moveTo>
                <a:cubicBezTo>
                  <a:pt x="28529" y="1"/>
                  <a:pt x="27837" y="1649"/>
                  <a:pt x="28810" y="2638"/>
                </a:cubicBezTo>
                <a:cubicBezTo>
                  <a:pt x="29123" y="2951"/>
                  <a:pt x="29509" y="3092"/>
                  <a:pt x="29887" y="3092"/>
                </a:cubicBezTo>
                <a:cubicBezTo>
                  <a:pt x="30682" y="3092"/>
                  <a:pt x="31447" y="2471"/>
                  <a:pt x="31447" y="1533"/>
                </a:cubicBezTo>
                <a:cubicBezTo>
                  <a:pt x="31447" y="693"/>
                  <a:pt x="30771" y="1"/>
                  <a:pt x="29914" y="1"/>
                </a:cubicBezTo>
                <a:close/>
                <a:moveTo>
                  <a:pt x="34545" y="1"/>
                </a:moveTo>
                <a:cubicBezTo>
                  <a:pt x="33177" y="1"/>
                  <a:pt x="32485" y="1665"/>
                  <a:pt x="33457" y="2638"/>
                </a:cubicBezTo>
                <a:cubicBezTo>
                  <a:pt x="33771" y="2951"/>
                  <a:pt x="34156" y="3092"/>
                  <a:pt x="34535" y="3092"/>
                </a:cubicBezTo>
                <a:cubicBezTo>
                  <a:pt x="35330" y="3092"/>
                  <a:pt x="36094" y="2471"/>
                  <a:pt x="36094" y="1533"/>
                </a:cubicBezTo>
                <a:cubicBezTo>
                  <a:pt x="36094" y="693"/>
                  <a:pt x="35402" y="1"/>
                  <a:pt x="34562" y="1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4751054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17796" y="2478917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4564308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0" y="1492898"/>
            <a:ext cx="3078265" cy="890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1400"/>
              <a:t>Used to provide a connection to the successive counter based on the present counters count limit.</a:t>
            </a: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5853404" y="1334155"/>
            <a:ext cx="329059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/>
              <a:t>This works based on the inputs given from the 7 segment decoder and lightens up each segment based on the outputs of the decoder.</a:t>
            </a: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787900" y="3449100"/>
            <a:ext cx="387415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/>
              <a:t>Takes the input from the binary Mod counter and outputs 7 segments where each of them is responsible for each line in the following diagram in 7 segment display</a:t>
            </a:r>
            <a:r>
              <a:rPr lang="en-US"/>
              <a:t>.</a:t>
            </a:r>
            <a:endParaRPr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627981" y="3170506"/>
            <a:ext cx="1773096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800">
                <a:solidFill>
                  <a:schemeClr val="accent2">
                    <a:lumMod val="60000"/>
                    <a:lumOff val="40000"/>
                  </a:schemeClr>
                </a:solidFill>
              </a:rPr>
              <a:t>AND gate</a:t>
            </a:r>
            <a:endParaRPr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3707363" y="2244036"/>
            <a:ext cx="2021633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7 Segment Decoder</a:t>
            </a: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732011" y="3450796"/>
            <a:ext cx="1858372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800">
                <a:solidFill>
                  <a:schemeClr val="tx2">
                    <a:lumMod val="75000"/>
                  </a:schemeClr>
                </a:solidFill>
              </a:rPr>
              <a:t>7 Segment Display </a:t>
            </a:r>
            <a:endParaRPr sz="1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Google Shape;1571;p48"/>
          <p:cNvSpPr/>
          <p:nvPr/>
        </p:nvSpPr>
        <p:spPr>
          <a:xfrm>
            <a:off x="394809" y="877759"/>
            <a:ext cx="1784627" cy="152876"/>
          </a:xfrm>
          <a:custGeom>
            <a:avLst/>
            <a:gdLst/>
            <a:ahLst/>
            <a:cxnLst/>
            <a:rect l="l" t="t" r="r" b="b"/>
            <a:pathLst>
              <a:path w="36095" h="3092" extrusionOk="0">
                <a:moveTo>
                  <a:pt x="2061" y="1"/>
                </a:moveTo>
                <a:cubicBezTo>
                  <a:pt x="693" y="1"/>
                  <a:pt x="1" y="1649"/>
                  <a:pt x="973" y="2638"/>
                </a:cubicBezTo>
                <a:cubicBezTo>
                  <a:pt x="1286" y="2951"/>
                  <a:pt x="1670" y="3092"/>
                  <a:pt x="2047" y="3092"/>
                </a:cubicBezTo>
                <a:cubicBezTo>
                  <a:pt x="2839" y="3092"/>
                  <a:pt x="3599" y="2471"/>
                  <a:pt x="3610" y="1533"/>
                </a:cubicBezTo>
                <a:cubicBezTo>
                  <a:pt x="3610" y="693"/>
                  <a:pt x="2918" y="1"/>
                  <a:pt x="2061" y="1"/>
                </a:cubicBezTo>
                <a:close/>
                <a:moveTo>
                  <a:pt x="6692" y="1"/>
                </a:moveTo>
                <a:cubicBezTo>
                  <a:pt x="5324" y="1"/>
                  <a:pt x="4632" y="1665"/>
                  <a:pt x="5604" y="2638"/>
                </a:cubicBezTo>
                <a:cubicBezTo>
                  <a:pt x="5918" y="2951"/>
                  <a:pt x="6303" y="3092"/>
                  <a:pt x="6682" y="3092"/>
                </a:cubicBezTo>
                <a:cubicBezTo>
                  <a:pt x="7477" y="3092"/>
                  <a:pt x="8241" y="2471"/>
                  <a:pt x="8241" y="1533"/>
                </a:cubicBezTo>
                <a:cubicBezTo>
                  <a:pt x="8241" y="693"/>
                  <a:pt x="7549" y="1"/>
                  <a:pt x="6708" y="1"/>
                </a:cubicBezTo>
                <a:close/>
                <a:moveTo>
                  <a:pt x="11340" y="1"/>
                </a:moveTo>
                <a:cubicBezTo>
                  <a:pt x="9955" y="1"/>
                  <a:pt x="9263" y="1649"/>
                  <a:pt x="10235" y="2638"/>
                </a:cubicBezTo>
                <a:cubicBezTo>
                  <a:pt x="10549" y="2951"/>
                  <a:pt x="10934" y="3092"/>
                  <a:pt x="11313" y="3092"/>
                </a:cubicBezTo>
                <a:cubicBezTo>
                  <a:pt x="12108" y="3092"/>
                  <a:pt x="12872" y="2471"/>
                  <a:pt x="12872" y="1533"/>
                </a:cubicBezTo>
                <a:cubicBezTo>
                  <a:pt x="12872" y="693"/>
                  <a:pt x="12197" y="1"/>
                  <a:pt x="11340" y="1"/>
                </a:cubicBezTo>
                <a:close/>
                <a:moveTo>
                  <a:pt x="15971" y="1"/>
                </a:moveTo>
                <a:cubicBezTo>
                  <a:pt x="14603" y="1"/>
                  <a:pt x="13911" y="1665"/>
                  <a:pt x="14883" y="2638"/>
                </a:cubicBezTo>
                <a:cubicBezTo>
                  <a:pt x="15197" y="2951"/>
                  <a:pt x="15582" y="3092"/>
                  <a:pt x="15961" y="3092"/>
                </a:cubicBezTo>
                <a:cubicBezTo>
                  <a:pt x="16756" y="3092"/>
                  <a:pt x="17520" y="2471"/>
                  <a:pt x="17520" y="1533"/>
                </a:cubicBezTo>
                <a:cubicBezTo>
                  <a:pt x="17520" y="693"/>
                  <a:pt x="16844" y="1"/>
                  <a:pt x="16004" y="1"/>
                </a:cubicBezTo>
                <a:close/>
                <a:moveTo>
                  <a:pt x="20618" y="1"/>
                </a:moveTo>
                <a:cubicBezTo>
                  <a:pt x="19251" y="1"/>
                  <a:pt x="18558" y="1649"/>
                  <a:pt x="19531" y="2638"/>
                </a:cubicBezTo>
                <a:cubicBezTo>
                  <a:pt x="19844" y="2951"/>
                  <a:pt x="20230" y="3092"/>
                  <a:pt x="20608" y="3092"/>
                </a:cubicBezTo>
                <a:cubicBezTo>
                  <a:pt x="21404" y="3092"/>
                  <a:pt x="22168" y="2471"/>
                  <a:pt x="22168" y="1533"/>
                </a:cubicBezTo>
                <a:cubicBezTo>
                  <a:pt x="22168" y="693"/>
                  <a:pt x="21475" y="1"/>
                  <a:pt x="20635" y="1"/>
                </a:cubicBezTo>
                <a:close/>
                <a:moveTo>
                  <a:pt x="25266" y="1"/>
                </a:moveTo>
                <a:cubicBezTo>
                  <a:pt x="23882" y="1"/>
                  <a:pt x="23206" y="1665"/>
                  <a:pt x="24178" y="2638"/>
                </a:cubicBezTo>
                <a:cubicBezTo>
                  <a:pt x="24492" y="2951"/>
                  <a:pt x="24876" y="3092"/>
                  <a:pt x="25252" y="3092"/>
                </a:cubicBezTo>
                <a:cubicBezTo>
                  <a:pt x="26042" y="3092"/>
                  <a:pt x="26799" y="2471"/>
                  <a:pt x="26799" y="1533"/>
                </a:cubicBezTo>
                <a:cubicBezTo>
                  <a:pt x="26799" y="693"/>
                  <a:pt x="26123" y="1"/>
                  <a:pt x="25266" y="1"/>
                </a:cubicBezTo>
                <a:close/>
                <a:moveTo>
                  <a:pt x="29897" y="1"/>
                </a:moveTo>
                <a:cubicBezTo>
                  <a:pt x="28529" y="1"/>
                  <a:pt x="27837" y="1649"/>
                  <a:pt x="28810" y="2638"/>
                </a:cubicBezTo>
                <a:cubicBezTo>
                  <a:pt x="29123" y="2951"/>
                  <a:pt x="29509" y="3092"/>
                  <a:pt x="29887" y="3092"/>
                </a:cubicBezTo>
                <a:cubicBezTo>
                  <a:pt x="30682" y="3092"/>
                  <a:pt x="31447" y="2471"/>
                  <a:pt x="31447" y="1533"/>
                </a:cubicBezTo>
                <a:cubicBezTo>
                  <a:pt x="31447" y="693"/>
                  <a:pt x="30771" y="1"/>
                  <a:pt x="29914" y="1"/>
                </a:cubicBezTo>
                <a:close/>
                <a:moveTo>
                  <a:pt x="34545" y="1"/>
                </a:moveTo>
                <a:cubicBezTo>
                  <a:pt x="33177" y="1"/>
                  <a:pt x="32485" y="1665"/>
                  <a:pt x="33457" y="2638"/>
                </a:cubicBezTo>
                <a:cubicBezTo>
                  <a:pt x="33771" y="2951"/>
                  <a:pt x="34156" y="3092"/>
                  <a:pt x="34535" y="3092"/>
                </a:cubicBezTo>
                <a:cubicBezTo>
                  <a:pt x="35330" y="3092"/>
                  <a:pt x="36094" y="2471"/>
                  <a:pt x="36094" y="1533"/>
                </a:cubicBezTo>
                <a:cubicBezTo>
                  <a:pt x="36094" y="693"/>
                  <a:pt x="35402" y="1"/>
                  <a:pt x="34562" y="1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2202020" y="653142"/>
            <a:ext cx="4615542" cy="282902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2356204" y="780553"/>
            <a:ext cx="4331782" cy="263392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233158" y="8199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</a:rPr>
              <a:t>Sub-Circuit</a:t>
            </a:r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Mod-10 Counter</a:t>
            </a:r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):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https://lh3.googleusercontent.com/TcBVULUeHV8kg1pILiTVuJ44WtKObtx9vYTVDm4EI1uxDM0V8rww0dOODiXbIrEkiLfK1BUFmnjrJqZP6NJgUOMHPCZ5_1pQFHzI47Q4c0zJfoIisrgnMoN8vSHSl6OpeYQDEuK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9" y="850805"/>
            <a:ext cx="4137912" cy="25177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9747" y="3589175"/>
            <a:ext cx="584096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Share Tech"/>
              </a:rPr>
              <a:t>The whole circuit </a:t>
            </a:r>
            <a:r>
              <a:rPr lang="en-US" sz="1600">
                <a:solidFill>
                  <a:schemeClr val="bg1"/>
                </a:solidFill>
                <a:latin typeface="Share Tech"/>
              </a:rPr>
              <a:t>works on a single clock signal that is given to the first JK flip flop, subsequent flip flops works based on the first one.</a:t>
            </a:r>
          </a:p>
          <a:p>
            <a:pPr fontAlgn="base"/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Share Tech"/>
              </a:rPr>
              <a:t>The counter </a:t>
            </a:r>
            <a:r>
              <a:rPr lang="en-US" sz="1600">
                <a:solidFill>
                  <a:schemeClr val="bg1"/>
                </a:solidFill>
                <a:latin typeface="Share Tech"/>
              </a:rPr>
              <a:t>counts from 0 to 9 and resets</a:t>
            </a:r>
          </a:p>
          <a:p>
            <a:pPr fontAlgn="base"/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Share Tech"/>
              </a:rPr>
              <a:t>We identify </a:t>
            </a:r>
            <a:r>
              <a:rPr lang="en-US" sz="1600">
                <a:solidFill>
                  <a:schemeClr val="bg1"/>
                </a:solidFill>
                <a:latin typeface="Share Tech"/>
              </a:rPr>
              <a:t>when the circuit reaches the 9 and reset it.</a:t>
            </a:r>
          </a:p>
          <a:p>
            <a:pPr fontAlgn="base"/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Share Tech"/>
              </a:rPr>
              <a:t>This works </a:t>
            </a:r>
            <a:r>
              <a:rPr lang="en-US" sz="1600">
                <a:solidFill>
                  <a:schemeClr val="bg1"/>
                </a:solidFill>
                <a:latin typeface="Share Tech"/>
              </a:rPr>
              <a:t>as an infinite loop and stops only if the user interrupts.</a:t>
            </a:r>
          </a:p>
          <a:p>
            <a:endParaRPr lang="en-IN">
              <a:solidFill>
                <a:schemeClr val="bg1"/>
              </a:solidFill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64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2347736" y="678025"/>
            <a:ext cx="4339204" cy="265937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2487606" y="795568"/>
            <a:ext cx="4072434" cy="247597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233157" y="81994"/>
            <a:ext cx="474317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</a:rPr>
              <a:t>Sub-Circuit(</a:t>
            </a:r>
            <a:r>
              <a:rPr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Mod-6 Counter</a:t>
            </a:r>
            <a:r>
              <a:rPr lang="en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 descr="https://lh6.googleusercontent.com/-f_0EZlFiZw7l-MhU2pYjs5Zysfw6478mYFmA6XBe8Y7Tl1c_9BAl-GuBCyfRbI_c16pGvW-z44mzNN6-NBh9nOmCNds3fnpeRA-FyBKowXWuUELtthvHTuut0xjb0Hwcsg_JSc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91" y="893409"/>
            <a:ext cx="3847801" cy="23426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26163" y="3518772"/>
            <a:ext cx="58378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Share Tech" panose="020B0604020202020204" charset="0"/>
              </a:rPr>
              <a:t>whole circuit </a:t>
            </a:r>
            <a:r>
              <a:rPr lang="en-US" sz="1600">
                <a:solidFill>
                  <a:schemeClr val="bg1"/>
                </a:solidFill>
                <a:latin typeface="Share Tech" panose="020B0604020202020204" charset="0"/>
              </a:rPr>
              <a:t>works on a single clock signal that is given to the first JK flip flop, subsequent flip flops works based on the first one.</a:t>
            </a:r>
          </a:p>
          <a:p>
            <a:pPr fontAlgn="base"/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Share Tech" panose="020B0604020202020204" charset="0"/>
              </a:rPr>
              <a:t>The counter </a:t>
            </a:r>
            <a:r>
              <a:rPr lang="en-US" sz="1600">
                <a:solidFill>
                  <a:schemeClr val="bg1"/>
                </a:solidFill>
                <a:latin typeface="Share Tech" panose="020B0604020202020204" charset="0"/>
              </a:rPr>
              <a:t>counts from 0 to 5 and resets</a:t>
            </a:r>
          </a:p>
          <a:p>
            <a:pPr fontAlgn="base"/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Share Tech" panose="020B0604020202020204" charset="0"/>
              </a:rPr>
              <a:t>We identify </a:t>
            </a:r>
            <a:r>
              <a:rPr lang="en-US" sz="1600">
                <a:solidFill>
                  <a:schemeClr val="bg1"/>
                </a:solidFill>
                <a:latin typeface="Share Tech" panose="020B0604020202020204" charset="0"/>
              </a:rPr>
              <a:t>when the circuit reaches the 5 and reset it.</a:t>
            </a:r>
          </a:p>
          <a:p>
            <a:pPr fontAlgn="base"/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Share Tech" panose="020B0604020202020204" charset="0"/>
              </a:rPr>
              <a:t>This works </a:t>
            </a:r>
            <a:r>
              <a:rPr lang="en-US" sz="1600">
                <a:solidFill>
                  <a:schemeClr val="bg1"/>
                </a:solidFill>
                <a:latin typeface="Share Tech" panose="020B0604020202020204" charset="0"/>
              </a:rPr>
              <a:t>as an infinite loop and stops only if the user interrupts.</a:t>
            </a:r>
          </a:p>
        </p:txBody>
      </p:sp>
    </p:spTree>
    <p:extLst>
      <p:ext uri="{BB962C8B-B14F-4D97-AF65-F5344CB8AC3E}">
        <p14:creationId xmlns:p14="http://schemas.microsoft.com/office/powerpoint/2010/main" val="326486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On-screen Show (16:9)</PresentationFormat>
  <Paragraphs>190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Maven Pro</vt:lpstr>
      <vt:lpstr>Fira Sans Condensed Medium</vt:lpstr>
      <vt:lpstr>Livvic Light</vt:lpstr>
      <vt:lpstr>Fira Sans Extra Condensed Medium</vt:lpstr>
      <vt:lpstr>Advent Pro SemiBold</vt:lpstr>
      <vt:lpstr>Share Tech</vt:lpstr>
      <vt:lpstr>Arial</vt:lpstr>
      <vt:lpstr>Nunito Light</vt:lpstr>
      <vt:lpstr>Data Science Consulting by Slidesgo</vt:lpstr>
      <vt:lpstr>19AIE113 Introduction to Electronics TEAM - 4</vt:lpstr>
      <vt:lpstr>TEAM-MEMBERS:</vt:lpstr>
      <vt:lpstr>Aim of the Project</vt:lpstr>
      <vt:lpstr>Introduction</vt:lpstr>
      <vt:lpstr>Input Signal (AC) Schmitt Trigger Mod-10 Counter Mod-6 Counter AND gate 7 Segment Decoder 7 Segment Display SOFTWARE - FALSTAD </vt:lpstr>
      <vt:lpstr>Theory</vt:lpstr>
      <vt:lpstr>Theory</vt:lpstr>
      <vt:lpstr>Sub-Circuit(Mod-10 Counter):</vt:lpstr>
      <vt:lpstr>Sub-Circuit(Mod-6 Counter)</vt:lpstr>
      <vt:lpstr>Sub-Circuit(7 Segment Decoder)</vt:lpstr>
      <vt:lpstr>Sub-Circuit(7 Segment Decoder)</vt:lpstr>
      <vt:lpstr>Procedure</vt:lpstr>
      <vt:lpstr>Circuit Diagram:</vt:lpstr>
      <vt:lpstr>RESULTS:</vt:lpstr>
      <vt:lpstr>RESULTS:</vt:lpstr>
      <vt:lpstr>Inference</vt:lpstr>
      <vt:lpstr>Conclusion</vt:lpstr>
      <vt:lpstr>Live Demo</vt:lpstr>
      <vt:lpstr>THANK YOU SIR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19AIE113 TEAM - 4</dc:title>
  <cp:lastModifiedBy>aniedpuganti@outlook.com</cp:lastModifiedBy>
  <cp:revision>95</cp:revision>
  <dcterms:modified xsi:type="dcterms:W3CDTF">2021-08-11T08:15:55Z</dcterms:modified>
</cp:coreProperties>
</file>