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2"/>
  </p:notesMasterIdLst>
  <p:sldIdLst>
    <p:sldId id="256" r:id="rId2"/>
    <p:sldId id="265" r:id="rId3"/>
    <p:sldId id="303" r:id="rId4"/>
    <p:sldId id="304" r:id="rId5"/>
    <p:sldId id="259" r:id="rId6"/>
    <p:sldId id="306" r:id="rId7"/>
    <p:sldId id="305" r:id="rId8"/>
    <p:sldId id="316" r:id="rId9"/>
    <p:sldId id="311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79" r:id="rId19"/>
    <p:sldId id="328" r:id="rId20"/>
    <p:sldId id="325" r:id="rId21"/>
    <p:sldId id="329" r:id="rId22"/>
    <p:sldId id="330" r:id="rId23"/>
    <p:sldId id="331" r:id="rId24"/>
    <p:sldId id="332" r:id="rId25"/>
    <p:sldId id="333" r:id="rId26"/>
    <p:sldId id="334" r:id="rId27"/>
    <p:sldId id="312" r:id="rId28"/>
    <p:sldId id="314" r:id="rId29"/>
    <p:sldId id="315" r:id="rId30"/>
    <p:sldId id="280" r:id="rId31"/>
  </p:sldIdLst>
  <p:sldSz cx="9144000" cy="5143500" type="screen16x9"/>
  <p:notesSz cx="6858000" cy="9144000"/>
  <p:embeddedFontLst>
    <p:embeddedFont>
      <p:font typeface="Josefin Sans" pitchFamily="2" charset="0"/>
      <p:regular r:id="rId33"/>
      <p:bold r:id="rId34"/>
      <p:italic r:id="rId35"/>
      <p:boldItalic r:id="rId36"/>
    </p:embeddedFont>
    <p:embeddedFont>
      <p:font typeface="Poppins Medium" panose="00000600000000000000" pitchFamily="2" charset="0"/>
      <p:regular r:id="rId37"/>
      <p:bold r:id="rId38"/>
      <p:italic r:id="rId39"/>
      <p:boldItalic r:id="rId40"/>
    </p:embeddedFont>
    <p:embeddedFont>
      <p:font typeface="Reem Kufi" pitchFamily="2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8C95A-4E19-EE42-27EE-9804BC080771}" v="221" dt="2021-08-10T20:34:02.858"/>
    <p1510:client id="{037AFF65-3ED4-9183-B096-CCE5C7EEB341}" v="1" dt="2021-08-10T19:47:57.075"/>
    <p1510:client id="{1194A02F-E500-5880-14EB-7DF2197C3129}" v="1329" dt="2021-08-11T03:17:03.169"/>
    <p1510:client id="{23D162D1-9893-BCC0-8B1F-00D86315A5D2}" v="100" dt="2021-08-10T19:17:41.043"/>
    <p1510:client id="{7C27C7D4-42BF-2407-2222-DE1D570BB250}" v="36" dt="2021-08-10T19:40:08.589"/>
    <p1510:client id="{7C33A288-CEC6-1D79-D432-E3E1604DE9B1}" v="85" dt="2021-08-11T03:15:55.631"/>
    <p1510:client id="{7ED8B7AA-D3C4-8D63-15D5-98B370016A2B}" v="273" dt="2021-08-11T03:15:35.156"/>
    <p1510:client id="{86A2E056-0C55-985F-DD49-E8A976EFA39D}" v="269" dt="2021-08-10T19:32:35.613"/>
    <p1510:client id="{CCCDB59F-31AC-C91D-EC87-47D911367AE0}" v="11" dt="2021-08-11T02:07:10.487"/>
    <p1510:client id="{EFEBA837-D71F-1D7B-EC1A-ECB071ED2503}" v="8" dt="2021-08-10T18:58:55.050"/>
  </p1510:revLst>
</p1510:revInfo>
</file>

<file path=ppt/tableStyles.xml><?xml version="1.0" encoding="utf-8"?>
<a:tblStyleLst xmlns:a="http://schemas.openxmlformats.org/drawingml/2006/main" def="{D8DFFC38-5193-4052-97F8-3B3611841486}">
  <a:tblStyle styleId="{D8DFFC38-5193-4052-97F8-3B36118414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ff61f9cc4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ff61f9cc4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96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8bd89ab1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a8bd89ab1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69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8bd89ab1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a8bd89ab1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13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ff61f9cc4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ff61f9cc4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a8bd89ab1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a8bd89ab1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79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8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42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88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72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ff61f9cc4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ff61f9cc4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0" y="542925"/>
            <a:ext cx="9144000" cy="15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Josefin Sans"/>
              <a:buNone/>
              <a:defRPr sz="4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84500" y="2207030"/>
            <a:ext cx="5175000" cy="26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506066" y="3869829"/>
            <a:ext cx="771560" cy="1783691"/>
            <a:chOff x="-1" y="9"/>
            <a:chExt cx="959532" cy="2174968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 rot="5400000" flipH="1">
            <a:off x="7864616" y="3869829"/>
            <a:ext cx="771560" cy="1783691"/>
            <a:chOff x="-1" y="9"/>
            <a:chExt cx="959532" cy="2174968"/>
          </a:xfrm>
        </p:grpSpPr>
        <p:sp>
          <p:nvSpPr>
            <p:cNvPr id="24" name="Google Shape;24;p2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 hasCustomPrompt="1"/>
          </p:nvPr>
        </p:nvSpPr>
        <p:spPr>
          <a:xfrm>
            <a:off x="1773150" y="1743825"/>
            <a:ext cx="55977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1"/>
          <p:cNvSpPr txBox="1">
            <a:spLocks noGrp="1"/>
          </p:cNvSpPr>
          <p:nvPr>
            <p:ph type="title" idx="2"/>
          </p:nvPr>
        </p:nvSpPr>
        <p:spPr>
          <a:xfrm>
            <a:off x="2647950" y="2882775"/>
            <a:ext cx="3848100" cy="5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5633825" y="0"/>
            <a:ext cx="3510167" cy="1549215"/>
            <a:chOff x="5633825" y="0"/>
            <a:chExt cx="3510167" cy="1549215"/>
          </a:xfrm>
        </p:grpSpPr>
        <p:sp>
          <p:nvSpPr>
            <p:cNvPr id="221" name="Google Shape;221;p11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1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228" name="Google Shape;228;p11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" name="Google Shape;232;p11"/>
          <p:cNvGrpSpPr/>
          <p:nvPr/>
        </p:nvGrpSpPr>
        <p:grpSpPr>
          <a:xfrm rot="10800000">
            <a:off x="0" y="3594275"/>
            <a:ext cx="3510167" cy="1549215"/>
            <a:chOff x="5633825" y="0"/>
            <a:chExt cx="3510167" cy="1549215"/>
          </a:xfrm>
        </p:grpSpPr>
        <p:sp>
          <p:nvSpPr>
            <p:cNvPr id="233" name="Google Shape;233;p11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11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240" name="Google Shape;240;p11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2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1"/>
          </p:nvPr>
        </p:nvSpPr>
        <p:spPr>
          <a:xfrm>
            <a:off x="723900" y="1557625"/>
            <a:ext cx="38481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48" name="Google Shape;248;p13"/>
          <p:cNvGrpSpPr/>
          <p:nvPr/>
        </p:nvGrpSpPr>
        <p:grpSpPr>
          <a:xfrm>
            <a:off x="5633825" y="0"/>
            <a:ext cx="3510167" cy="1549215"/>
            <a:chOff x="5633825" y="0"/>
            <a:chExt cx="3510167" cy="1549215"/>
          </a:xfrm>
        </p:grpSpPr>
        <p:sp>
          <p:nvSpPr>
            <p:cNvPr id="249" name="Google Shape;249;p13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3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252" name="Google Shape;252;p13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13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1"/>
          </p:nvPr>
        </p:nvSpPr>
        <p:spPr>
          <a:xfrm>
            <a:off x="772301" y="1900200"/>
            <a:ext cx="21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2"/>
          </p:nvPr>
        </p:nvSpPr>
        <p:spPr>
          <a:xfrm>
            <a:off x="772273" y="1582914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3"/>
          </p:nvPr>
        </p:nvSpPr>
        <p:spPr>
          <a:xfrm>
            <a:off x="772301" y="3414675"/>
            <a:ext cx="21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4"/>
          </p:nvPr>
        </p:nvSpPr>
        <p:spPr>
          <a:xfrm>
            <a:off x="772273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5"/>
          </p:nvPr>
        </p:nvSpPr>
        <p:spPr>
          <a:xfrm>
            <a:off x="3531627" y="1900200"/>
            <a:ext cx="21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subTitle" idx="6"/>
          </p:nvPr>
        </p:nvSpPr>
        <p:spPr>
          <a:xfrm>
            <a:off x="3531645" y="1582914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7"/>
          </p:nvPr>
        </p:nvSpPr>
        <p:spPr>
          <a:xfrm>
            <a:off x="3531627" y="3414675"/>
            <a:ext cx="21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8"/>
          </p:nvPr>
        </p:nvSpPr>
        <p:spPr>
          <a:xfrm>
            <a:off x="3531645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subTitle" idx="9"/>
          </p:nvPr>
        </p:nvSpPr>
        <p:spPr>
          <a:xfrm>
            <a:off x="6291002" y="1900200"/>
            <a:ext cx="21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71" name="Google Shape;271;p14"/>
          <p:cNvSpPr txBox="1">
            <a:spLocks noGrp="1"/>
          </p:cNvSpPr>
          <p:nvPr>
            <p:ph type="subTitle" idx="13"/>
          </p:nvPr>
        </p:nvSpPr>
        <p:spPr>
          <a:xfrm>
            <a:off x="6291020" y="1582914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4"/>
          </p:nvPr>
        </p:nvSpPr>
        <p:spPr>
          <a:xfrm>
            <a:off x="6291002" y="3414675"/>
            <a:ext cx="218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15"/>
          </p:nvPr>
        </p:nvSpPr>
        <p:spPr>
          <a:xfrm>
            <a:off x="6291020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74" name="Google Shape;274;p14"/>
          <p:cNvGrpSpPr/>
          <p:nvPr/>
        </p:nvGrpSpPr>
        <p:grpSpPr>
          <a:xfrm>
            <a:off x="8140198" y="91"/>
            <a:ext cx="1003825" cy="443024"/>
            <a:chOff x="8140198" y="91"/>
            <a:chExt cx="1003825" cy="443024"/>
          </a:xfrm>
        </p:grpSpPr>
        <p:sp>
          <p:nvSpPr>
            <p:cNvPr id="275" name="Google Shape;275;p14"/>
            <p:cNvSpPr/>
            <p:nvPr/>
          </p:nvSpPr>
          <p:spPr>
            <a:xfrm>
              <a:off x="8140198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02697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14"/>
            <p:cNvGrpSpPr/>
            <p:nvPr/>
          </p:nvGrpSpPr>
          <p:grpSpPr>
            <a:xfrm>
              <a:off x="8722643" y="229"/>
              <a:ext cx="421380" cy="442887"/>
              <a:chOff x="255025" y="5271200"/>
              <a:chExt cx="268275" cy="281950"/>
            </a:xfrm>
          </p:grpSpPr>
          <p:sp>
            <p:nvSpPr>
              <p:cNvPr id="278" name="Google Shape;278;p14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14"/>
            <p:cNvGrpSpPr/>
            <p:nvPr/>
          </p:nvGrpSpPr>
          <p:grpSpPr>
            <a:xfrm>
              <a:off x="8323793" y="93"/>
              <a:ext cx="279058" cy="279058"/>
              <a:chOff x="7586375" y="370400"/>
              <a:chExt cx="611700" cy="611700"/>
            </a:xfrm>
          </p:grpSpPr>
          <p:sp>
            <p:nvSpPr>
              <p:cNvPr id="282" name="Google Shape;282;p14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" name="Google Shape;286;p14"/>
          <p:cNvGrpSpPr/>
          <p:nvPr/>
        </p:nvGrpSpPr>
        <p:grpSpPr>
          <a:xfrm>
            <a:off x="-12" y="4700466"/>
            <a:ext cx="1003825" cy="443024"/>
            <a:chOff x="-12" y="4700466"/>
            <a:chExt cx="1003825" cy="443024"/>
          </a:xfrm>
        </p:grpSpPr>
        <p:sp>
          <p:nvSpPr>
            <p:cNvPr id="287" name="Google Shape;287;p14"/>
            <p:cNvSpPr/>
            <p:nvPr/>
          </p:nvSpPr>
          <p:spPr>
            <a:xfrm rot="10800000">
              <a:off x="788913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rot="10800000">
              <a:off x="293158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14"/>
            <p:cNvGrpSpPr/>
            <p:nvPr/>
          </p:nvGrpSpPr>
          <p:grpSpPr>
            <a:xfrm rot="10800000">
              <a:off x="-13" y="4700466"/>
              <a:ext cx="421380" cy="442887"/>
              <a:chOff x="255025" y="5271200"/>
              <a:chExt cx="268275" cy="281950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4"/>
            <p:cNvGrpSpPr/>
            <p:nvPr/>
          </p:nvGrpSpPr>
          <p:grpSpPr>
            <a:xfrm rot="10800000">
              <a:off x="541160" y="4864432"/>
              <a:ext cx="279058" cy="279058"/>
              <a:chOff x="7586375" y="370400"/>
              <a:chExt cx="611700" cy="611700"/>
            </a:xfrm>
          </p:grpSpPr>
          <p:sp>
            <p:nvSpPr>
              <p:cNvPr id="294" name="Google Shape;294;p14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title" idx="2" hasCustomPrompt="1"/>
          </p:nvPr>
        </p:nvSpPr>
        <p:spPr>
          <a:xfrm>
            <a:off x="583575" y="16553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5"/>
          <p:cNvSpPr txBox="1">
            <a:spLocks noGrp="1"/>
          </p:cNvSpPr>
          <p:nvPr>
            <p:ph type="subTitle" idx="1"/>
          </p:nvPr>
        </p:nvSpPr>
        <p:spPr>
          <a:xfrm>
            <a:off x="1754925" y="15896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subTitle" idx="3"/>
          </p:nvPr>
        </p:nvSpPr>
        <p:spPr>
          <a:xfrm>
            <a:off x="1754925" y="1884875"/>
            <a:ext cx="2757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title" idx="4" hasCustomPrompt="1"/>
          </p:nvPr>
        </p:nvSpPr>
        <p:spPr>
          <a:xfrm>
            <a:off x="583575" y="30174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5"/>
          </p:nvPr>
        </p:nvSpPr>
        <p:spPr>
          <a:xfrm>
            <a:off x="1754925" y="29516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6"/>
          </p:nvPr>
        </p:nvSpPr>
        <p:spPr>
          <a:xfrm>
            <a:off x="1754925" y="3246950"/>
            <a:ext cx="2757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title" idx="7" hasCustomPrompt="1"/>
          </p:nvPr>
        </p:nvSpPr>
        <p:spPr>
          <a:xfrm>
            <a:off x="4631475" y="16553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8"/>
          </p:nvPr>
        </p:nvSpPr>
        <p:spPr>
          <a:xfrm>
            <a:off x="5802825" y="15896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9"/>
          </p:nvPr>
        </p:nvSpPr>
        <p:spPr>
          <a:xfrm>
            <a:off x="5802825" y="1884875"/>
            <a:ext cx="2757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title" idx="13" hasCustomPrompt="1"/>
          </p:nvPr>
        </p:nvSpPr>
        <p:spPr>
          <a:xfrm>
            <a:off x="4631475" y="30174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15"/>
          <p:cNvSpPr txBox="1">
            <a:spLocks noGrp="1"/>
          </p:cNvSpPr>
          <p:nvPr>
            <p:ph type="subTitle" idx="14"/>
          </p:nvPr>
        </p:nvSpPr>
        <p:spPr>
          <a:xfrm>
            <a:off x="5802825" y="29516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5"/>
          <p:cNvSpPr txBox="1">
            <a:spLocks noGrp="1"/>
          </p:cNvSpPr>
          <p:nvPr>
            <p:ph type="subTitle" idx="15"/>
          </p:nvPr>
        </p:nvSpPr>
        <p:spPr>
          <a:xfrm>
            <a:off x="5802825" y="3246950"/>
            <a:ext cx="27576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8140198" y="91"/>
            <a:ext cx="1003825" cy="443024"/>
            <a:chOff x="8140198" y="91"/>
            <a:chExt cx="1003825" cy="443024"/>
          </a:xfrm>
        </p:grpSpPr>
        <p:sp>
          <p:nvSpPr>
            <p:cNvPr id="313" name="Google Shape;313;p15"/>
            <p:cNvSpPr/>
            <p:nvPr/>
          </p:nvSpPr>
          <p:spPr>
            <a:xfrm>
              <a:off x="8140198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8602697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15"/>
            <p:cNvGrpSpPr/>
            <p:nvPr/>
          </p:nvGrpSpPr>
          <p:grpSpPr>
            <a:xfrm>
              <a:off x="8722643" y="229"/>
              <a:ext cx="421380" cy="442887"/>
              <a:chOff x="255025" y="5271200"/>
              <a:chExt cx="268275" cy="281950"/>
            </a:xfrm>
          </p:grpSpPr>
          <p:sp>
            <p:nvSpPr>
              <p:cNvPr id="316" name="Google Shape;316;p15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5"/>
            <p:cNvGrpSpPr/>
            <p:nvPr/>
          </p:nvGrpSpPr>
          <p:grpSpPr>
            <a:xfrm>
              <a:off x="8323793" y="93"/>
              <a:ext cx="279058" cy="279058"/>
              <a:chOff x="7586375" y="370400"/>
              <a:chExt cx="611700" cy="611700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15"/>
          <p:cNvGrpSpPr/>
          <p:nvPr/>
        </p:nvGrpSpPr>
        <p:grpSpPr>
          <a:xfrm>
            <a:off x="-12" y="4700466"/>
            <a:ext cx="1003825" cy="443024"/>
            <a:chOff x="-12" y="4700466"/>
            <a:chExt cx="1003825" cy="443024"/>
          </a:xfrm>
        </p:grpSpPr>
        <p:sp>
          <p:nvSpPr>
            <p:cNvPr id="325" name="Google Shape;325;p15"/>
            <p:cNvSpPr/>
            <p:nvPr/>
          </p:nvSpPr>
          <p:spPr>
            <a:xfrm rot="10800000">
              <a:off x="788913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rot="10800000">
              <a:off x="293158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15"/>
            <p:cNvGrpSpPr/>
            <p:nvPr/>
          </p:nvGrpSpPr>
          <p:grpSpPr>
            <a:xfrm rot="10800000">
              <a:off x="-13" y="4700466"/>
              <a:ext cx="421380" cy="442887"/>
              <a:chOff x="255025" y="5271200"/>
              <a:chExt cx="268275" cy="281950"/>
            </a:xfrm>
          </p:grpSpPr>
          <p:sp>
            <p:nvSpPr>
              <p:cNvPr id="328" name="Google Shape;328;p15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15"/>
            <p:cNvGrpSpPr/>
            <p:nvPr/>
          </p:nvGrpSpPr>
          <p:grpSpPr>
            <a:xfrm rot="10800000">
              <a:off x="541160" y="4864432"/>
              <a:ext cx="279058" cy="279058"/>
              <a:chOff x="7586375" y="370400"/>
              <a:chExt cx="611700" cy="611700"/>
            </a:xfrm>
          </p:grpSpPr>
          <p:sp>
            <p:nvSpPr>
              <p:cNvPr id="332" name="Google Shape;332;p15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1"/>
          </p:nvPr>
        </p:nvSpPr>
        <p:spPr>
          <a:xfrm>
            <a:off x="1050637" y="2344050"/>
            <a:ext cx="27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2"/>
          </p:nvPr>
        </p:nvSpPr>
        <p:spPr>
          <a:xfrm>
            <a:off x="5365463" y="2344050"/>
            <a:ext cx="27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3"/>
          </p:nvPr>
        </p:nvSpPr>
        <p:spPr>
          <a:xfrm>
            <a:off x="3208050" y="3820425"/>
            <a:ext cx="27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grpSp>
        <p:nvGrpSpPr>
          <p:cNvPr id="341" name="Google Shape;341;p16"/>
          <p:cNvGrpSpPr/>
          <p:nvPr/>
        </p:nvGrpSpPr>
        <p:grpSpPr>
          <a:xfrm>
            <a:off x="8140198" y="91"/>
            <a:ext cx="1003825" cy="443024"/>
            <a:chOff x="8140198" y="91"/>
            <a:chExt cx="1003825" cy="443024"/>
          </a:xfrm>
        </p:grpSpPr>
        <p:sp>
          <p:nvSpPr>
            <p:cNvPr id="342" name="Google Shape;342;p16"/>
            <p:cNvSpPr/>
            <p:nvPr/>
          </p:nvSpPr>
          <p:spPr>
            <a:xfrm>
              <a:off x="8140198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602697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16"/>
            <p:cNvGrpSpPr/>
            <p:nvPr/>
          </p:nvGrpSpPr>
          <p:grpSpPr>
            <a:xfrm>
              <a:off x="8722643" y="229"/>
              <a:ext cx="421380" cy="442887"/>
              <a:chOff x="255025" y="5271200"/>
              <a:chExt cx="268275" cy="281950"/>
            </a:xfrm>
          </p:grpSpPr>
          <p:sp>
            <p:nvSpPr>
              <p:cNvPr id="345" name="Google Shape;345;p16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48;p16"/>
            <p:cNvGrpSpPr/>
            <p:nvPr/>
          </p:nvGrpSpPr>
          <p:grpSpPr>
            <a:xfrm>
              <a:off x="8323793" y="93"/>
              <a:ext cx="279058" cy="279058"/>
              <a:chOff x="7586375" y="370400"/>
              <a:chExt cx="611700" cy="611700"/>
            </a:xfrm>
          </p:grpSpPr>
          <p:sp>
            <p:nvSpPr>
              <p:cNvPr id="349" name="Google Shape;349;p16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3" name="Google Shape;353;p16"/>
          <p:cNvGrpSpPr/>
          <p:nvPr/>
        </p:nvGrpSpPr>
        <p:grpSpPr>
          <a:xfrm>
            <a:off x="-12" y="4700466"/>
            <a:ext cx="1003825" cy="443024"/>
            <a:chOff x="-12" y="4700466"/>
            <a:chExt cx="1003825" cy="443024"/>
          </a:xfrm>
        </p:grpSpPr>
        <p:sp>
          <p:nvSpPr>
            <p:cNvPr id="354" name="Google Shape;354;p16"/>
            <p:cNvSpPr/>
            <p:nvPr/>
          </p:nvSpPr>
          <p:spPr>
            <a:xfrm rot="10800000">
              <a:off x="788913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10800000">
              <a:off x="293158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16"/>
            <p:cNvGrpSpPr/>
            <p:nvPr/>
          </p:nvGrpSpPr>
          <p:grpSpPr>
            <a:xfrm rot="10800000">
              <a:off x="-13" y="4700466"/>
              <a:ext cx="421380" cy="442887"/>
              <a:chOff x="255025" y="5271200"/>
              <a:chExt cx="268275" cy="281950"/>
            </a:xfrm>
          </p:grpSpPr>
          <p:sp>
            <p:nvSpPr>
              <p:cNvPr id="357" name="Google Shape;357;p16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16"/>
            <p:cNvGrpSpPr/>
            <p:nvPr/>
          </p:nvGrpSpPr>
          <p:grpSpPr>
            <a:xfrm rot="10800000">
              <a:off x="541160" y="4864432"/>
              <a:ext cx="279058" cy="279058"/>
              <a:chOff x="7586375" y="370400"/>
              <a:chExt cx="611700" cy="611700"/>
            </a:xfrm>
          </p:grpSpPr>
          <p:sp>
            <p:nvSpPr>
              <p:cNvPr id="361" name="Google Shape;361;p16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5_1_1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title" idx="2" hasCustomPrompt="1"/>
          </p:nvPr>
        </p:nvSpPr>
        <p:spPr>
          <a:xfrm>
            <a:off x="720003" y="20909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1"/>
          </p:nvPr>
        </p:nvSpPr>
        <p:spPr>
          <a:xfrm>
            <a:off x="721347" y="291960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title" idx="3" hasCustomPrompt="1"/>
          </p:nvPr>
        </p:nvSpPr>
        <p:spPr>
          <a:xfrm>
            <a:off x="3578628" y="20909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0" name="Google Shape;370;p17"/>
          <p:cNvSpPr txBox="1">
            <a:spLocks noGrp="1"/>
          </p:cNvSpPr>
          <p:nvPr>
            <p:ph type="subTitle" idx="4"/>
          </p:nvPr>
        </p:nvSpPr>
        <p:spPr>
          <a:xfrm>
            <a:off x="3579972" y="291960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7"/>
          <p:cNvSpPr txBox="1">
            <a:spLocks noGrp="1"/>
          </p:cNvSpPr>
          <p:nvPr>
            <p:ph type="title" idx="5" hasCustomPrompt="1"/>
          </p:nvPr>
        </p:nvSpPr>
        <p:spPr>
          <a:xfrm>
            <a:off x="6437253" y="20909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2" name="Google Shape;372;p17"/>
          <p:cNvSpPr txBox="1">
            <a:spLocks noGrp="1"/>
          </p:cNvSpPr>
          <p:nvPr>
            <p:ph type="subTitle" idx="6"/>
          </p:nvPr>
        </p:nvSpPr>
        <p:spPr>
          <a:xfrm>
            <a:off x="6438597" y="291960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3" name="Google Shape;373;p17"/>
          <p:cNvGrpSpPr/>
          <p:nvPr/>
        </p:nvGrpSpPr>
        <p:grpSpPr>
          <a:xfrm rot="-5400000">
            <a:off x="506066" y="3869829"/>
            <a:ext cx="771560" cy="1783691"/>
            <a:chOff x="-1" y="9"/>
            <a:chExt cx="959532" cy="2174968"/>
          </a:xfrm>
        </p:grpSpPr>
        <p:sp>
          <p:nvSpPr>
            <p:cNvPr id="374" name="Google Shape;374;p17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17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377" name="Google Shape;377;p17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7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381" name="Google Shape;381;p17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7"/>
          <p:cNvGrpSpPr/>
          <p:nvPr/>
        </p:nvGrpSpPr>
        <p:grpSpPr>
          <a:xfrm rot="5400000" flipH="1">
            <a:off x="7864616" y="3869829"/>
            <a:ext cx="771560" cy="1783691"/>
            <a:chOff x="-1" y="9"/>
            <a:chExt cx="959532" cy="2174968"/>
          </a:xfrm>
        </p:grpSpPr>
        <p:sp>
          <p:nvSpPr>
            <p:cNvPr id="386" name="Google Shape;386;p17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17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389" name="Google Shape;389;p17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17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393" name="Google Shape;393;p17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1"/>
          </p:nvPr>
        </p:nvSpPr>
        <p:spPr>
          <a:xfrm>
            <a:off x="1856861" y="1810650"/>
            <a:ext cx="26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2"/>
          </p:nvPr>
        </p:nvSpPr>
        <p:spPr>
          <a:xfrm>
            <a:off x="5485885" y="1810650"/>
            <a:ext cx="26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3"/>
          </p:nvPr>
        </p:nvSpPr>
        <p:spPr>
          <a:xfrm>
            <a:off x="1856848" y="1493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subTitle" idx="4"/>
          </p:nvPr>
        </p:nvSpPr>
        <p:spPr>
          <a:xfrm>
            <a:off x="5485873" y="1493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8"/>
          <p:cNvSpPr txBox="1">
            <a:spLocks noGrp="1"/>
          </p:cNvSpPr>
          <p:nvPr>
            <p:ph type="subTitle" idx="5"/>
          </p:nvPr>
        </p:nvSpPr>
        <p:spPr>
          <a:xfrm>
            <a:off x="1856861" y="3401325"/>
            <a:ext cx="26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subTitle" idx="6"/>
          </p:nvPr>
        </p:nvSpPr>
        <p:spPr>
          <a:xfrm>
            <a:off x="5485885" y="3401325"/>
            <a:ext cx="26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05" name="Google Shape;405;p18"/>
          <p:cNvSpPr txBox="1">
            <a:spLocks noGrp="1"/>
          </p:cNvSpPr>
          <p:nvPr>
            <p:ph type="subTitle" idx="7"/>
          </p:nvPr>
        </p:nvSpPr>
        <p:spPr>
          <a:xfrm>
            <a:off x="1856848" y="30840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8"/>
          <p:cNvSpPr txBox="1">
            <a:spLocks noGrp="1"/>
          </p:cNvSpPr>
          <p:nvPr>
            <p:ph type="subTitle" idx="8"/>
          </p:nvPr>
        </p:nvSpPr>
        <p:spPr>
          <a:xfrm>
            <a:off x="5485873" y="30840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07" name="Google Shape;407;p18"/>
          <p:cNvGrpSpPr/>
          <p:nvPr/>
        </p:nvGrpSpPr>
        <p:grpSpPr>
          <a:xfrm>
            <a:off x="8140198" y="91"/>
            <a:ext cx="1003825" cy="443024"/>
            <a:chOff x="8140198" y="91"/>
            <a:chExt cx="1003825" cy="443024"/>
          </a:xfrm>
        </p:grpSpPr>
        <p:sp>
          <p:nvSpPr>
            <p:cNvPr id="408" name="Google Shape;408;p18"/>
            <p:cNvSpPr/>
            <p:nvPr/>
          </p:nvSpPr>
          <p:spPr>
            <a:xfrm>
              <a:off x="8140198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602697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18"/>
            <p:cNvGrpSpPr/>
            <p:nvPr/>
          </p:nvGrpSpPr>
          <p:grpSpPr>
            <a:xfrm>
              <a:off x="8722643" y="229"/>
              <a:ext cx="421380" cy="442887"/>
              <a:chOff x="255025" y="5271200"/>
              <a:chExt cx="268275" cy="281950"/>
            </a:xfrm>
          </p:grpSpPr>
          <p:sp>
            <p:nvSpPr>
              <p:cNvPr id="411" name="Google Shape;411;p18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8"/>
            <p:cNvGrpSpPr/>
            <p:nvPr/>
          </p:nvGrpSpPr>
          <p:grpSpPr>
            <a:xfrm>
              <a:off x="8323793" y="93"/>
              <a:ext cx="279058" cy="279058"/>
              <a:chOff x="7586375" y="370400"/>
              <a:chExt cx="611700" cy="611700"/>
            </a:xfrm>
          </p:grpSpPr>
          <p:sp>
            <p:nvSpPr>
              <p:cNvPr id="415" name="Google Shape;415;p18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18"/>
          <p:cNvGrpSpPr/>
          <p:nvPr/>
        </p:nvGrpSpPr>
        <p:grpSpPr>
          <a:xfrm>
            <a:off x="-12" y="4700466"/>
            <a:ext cx="1003825" cy="443024"/>
            <a:chOff x="-12" y="4700466"/>
            <a:chExt cx="1003825" cy="443024"/>
          </a:xfrm>
        </p:grpSpPr>
        <p:sp>
          <p:nvSpPr>
            <p:cNvPr id="420" name="Google Shape;420;p18"/>
            <p:cNvSpPr/>
            <p:nvPr/>
          </p:nvSpPr>
          <p:spPr>
            <a:xfrm rot="10800000">
              <a:off x="788913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 rot="10800000">
              <a:off x="293158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18"/>
            <p:cNvGrpSpPr/>
            <p:nvPr/>
          </p:nvGrpSpPr>
          <p:grpSpPr>
            <a:xfrm rot="10800000">
              <a:off x="-13" y="4700466"/>
              <a:ext cx="421380" cy="442887"/>
              <a:chOff x="255025" y="5271200"/>
              <a:chExt cx="268275" cy="281950"/>
            </a:xfrm>
          </p:grpSpPr>
          <p:sp>
            <p:nvSpPr>
              <p:cNvPr id="423" name="Google Shape;423;p18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18"/>
            <p:cNvGrpSpPr/>
            <p:nvPr/>
          </p:nvGrpSpPr>
          <p:grpSpPr>
            <a:xfrm rot="10800000">
              <a:off x="541160" y="4864432"/>
              <a:ext cx="279058" cy="279058"/>
              <a:chOff x="7586375" y="370400"/>
              <a:chExt cx="611700" cy="611700"/>
            </a:xfrm>
          </p:grpSpPr>
          <p:sp>
            <p:nvSpPr>
              <p:cNvPr id="427" name="Google Shape;427;p18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"/>
          <p:cNvSpPr txBox="1">
            <a:spLocks noGrp="1"/>
          </p:cNvSpPr>
          <p:nvPr>
            <p:ph type="title"/>
          </p:nvPr>
        </p:nvSpPr>
        <p:spPr>
          <a:xfrm>
            <a:off x="2646000" y="545975"/>
            <a:ext cx="38520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9"/>
          <p:cNvSpPr txBox="1"/>
          <p:nvPr/>
        </p:nvSpPr>
        <p:spPr>
          <a:xfrm>
            <a:off x="2295600" y="3488475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CREDITS: This presentation template was created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Poppins Medium"/>
                <a:ea typeface="Poppins Medium"/>
                <a:cs typeface="Poppins Medium"/>
                <a:sym typeface="Poppins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including icons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Poppins Medium"/>
                <a:ea typeface="Poppins Medium"/>
                <a:cs typeface="Poppins Medium"/>
                <a:sym typeface="Poppi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and infographics &amp; images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Poppins Medium"/>
                <a:ea typeface="Poppins Medium"/>
                <a:cs typeface="Poppins Medium"/>
                <a:sym typeface="Poppi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4" name="Google Shape;434;p19"/>
          <p:cNvSpPr txBox="1">
            <a:spLocks noGrp="1"/>
          </p:cNvSpPr>
          <p:nvPr>
            <p:ph type="subTitle" idx="1"/>
          </p:nvPr>
        </p:nvSpPr>
        <p:spPr>
          <a:xfrm>
            <a:off x="3101850" y="2096324"/>
            <a:ext cx="29403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5" name="Google Shape;435;p19"/>
          <p:cNvGrpSpPr/>
          <p:nvPr/>
        </p:nvGrpSpPr>
        <p:grpSpPr>
          <a:xfrm rot="-5400000">
            <a:off x="506066" y="3869829"/>
            <a:ext cx="771560" cy="1783691"/>
            <a:chOff x="-1" y="9"/>
            <a:chExt cx="959532" cy="2174968"/>
          </a:xfrm>
        </p:grpSpPr>
        <p:sp>
          <p:nvSpPr>
            <p:cNvPr id="436" name="Google Shape;436;p19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19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439" name="Google Shape;439;p19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9"/>
          <p:cNvGrpSpPr/>
          <p:nvPr/>
        </p:nvGrpSpPr>
        <p:grpSpPr>
          <a:xfrm rot="5400000" flipH="1">
            <a:off x="7864616" y="3869829"/>
            <a:ext cx="771560" cy="1783691"/>
            <a:chOff x="-1" y="9"/>
            <a:chExt cx="959532" cy="2174968"/>
          </a:xfrm>
        </p:grpSpPr>
        <p:sp>
          <p:nvSpPr>
            <p:cNvPr id="448" name="Google Shape;448;p19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" name="Google Shape;450;p19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451" name="Google Shape;451;p19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9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455" name="Google Shape;455;p19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3_2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"/>
          <p:cNvSpPr txBox="1">
            <a:spLocks noGrp="1"/>
          </p:cNvSpPr>
          <p:nvPr>
            <p:ph type="title"/>
          </p:nvPr>
        </p:nvSpPr>
        <p:spPr>
          <a:xfrm>
            <a:off x="723900" y="273164"/>
            <a:ext cx="7696200" cy="534000"/>
          </a:xfrm>
          <a:prstGeom prst="rect">
            <a:avLst/>
          </a:prstGeom>
          <a:effectLst>
            <a:outerShdw blurRad="357188" dist="19050" dir="5400000" algn="bl" rotWithShape="0">
              <a:srgbClr val="000000">
                <a:alpha val="3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58910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/>
          </p:nvPr>
        </p:nvSpPr>
        <p:spPr>
          <a:xfrm>
            <a:off x="2343300" y="236027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3117300" y="2944800"/>
            <a:ext cx="2909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633825" y="0"/>
            <a:ext cx="3510167" cy="1549215"/>
            <a:chOff x="5633825" y="0"/>
            <a:chExt cx="3510167" cy="1549215"/>
          </a:xfrm>
        </p:grpSpPr>
        <p:sp>
          <p:nvSpPr>
            <p:cNvPr id="40" name="Google Shape;40;p3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"/>
          <p:cNvSpPr txBox="1">
            <a:spLocks noGrp="1"/>
          </p:cNvSpPr>
          <p:nvPr>
            <p:ph type="ctrTitle"/>
          </p:nvPr>
        </p:nvSpPr>
        <p:spPr>
          <a:xfrm>
            <a:off x="2647950" y="542925"/>
            <a:ext cx="3848100" cy="6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463" name="Google Shape;463;p21"/>
          <p:cNvGrpSpPr/>
          <p:nvPr/>
        </p:nvGrpSpPr>
        <p:grpSpPr>
          <a:xfrm rot="-5400000">
            <a:off x="506066" y="3869829"/>
            <a:ext cx="771560" cy="1783691"/>
            <a:chOff x="-1" y="9"/>
            <a:chExt cx="959532" cy="2174968"/>
          </a:xfrm>
        </p:grpSpPr>
        <p:sp>
          <p:nvSpPr>
            <p:cNvPr id="464" name="Google Shape;464;p21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21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21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471" name="Google Shape;471;p21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1"/>
          <p:cNvGrpSpPr/>
          <p:nvPr/>
        </p:nvGrpSpPr>
        <p:grpSpPr>
          <a:xfrm rot="5400000" flipH="1">
            <a:off x="7864616" y="3869829"/>
            <a:ext cx="771560" cy="1783691"/>
            <a:chOff x="-1" y="9"/>
            <a:chExt cx="959532" cy="2174968"/>
          </a:xfrm>
        </p:grpSpPr>
        <p:sp>
          <p:nvSpPr>
            <p:cNvPr id="476" name="Google Shape;476;p21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1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479" name="Google Shape;479;p21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482;p21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483" name="Google Shape;483;p21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">
  <p:cSld name="SECTION_TITLE_AND_DESCRIPTION_1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body" idx="1"/>
          </p:nvPr>
        </p:nvSpPr>
        <p:spPr>
          <a:xfrm>
            <a:off x="720000" y="1908000"/>
            <a:ext cx="2241000" cy="13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90" name="Google Shape;490;p22"/>
          <p:cNvGrpSpPr/>
          <p:nvPr/>
        </p:nvGrpSpPr>
        <p:grpSpPr>
          <a:xfrm>
            <a:off x="-12" y="91"/>
            <a:ext cx="1003825" cy="443024"/>
            <a:chOff x="-12" y="91"/>
            <a:chExt cx="1003825" cy="443024"/>
          </a:xfrm>
        </p:grpSpPr>
        <p:sp>
          <p:nvSpPr>
            <p:cNvPr id="491" name="Google Shape;491;p22"/>
            <p:cNvSpPr/>
            <p:nvPr/>
          </p:nvSpPr>
          <p:spPr>
            <a:xfrm flipH="1">
              <a:off x="788913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 flipH="1">
              <a:off x="293158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3" name="Google Shape;493;p22"/>
            <p:cNvGrpSpPr/>
            <p:nvPr/>
          </p:nvGrpSpPr>
          <p:grpSpPr>
            <a:xfrm flipH="1">
              <a:off x="-13" y="229"/>
              <a:ext cx="421380" cy="442887"/>
              <a:chOff x="255025" y="5271200"/>
              <a:chExt cx="268275" cy="281950"/>
            </a:xfrm>
          </p:grpSpPr>
          <p:sp>
            <p:nvSpPr>
              <p:cNvPr id="494" name="Google Shape;494;p22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2"/>
            <p:cNvGrpSpPr/>
            <p:nvPr/>
          </p:nvGrpSpPr>
          <p:grpSpPr>
            <a:xfrm flipH="1">
              <a:off x="541160" y="93"/>
              <a:ext cx="279058" cy="279058"/>
              <a:chOff x="7586375" y="370400"/>
              <a:chExt cx="611700" cy="611700"/>
            </a:xfrm>
          </p:grpSpPr>
          <p:sp>
            <p:nvSpPr>
              <p:cNvPr id="498" name="Google Shape;498;p22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2" name="Google Shape;502;p22"/>
          <p:cNvGrpSpPr/>
          <p:nvPr/>
        </p:nvGrpSpPr>
        <p:grpSpPr>
          <a:xfrm>
            <a:off x="8140198" y="4700466"/>
            <a:ext cx="1003825" cy="443024"/>
            <a:chOff x="8140198" y="4700466"/>
            <a:chExt cx="1003825" cy="443024"/>
          </a:xfrm>
        </p:grpSpPr>
        <p:sp>
          <p:nvSpPr>
            <p:cNvPr id="503" name="Google Shape;503;p22"/>
            <p:cNvSpPr/>
            <p:nvPr/>
          </p:nvSpPr>
          <p:spPr>
            <a:xfrm rot="10800000" flipH="1">
              <a:off x="8140198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 rot="10800000" flipH="1">
              <a:off x="8602697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2"/>
            <p:cNvGrpSpPr/>
            <p:nvPr/>
          </p:nvGrpSpPr>
          <p:grpSpPr>
            <a:xfrm rot="10800000" flipH="1">
              <a:off x="8722643" y="4700466"/>
              <a:ext cx="421380" cy="442887"/>
              <a:chOff x="255025" y="5271200"/>
              <a:chExt cx="268275" cy="281950"/>
            </a:xfrm>
          </p:grpSpPr>
          <p:sp>
            <p:nvSpPr>
              <p:cNvPr id="506" name="Google Shape;506;p22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" name="Google Shape;509;p22"/>
            <p:cNvGrpSpPr/>
            <p:nvPr/>
          </p:nvGrpSpPr>
          <p:grpSpPr>
            <a:xfrm rot="10800000" flipH="1">
              <a:off x="8323793" y="4864432"/>
              <a:ext cx="279058" cy="279058"/>
              <a:chOff x="7586375" y="370400"/>
              <a:chExt cx="611700" cy="611700"/>
            </a:xfrm>
          </p:grpSpPr>
          <p:sp>
            <p:nvSpPr>
              <p:cNvPr id="510" name="Google Shape;510;p22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23"/>
          <p:cNvGrpSpPr/>
          <p:nvPr/>
        </p:nvGrpSpPr>
        <p:grpSpPr>
          <a:xfrm rot="5400000" flipH="1">
            <a:off x="8420573" y="280391"/>
            <a:ext cx="1003825" cy="443024"/>
            <a:chOff x="8140198" y="91"/>
            <a:chExt cx="1003825" cy="443024"/>
          </a:xfrm>
        </p:grpSpPr>
        <p:sp>
          <p:nvSpPr>
            <p:cNvPr id="516" name="Google Shape;516;p23"/>
            <p:cNvSpPr/>
            <p:nvPr/>
          </p:nvSpPr>
          <p:spPr>
            <a:xfrm>
              <a:off x="8140198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8602697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23"/>
            <p:cNvGrpSpPr/>
            <p:nvPr/>
          </p:nvGrpSpPr>
          <p:grpSpPr>
            <a:xfrm>
              <a:off x="8722643" y="229"/>
              <a:ext cx="421380" cy="442887"/>
              <a:chOff x="255025" y="5271200"/>
              <a:chExt cx="268275" cy="281950"/>
            </a:xfrm>
          </p:grpSpPr>
          <p:sp>
            <p:nvSpPr>
              <p:cNvPr id="519" name="Google Shape;519;p23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8323793" y="93"/>
              <a:ext cx="279058" cy="279058"/>
              <a:chOff x="7586375" y="370400"/>
              <a:chExt cx="611700" cy="611700"/>
            </a:xfrm>
          </p:grpSpPr>
          <p:sp>
            <p:nvSpPr>
              <p:cNvPr id="523" name="Google Shape;523;p23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527;p23"/>
          <p:cNvGrpSpPr/>
          <p:nvPr/>
        </p:nvGrpSpPr>
        <p:grpSpPr>
          <a:xfrm rot="5400000" flipH="1">
            <a:off x="-280413" y="4420066"/>
            <a:ext cx="1003825" cy="443024"/>
            <a:chOff x="-12" y="4700466"/>
            <a:chExt cx="1003825" cy="443024"/>
          </a:xfrm>
        </p:grpSpPr>
        <p:sp>
          <p:nvSpPr>
            <p:cNvPr id="528" name="Google Shape;528;p23"/>
            <p:cNvSpPr/>
            <p:nvPr/>
          </p:nvSpPr>
          <p:spPr>
            <a:xfrm rot="10800000">
              <a:off x="788913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 rot="10800000">
              <a:off x="293158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23"/>
            <p:cNvGrpSpPr/>
            <p:nvPr/>
          </p:nvGrpSpPr>
          <p:grpSpPr>
            <a:xfrm rot="10800000">
              <a:off x="-13" y="4700466"/>
              <a:ext cx="421380" cy="442887"/>
              <a:chOff x="255025" y="5271200"/>
              <a:chExt cx="268275" cy="281950"/>
            </a:xfrm>
          </p:grpSpPr>
          <p:sp>
            <p:nvSpPr>
              <p:cNvPr id="531" name="Google Shape;531;p23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3"/>
            <p:cNvGrpSpPr/>
            <p:nvPr/>
          </p:nvGrpSpPr>
          <p:grpSpPr>
            <a:xfrm rot="10800000">
              <a:off x="541160" y="4864432"/>
              <a:ext cx="279058" cy="279058"/>
              <a:chOff x="7586375" y="370400"/>
              <a:chExt cx="611700" cy="611700"/>
            </a:xfrm>
          </p:grpSpPr>
          <p:sp>
            <p:nvSpPr>
              <p:cNvPr id="535" name="Google Shape;535;p23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4"/>
          <p:cNvGrpSpPr/>
          <p:nvPr/>
        </p:nvGrpSpPr>
        <p:grpSpPr>
          <a:xfrm rot="-5400000">
            <a:off x="506941" y="-506071"/>
            <a:ext cx="771560" cy="1783691"/>
            <a:chOff x="-1" y="9"/>
            <a:chExt cx="959532" cy="2174968"/>
          </a:xfrm>
        </p:grpSpPr>
        <p:sp>
          <p:nvSpPr>
            <p:cNvPr id="541" name="Google Shape;541;p24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4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544" name="Google Shape;544;p24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24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548" name="Google Shape;548;p24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2" name="Google Shape;552;p24"/>
          <p:cNvGrpSpPr/>
          <p:nvPr/>
        </p:nvGrpSpPr>
        <p:grpSpPr>
          <a:xfrm rot="5400000" flipH="1">
            <a:off x="7865491" y="-506071"/>
            <a:ext cx="771560" cy="1783691"/>
            <a:chOff x="-1" y="9"/>
            <a:chExt cx="959532" cy="2174968"/>
          </a:xfrm>
        </p:grpSpPr>
        <p:sp>
          <p:nvSpPr>
            <p:cNvPr id="553" name="Google Shape;553;p24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24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556" name="Google Shape;556;p24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24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560" name="Google Shape;560;p24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3900" y="1181100"/>
            <a:ext cx="77001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-12" y="91"/>
            <a:ext cx="1003825" cy="443024"/>
            <a:chOff x="-12" y="91"/>
            <a:chExt cx="1003825" cy="443024"/>
          </a:xfrm>
        </p:grpSpPr>
        <p:sp>
          <p:nvSpPr>
            <p:cNvPr id="55" name="Google Shape;55;p4"/>
            <p:cNvSpPr/>
            <p:nvPr/>
          </p:nvSpPr>
          <p:spPr>
            <a:xfrm flipH="1">
              <a:off x="788913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>
              <a:off x="293158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4"/>
            <p:cNvGrpSpPr/>
            <p:nvPr/>
          </p:nvGrpSpPr>
          <p:grpSpPr>
            <a:xfrm flipH="1">
              <a:off x="-13" y="229"/>
              <a:ext cx="421380" cy="442887"/>
              <a:chOff x="255025" y="5271200"/>
              <a:chExt cx="268275" cy="281950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1160" y="93"/>
              <a:ext cx="279058" cy="279058"/>
              <a:chOff x="7586375" y="370400"/>
              <a:chExt cx="611700" cy="6117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4"/>
          <p:cNvGrpSpPr/>
          <p:nvPr/>
        </p:nvGrpSpPr>
        <p:grpSpPr>
          <a:xfrm>
            <a:off x="8140198" y="4700466"/>
            <a:ext cx="1003825" cy="443024"/>
            <a:chOff x="8140198" y="4700466"/>
            <a:chExt cx="1003825" cy="443024"/>
          </a:xfrm>
        </p:grpSpPr>
        <p:sp>
          <p:nvSpPr>
            <p:cNvPr id="67" name="Google Shape;67;p4"/>
            <p:cNvSpPr/>
            <p:nvPr/>
          </p:nvSpPr>
          <p:spPr>
            <a:xfrm rot="10800000" flipH="1">
              <a:off x="8140198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 rot="10800000" flipH="1">
              <a:off x="8602697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4"/>
            <p:cNvGrpSpPr/>
            <p:nvPr/>
          </p:nvGrpSpPr>
          <p:grpSpPr>
            <a:xfrm rot="10800000" flipH="1">
              <a:off x="8722643" y="4700466"/>
              <a:ext cx="421380" cy="442887"/>
              <a:chOff x="255025" y="5271200"/>
              <a:chExt cx="268275" cy="28195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 flipH="1">
              <a:off x="8323793" y="4864432"/>
              <a:ext cx="279058" cy="279058"/>
              <a:chOff x="7586375" y="370400"/>
              <a:chExt cx="611700" cy="6117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580121" y="2426825"/>
            <a:ext cx="26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2"/>
          </p:nvPr>
        </p:nvSpPr>
        <p:spPr>
          <a:xfrm>
            <a:off x="5809221" y="2426825"/>
            <a:ext cx="26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809228" y="2109551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 rot="10800000">
            <a:off x="0" y="3594275"/>
            <a:ext cx="3510167" cy="1549215"/>
            <a:chOff x="5633825" y="0"/>
            <a:chExt cx="3510167" cy="1549215"/>
          </a:xfrm>
        </p:grpSpPr>
        <p:sp>
          <p:nvSpPr>
            <p:cNvPr id="84" name="Google Shape;84;p5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86;p5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5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-12" y="91"/>
            <a:ext cx="1003825" cy="443024"/>
            <a:chOff x="-12" y="91"/>
            <a:chExt cx="1003825" cy="443024"/>
          </a:xfrm>
        </p:grpSpPr>
        <p:sp>
          <p:nvSpPr>
            <p:cNvPr id="98" name="Google Shape;98;p6"/>
            <p:cNvSpPr/>
            <p:nvPr/>
          </p:nvSpPr>
          <p:spPr>
            <a:xfrm flipH="1">
              <a:off x="788913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flipH="1">
              <a:off x="293158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6"/>
            <p:cNvGrpSpPr/>
            <p:nvPr/>
          </p:nvGrpSpPr>
          <p:grpSpPr>
            <a:xfrm flipH="1">
              <a:off x="-13" y="229"/>
              <a:ext cx="421380" cy="442887"/>
              <a:chOff x="255025" y="5271200"/>
              <a:chExt cx="268275" cy="281950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 flipH="1">
              <a:off x="541160" y="93"/>
              <a:ext cx="279058" cy="279058"/>
              <a:chOff x="7586375" y="370400"/>
              <a:chExt cx="611700" cy="611700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" name="Google Shape;109;p6"/>
          <p:cNvGrpSpPr/>
          <p:nvPr/>
        </p:nvGrpSpPr>
        <p:grpSpPr>
          <a:xfrm>
            <a:off x="8140198" y="4700466"/>
            <a:ext cx="1003825" cy="443024"/>
            <a:chOff x="8140198" y="4700466"/>
            <a:chExt cx="1003825" cy="443024"/>
          </a:xfrm>
        </p:grpSpPr>
        <p:sp>
          <p:nvSpPr>
            <p:cNvPr id="110" name="Google Shape;110;p6"/>
            <p:cNvSpPr/>
            <p:nvPr/>
          </p:nvSpPr>
          <p:spPr>
            <a:xfrm rot="10800000" flipH="1">
              <a:off x="8140198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8602697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6"/>
            <p:cNvGrpSpPr/>
            <p:nvPr/>
          </p:nvGrpSpPr>
          <p:grpSpPr>
            <a:xfrm rot="10800000" flipH="1">
              <a:off x="8722643" y="4700466"/>
              <a:ext cx="421380" cy="442887"/>
              <a:chOff x="255025" y="5271200"/>
              <a:chExt cx="268275" cy="281950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rot="10800000" flipH="1">
              <a:off x="8323793" y="4864432"/>
              <a:ext cx="279058" cy="279058"/>
              <a:chOff x="7586375" y="370400"/>
              <a:chExt cx="611700" cy="611700"/>
            </a:xfrm>
          </p:grpSpPr>
          <p:sp>
            <p:nvSpPr>
              <p:cNvPr id="117" name="Google Shape;117;p6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ubTitle" idx="1"/>
          </p:nvPr>
        </p:nvSpPr>
        <p:spPr>
          <a:xfrm>
            <a:off x="723900" y="1940700"/>
            <a:ext cx="25782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grpSp>
        <p:nvGrpSpPr>
          <p:cNvPr id="124" name="Google Shape;124;p7"/>
          <p:cNvGrpSpPr/>
          <p:nvPr/>
        </p:nvGrpSpPr>
        <p:grpSpPr>
          <a:xfrm>
            <a:off x="8140198" y="91"/>
            <a:ext cx="1003825" cy="443024"/>
            <a:chOff x="8140198" y="91"/>
            <a:chExt cx="1003825" cy="443024"/>
          </a:xfrm>
        </p:grpSpPr>
        <p:sp>
          <p:nvSpPr>
            <p:cNvPr id="125" name="Google Shape;125;p7"/>
            <p:cNvSpPr/>
            <p:nvPr/>
          </p:nvSpPr>
          <p:spPr>
            <a:xfrm>
              <a:off x="8140198" y="91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8602697" y="91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7"/>
            <p:cNvGrpSpPr/>
            <p:nvPr/>
          </p:nvGrpSpPr>
          <p:grpSpPr>
            <a:xfrm>
              <a:off x="8722643" y="229"/>
              <a:ext cx="421380" cy="442887"/>
              <a:chOff x="255025" y="5271200"/>
              <a:chExt cx="268275" cy="281950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8323793" y="93"/>
              <a:ext cx="279058" cy="279058"/>
              <a:chOff x="7586375" y="370400"/>
              <a:chExt cx="611700" cy="611700"/>
            </a:xfrm>
          </p:grpSpPr>
          <p:sp>
            <p:nvSpPr>
              <p:cNvPr id="132" name="Google Shape;132;p7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oogle Shape;136;p7"/>
          <p:cNvGrpSpPr/>
          <p:nvPr/>
        </p:nvGrpSpPr>
        <p:grpSpPr>
          <a:xfrm>
            <a:off x="-12" y="4700466"/>
            <a:ext cx="1003825" cy="443024"/>
            <a:chOff x="-12" y="4700466"/>
            <a:chExt cx="1003825" cy="443024"/>
          </a:xfrm>
        </p:grpSpPr>
        <p:sp>
          <p:nvSpPr>
            <p:cNvPr id="137" name="Google Shape;137;p7"/>
            <p:cNvSpPr/>
            <p:nvPr/>
          </p:nvSpPr>
          <p:spPr>
            <a:xfrm rot="10800000">
              <a:off x="788913" y="4864455"/>
              <a:ext cx="214899" cy="279035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 rot="10800000">
              <a:off x="293158" y="4896232"/>
              <a:ext cx="248155" cy="247259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7"/>
            <p:cNvGrpSpPr/>
            <p:nvPr/>
          </p:nvGrpSpPr>
          <p:grpSpPr>
            <a:xfrm rot="10800000">
              <a:off x="-13" y="4700466"/>
              <a:ext cx="421380" cy="442887"/>
              <a:chOff x="255025" y="5271200"/>
              <a:chExt cx="268275" cy="281950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7"/>
            <p:cNvGrpSpPr/>
            <p:nvPr/>
          </p:nvGrpSpPr>
          <p:grpSpPr>
            <a:xfrm rot="10800000">
              <a:off x="541160" y="4864432"/>
              <a:ext cx="279058" cy="279058"/>
              <a:chOff x="7586375" y="370400"/>
              <a:chExt cx="611700" cy="611700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8"/>
          <p:cNvGrpSpPr/>
          <p:nvPr/>
        </p:nvGrpSpPr>
        <p:grpSpPr>
          <a:xfrm rot="10800000" flipH="1">
            <a:off x="5633825" y="3594275"/>
            <a:ext cx="3510167" cy="1549215"/>
            <a:chOff x="5633825" y="0"/>
            <a:chExt cx="3510167" cy="1549215"/>
          </a:xfrm>
        </p:grpSpPr>
        <p:sp>
          <p:nvSpPr>
            <p:cNvPr id="150" name="Google Shape;150;p8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8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157" name="Google Shape;157;p8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8"/>
          <p:cNvSpPr txBox="1">
            <a:spLocks noGrp="1"/>
          </p:cNvSpPr>
          <p:nvPr>
            <p:ph type="ctrTitle"/>
          </p:nvPr>
        </p:nvSpPr>
        <p:spPr>
          <a:xfrm>
            <a:off x="1347750" y="1925025"/>
            <a:ext cx="6448500" cy="17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62" name="Google Shape;162;p8"/>
          <p:cNvGrpSpPr/>
          <p:nvPr/>
        </p:nvGrpSpPr>
        <p:grpSpPr>
          <a:xfrm rot="10800000">
            <a:off x="0" y="0"/>
            <a:ext cx="3510167" cy="1549215"/>
            <a:chOff x="5633825" y="0"/>
            <a:chExt cx="3510167" cy="1549215"/>
          </a:xfrm>
        </p:grpSpPr>
        <p:sp>
          <p:nvSpPr>
            <p:cNvPr id="163" name="Google Shape;163;p8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8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8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170" name="Google Shape;170;p8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2476050" y="1072375"/>
            <a:ext cx="41919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77" name="Google Shape;177;p9"/>
          <p:cNvGrpSpPr/>
          <p:nvPr/>
        </p:nvGrpSpPr>
        <p:grpSpPr>
          <a:xfrm rot="-5400000">
            <a:off x="506066" y="3869829"/>
            <a:ext cx="771560" cy="1783691"/>
            <a:chOff x="-1" y="9"/>
            <a:chExt cx="959532" cy="2174968"/>
          </a:xfrm>
        </p:grpSpPr>
        <p:sp>
          <p:nvSpPr>
            <p:cNvPr id="178" name="Google Shape;178;p9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9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181" name="Google Shape;181;p9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" name="Google Shape;189;p9"/>
          <p:cNvGrpSpPr/>
          <p:nvPr/>
        </p:nvGrpSpPr>
        <p:grpSpPr>
          <a:xfrm rot="5400000" flipH="1">
            <a:off x="7864616" y="3869829"/>
            <a:ext cx="771560" cy="1783691"/>
            <a:chOff x="-1" y="9"/>
            <a:chExt cx="959532" cy="2174968"/>
          </a:xfrm>
        </p:grpSpPr>
        <p:sp>
          <p:nvSpPr>
            <p:cNvPr id="190" name="Google Shape;190;p9"/>
            <p:cNvSpPr/>
            <p:nvPr/>
          </p:nvSpPr>
          <p:spPr>
            <a:xfrm rot="-5400000">
              <a:off x="83754" y="1639910"/>
              <a:ext cx="465590" cy="60454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-5400000">
              <a:off x="-981" y="635821"/>
              <a:ext cx="537652" cy="535687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rgbClr val="520F66"/>
            </a:solidFill>
            <a:ln w="38100" cap="flat" cmpd="sng">
              <a:solidFill>
                <a:srgbClr val="FF9EE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rgbClr val="FF9EE1">
                  <a:alpha val="7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9"/>
            <p:cNvGrpSpPr/>
            <p:nvPr/>
          </p:nvGrpSpPr>
          <p:grpSpPr>
            <a:xfrm rot="-5400000">
              <a:off x="23282" y="-23273"/>
              <a:ext cx="912967" cy="959532"/>
              <a:chOff x="255025" y="5271200"/>
              <a:chExt cx="268275" cy="281950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rgbClr val="520F66"/>
              </a:solidFill>
              <a:ln w="38100" cap="rnd" cmpd="sng">
                <a:solidFill>
                  <a:srgbClr val="86F4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 rot="-5400000">
              <a:off x="8" y="1172512"/>
              <a:ext cx="604604" cy="604604"/>
              <a:chOff x="7586375" y="370400"/>
              <a:chExt cx="611700" cy="611700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rgbClr val="86F4FF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rgbClr val="86F4FF">
                    <a:alpha val="7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>
            <a:spLocks noGrp="1"/>
          </p:cNvSpPr>
          <p:nvPr>
            <p:ph type="subTitle" idx="1"/>
          </p:nvPr>
        </p:nvSpPr>
        <p:spPr>
          <a:xfrm>
            <a:off x="1771650" y="940800"/>
            <a:ext cx="5600700" cy="16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6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2647950" y="3113400"/>
            <a:ext cx="38481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4" name="Google Shape;204;p10"/>
          <p:cNvSpPr/>
          <p:nvPr/>
        </p:nvSpPr>
        <p:spPr>
          <a:xfrm rot="5400000">
            <a:off x="4561638" y="2264276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0"/>
          <p:cNvGrpSpPr/>
          <p:nvPr/>
        </p:nvGrpSpPr>
        <p:grpSpPr>
          <a:xfrm rot="10800000">
            <a:off x="0" y="3594275"/>
            <a:ext cx="3510167" cy="1549215"/>
            <a:chOff x="5633825" y="0"/>
            <a:chExt cx="3510167" cy="1549215"/>
          </a:xfrm>
        </p:grpSpPr>
        <p:sp>
          <p:nvSpPr>
            <p:cNvPr id="206" name="Google Shape;206;p10"/>
            <p:cNvSpPr/>
            <p:nvPr/>
          </p:nvSpPr>
          <p:spPr>
            <a:xfrm>
              <a:off x="5633825" y="0"/>
              <a:ext cx="751469" cy="975694"/>
            </a:xfrm>
            <a:custGeom>
              <a:avLst/>
              <a:gdLst/>
              <a:ahLst/>
              <a:cxnLst/>
              <a:rect l="l" t="t" r="r" b="b"/>
              <a:pathLst>
                <a:path w="7539" h="9789" fill="none" extrusionOk="0">
                  <a:moveTo>
                    <a:pt x="0" y="1"/>
                  </a:moveTo>
                  <a:lnTo>
                    <a:pt x="7538" y="5624"/>
                  </a:lnTo>
                  <a:lnTo>
                    <a:pt x="973" y="9788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7251103" y="0"/>
              <a:ext cx="867757" cy="864592"/>
            </a:xfrm>
            <a:custGeom>
              <a:avLst/>
              <a:gdLst/>
              <a:ahLst/>
              <a:cxnLst/>
              <a:rect l="l" t="t" r="r" b="b"/>
              <a:pathLst>
                <a:path w="8390" h="8359" fill="none" extrusionOk="0">
                  <a:moveTo>
                    <a:pt x="8389" y="4195"/>
                  </a:moveTo>
                  <a:cubicBezTo>
                    <a:pt x="8389" y="6505"/>
                    <a:pt x="6505" y="8359"/>
                    <a:pt x="4195" y="8359"/>
                  </a:cubicBezTo>
                  <a:cubicBezTo>
                    <a:pt x="1885" y="8359"/>
                    <a:pt x="0" y="6505"/>
                    <a:pt x="0" y="4195"/>
                  </a:cubicBezTo>
                  <a:cubicBezTo>
                    <a:pt x="0" y="1885"/>
                    <a:pt x="1885" y="0"/>
                    <a:pt x="4195" y="0"/>
                  </a:cubicBezTo>
                  <a:cubicBezTo>
                    <a:pt x="6505" y="0"/>
                    <a:pt x="8389" y="1885"/>
                    <a:pt x="8389" y="4195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71450" dist="19050" dir="5400000" algn="bl" rotWithShape="0">
                <a:schemeClr val="accent1">
                  <a:alpha val="7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10"/>
            <p:cNvGrpSpPr/>
            <p:nvPr/>
          </p:nvGrpSpPr>
          <p:grpSpPr>
            <a:xfrm>
              <a:off x="7670518" y="548"/>
              <a:ext cx="1473474" cy="1548667"/>
              <a:chOff x="255025" y="5271200"/>
              <a:chExt cx="268275" cy="281950"/>
            </a:xfrm>
          </p:grpSpPr>
          <p:sp>
            <p:nvSpPr>
              <p:cNvPr id="209" name="Google Shape;209;p10"/>
              <p:cNvSpPr/>
              <p:nvPr/>
            </p:nvSpPr>
            <p:spPr>
              <a:xfrm>
                <a:off x="384975" y="5271200"/>
                <a:ext cx="138325" cy="2105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8421" fill="none" extrusionOk="0">
                    <a:moveTo>
                      <a:pt x="4833" y="2493"/>
                    </a:moveTo>
                    <a:lnTo>
                      <a:pt x="5532" y="8420"/>
                    </a:lnTo>
                    <a:lnTo>
                      <a:pt x="730" y="59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271750" y="5419375"/>
                <a:ext cx="251550" cy="13377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351" fill="none" extrusionOk="0">
                    <a:moveTo>
                      <a:pt x="4803" y="5350"/>
                    </a:moveTo>
                    <a:lnTo>
                      <a:pt x="10061" y="2493"/>
                    </a:lnTo>
                    <a:lnTo>
                      <a:pt x="5259" y="1"/>
                    </a:lnTo>
                    <a:lnTo>
                      <a:pt x="1" y="2858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0"/>
              <p:cNvSpPr/>
              <p:nvPr/>
            </p:nvSpPr>
            <p:spPr>
              <a:xfrm>
                <a:off x="255025" y="5271200"/>
                <a:ext cx="129975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8785" fill="none" extrusionOk="0">
                    <a:moveTo>
                      <a:pt x="670" y="8785"/>
                    </a:moveTo>
                    <a:lnTo>
                      <a:pt x="1" y="2645"/>
                    </a:lnTo>
                    <a:lnTo>
                      <a:pt x="5198" y="1"/>
                    </a:lnTo>
                  </a:path>
                </a:pathLst>
              </a:custGeom>
              <a:solidFill>
                <a:schemeClr val="accent6"/>
              </a:solidFill>
              <a:ln w="381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0"/>
            <p:cNvGrpSpPr/>
            <p:nvPr/>
          </p:nvGrpSpPr>
          <p:grpSpPr>
            <a:xfrm>
              <a:off x="6276206" y="37"/>
              <a:ext cx="975845" cy="975845"/>
              <a:chOff x="7586375" y="370400"/>
              <a:chExt cx="611700" cy="611700"/>
            </a:xfrm>
          </p:grpSpPr>
          <p:sp>
            <p:nvSpPr>
              <p:cNvPr id="213" name="Google Shape;213;p10"/>
              <p:cNvSpPr/>
              <p:nvPr/>
            </p:nvSpPr>
            <p:spPr>
              <a:xfrm>
                <a:off x="7586375" y="621408"/>
                <a:ext cx="203377" cy="35418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609" fill="none" extrusionOk="0">
                    <a:moveTo>
                      <a:pt x="1" y="1"/>
                    </a:moveTo>
                    <a:lnTo>
                      <a:pt x="3496" y="609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0"/>
              <p:cNvSpPr/>
              <p:nvPr/>
            </p:nvSpPr>
            <p:spPr>
              <a:xfrm>
                <a:off x="7994757" y="693930"/>
                <a:ext cx="203319" cy="37163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639" fill="none" extrusionOk="0">
                    <a:moveTo>
                      <a:pt x="0" y="0"/>
                    </a:moveTo>
                    <a:lnTo>
                      <a:pt x="3496" y="638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0"/>
              <p:cNvSpPr/>
              <p:nvPr/>
            </p:nvSpPr>
            <p:spPr>
              <a:xfrm>
                <a:off x="7837441" y="778723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8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0"/>
              <p:cNvSpPr/>
              <p:nvPr/>
            </p:nvSpPr>
            <p:spPr>
              <a:xfrm>
                <a:off x="7909905" y="370400"/>
                <a:ext cx="37163" cy="20337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497" fill="none" extrusionOk="0">
                    <a:moveTo>
                      <a:pt x="0" y="3496"/>
                    </a:moveTo>
                    <a:lnTo>
                      <a:pt x="639" y="1"/>
                    </a:lnTo>
                  </a:path>
                </a:pathLst>
              </a:custGeom>
              <a:noFill/>
              <a:ln w="38100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171450" algn="bl" rotWithShape="0">
                  <a:schemeClr val="dk2">
                    <a:alpha val="7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osefin Sans"/>
              <a:buNone/>
              <a:defRPr sz="2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■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■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●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○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 Medium"/>
              <a:buChar char="■"/>
              <a:defRPr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690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/>
              <a:t>19AIE112</a:t>
            </a:r>
            <a:br>
              <a:rPr lang="en" sz="4000"/>
            </a:br>
            <a:r>
              <a:rPr lang="en" sz="4000"/>
              <a:t>Elements of Computing System-2</a:t>
            </a:r>
            <a:br>
              <a:rPr lang="en"/>
            </a:br>
            <a:r>
              <a:rPr lang="en-US" sz="3600">
                <a:solidFill>
                  <a:schemeClr val="accent1">
                    <a:lumMod val="90000"/>
                  </a:schemeClr>
                </a:solidFill>
              </a:rPr>
              <a:t>TEAM – 4</a:t>
            </a:r>
          </a:p>
        </p:txBody>
      </p:sp>
      <p:grpSp>
        <p:nvGrpSpPr>
          <p:cNvPr id="574" name="Google Shape;574;p27"/>
          <p:cNvGrpSpPr/>
          <p:nvPr/>
        </p:nvGrpSpPr>
        <p:grpSpPr>
          <a:xfrm>
            <a:off x="3285171" y="2686016"/>
            <a:ext cx="2408606" cy="2116901"/>
            <a:chOff x="6033724" y="2409901"/>
            <a:chExt cx="3110286" cy="2733602"/>
          </a:xfrm>
        </p:grpSpPr>
        <p:sp>
          <p:nvSpPr>
            <p:cNvPr id="575" name="Google Shape;575;p27"/>
            <p:cNvSpPr/>
            <p:nvPr/>
          </p:nvSpPr>
          <p:spPr>
            <a:xfrm>
              <a:off x="6619644" y="2409901"/>
              <a:ext cx="1938457" cy="2691785"/>
            </a:xfrm>
            <a:custGeom>
              <a:avLst/>
              <a:gdLst/>
              <a:ahLst/>
              <a:cxnLst/>
              <a:rect l="l" t="t" r="r" b="b"/>
              <a:pathLst>
                <a:path w="29355" h="40763" extrusionOk="0">
                  <a:moveTo>
                    <a:pt x="14677" y="0"/>
                  </a:moveTo>
                  <a:cubicBezTo>
                    <a:pt x="9807" y="0"/>
                    <a:pt x="5404" y="3103"/>
                    <a:pt x="3770" y="7706"/>
                  </a:cubicBezTo>
                  <a:cubicBezTo>
                    <a:pt x="3703" y="7906"/>
                    <a:pt x="3636" y="8106"/>
                    <a:pt x="3570" y="8273"/>
                  </a:cubicBezTo>
                  <a:lnTo>
                    <a:pt x="2435" y="8273"/>
                  </a:lnTo>
                  <a:lnTo>
                    <a:pt x="0" y="15912"/>
                  </a:lnTo>
                  <a:lnTo>
                    <a:pt x="2102" y="17313"/>
                  </a:lnTo>
                  <a:lnTo>
                    <a:pt x="100" y="29855"/>
                  </a:lnTo>
                  <a:lnTo>
                    <a:pt x="13643" y="40763"/>
                  </a:lnTo>
                  <a:lnTo>
                    <a:pt x="11308" y="21683"/>
                  </a:lnTo>
                  <a:lnTo>
                    <a:pt x="7572" y="18147"/>
                  </a:lnTo>
                  <a:lnTo>
                    <a:pt x="6972" y="15712"/>
                  </a:lnTo>
                  <a:lnTo>
                    <a:pt x="6972" y="15712"/>
                  </a:lnTo>
                  <a:lnTo>
                    <a:pt x="11575" y="17513"/>
                  </a:lnTo>
                  <a:lnTo>
                    <a:pt x="11575" y="21716"/>
                  </a:lnTo>
                  <a:lnTo>
                    <a:pt x="14677" y="23117"/>
                  </a:lnTo>
                  <a:lnTo>
                    <a:pt x="17780" y="21716"/>
                  </a:lnTo>
                  <a:lnTo>
                    <a:pt x="17780" y="17513"/>
                  </a:lnTo>
                  <a:lnTo>
                    <a:pt x="22416" y="15712"/>
                  </a:lnTo>
                  <a:lnTo>
                    <a:pt x="21783" y="18147"/>
                  </a:lnTo>
                  <a:lnTo>
                    <a:pt x="18080" y="21683"/>
                  </a:lnTo>
                  <a:lnTo>
                    <a:pt x="15745" y="40763"/>
                  </a:lnTo>
                  <a:lnTo>
                    <a:pt x="29255" y="29855"/>
                  </a:lnTo>
                  <a:lnTo>
                    <a:pt x="27253" y="17313"/>
                  </a:lnTo>
                  <a:lnTo>
                    <a:pt x="29355" y="15912"/>
                  </a:lnTo>
                  <a:lnTo>
                    <a:pt x="26886" y="8140"/>
                  </a:lnTo>
                  <a:lnTo>
                    <a:pt x="25819" y="8373"/>
                  </a:lnTo>
                  <a:cubicBezTo>
                    <a:pt x="24384" y="3470"/>
                    <a:pt x="19848" y="0"/>
                    <a:pt x="146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883978" y="2469397"/>
              <a:ext cx="1409781" cy="812825"/>
            </a:xfrm>
            <a:custGeom>
              <a:avLst/>
              <a:gdLst/>
              <a:ahLst/>
              <a:cxnLst/>
              <a:rect l="l" t="t" r="r" b="b"/>
              <a:pathLst>
                <a:path w="21349" h="12309" extrusionOk="0">
                  <a:moveTo>
                    <a:pt x="10674" y="0"/>
                  </a:moveTo>
                  <a:cubicBezTo>
                    <a:pt x="4804" y="0"/>
                    <a:pt x="0" y="4770"/>
                    <a:pt x="0" y="10674"/>
                  </a:cubicBezTo>
                  <a:cubicBezTo>
                    <a:pt x="0" y="11241"/>
                    <a:pt x="67" y="11775"/>
                    <a:pt x="134" y="12309"/>
                  </a:cubicBezTo>
                  <a:lnTo>
                    <a:pt x="21215" y="12309"/>
                  </a:lnTo>
                  <a:cubicBezTo>
                    <a:pt x="21315" y="11775"/>
                    <a:pt x="21349" y="11241"/>
                    <a:pt x="21349" y="10674"/>
                  </a:cubicBezTo>
                  <a:cubicBezTo>
                    <a:pt x="21349" y="4770"/>
                    <a:pt x="16579" y="0"/>
                    <a:pt x="10674" y="0"/>
                  </a:cubicBezTo>
                  <a:close/>
                </a:path>
              </a:pathLst>
            </a:custGeom>
            <a:solidFill>
              <a:srgbClr val="86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6690102" y="3015625"/>
              <a:ext cx="898802" cy="1949485"/>
            </a:xfrm>
            <a:custGeom>
              <a:avLst/>
              <a:gdLst/>
              <a:ahLst/>
              <a:cxnLst/>
              <a:rect l="l" t="t" r="r" b="b"/>
              <a:pathLst>
                <a:path w="13611" h="29522" extrusionOk="0">
                  <a:moveTo>
                    <a:pt x="2036" y="1"/>
                  </a:moveTo>
                  <a:lnTo>
                    <a:pt x="1" y="6372"/>
                  </a:lnTo>
                  <a:lnTo>
                    <a:pt x="2036" y="7740"/>
                  </a:lnTo>
                  <a:lnTo>
                    <a:pt x="1" y="20315"/>
                  </a:lnTo>
                  <a:lnTo>
                    <a:pt x="11409" y="29522"/>
                  </a:lnTo>
                  <a:lnTo>
                    <a:pt x="9374" y="12943"/>
                  </a:lnTo>
                  <a:lnTo>
                    <a:pt x="5705" y="9441"/>
                  </a:lnTo>
                  <a:lnTo>
                    <a:pt x="4604" y="5071"/>
                  </a:lnTo>
                  <a:lnTo>
                    <a:pt x="11409" y="7740"/>
                  </a:lnTo>
                  <a:lnTo>
                    <a:pt x="11409" y="11976"/>
                  </a:lnTo>
                  <a:lnTo>
                    <a:pt x="13610" y="12977"/>
                  </a:lnTo>
                  <a:lnTo>
                    <a:pt x="13610" y="2636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FFA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7588825" y="3015625"/>
              <a:ext cx="900982" cy="1949485"/>
            </a:xfrm>
            <a:custGeom>
              <a:avLst/>
              <a:gdLst/>
              <a:ahLst/>
              <a:cxnLst/>
              <a:rect l="l" t="t" r="r" b="b"/>
              <a:pathLst>
                <a:path w="13644" h="29522" extrusionOk="0">
                  <a:moveTo>
                    <a:pt x="11609" y="1"/>
                  </a:moveTo>
                  <a:lnTo>
                    <a:pt x="0" y="2636"/>
                  </a:lnTo>
                  <a:lnTo>
                    <a:pt x="0" y="12977"/>
                  </a:lnTo>
                  <a:lnTo>
                    <a:pt x="2202" y="11976"/>
                  </a:lnTo>
                  <a:lnTo>
                    <a:pt x="2202" y="7740"/>
                  </a:lnTo>
                  <a:lnTo>
                    <a:pt x="9040" y="5071"/>
                  </a:lnTo>
                  <a:lnTo>
                    <a:pt x="7939" y="9441"/>
                  </a:lnTo>
                  <a:lnTo>
                    <a:pt x="4237" y="12943"/>
                  </a:lnTo>
                  <a:lnTo>
                    <a:pt x="2202" y="29522"/>
                  </a:lnTo>
                  <a:lnTo>
                    <a:pt x="13644" y="20315"/>
                  </a:lnTo>
                  <a:lnTo>
                    <a:pt x="11609" y="7740"/>
                  </a:lnTo>
                  <a:lnTo>
                    <a:pt x="13644" y="6372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6690102" y="2469397"/>
              <a:ext cx="1379009" cy="2495727"/>
            </a:xfrm>
            <a:custGeom>
              <a:avLst/>
              <a:gdLst/>
              <a:ahLst/>
              <a:cxnLst/>
              <a:rect l="l" t="t" r="r" b="b"/>
              <a:pathLst>
                <a:path w="20883" h="37794" extrusionOk="0">
                  <a:moveTo>
                    <a:pt x="13610" y="0"/>
                  </a:moveTo>
                  <a:cubicBezTo>
                    <a:pt x="4504" y="767"/>
                    <a:pt x="3203" y="8273"/>
                    <a:pt x="3203" y="8273"/>
                  </a:cubicBezTo>
                  <a:lnTo>
                    <a:pt x="2036" y="8273"/>
                  </a:lnTo>
                  <a:lnTo>
                    <a:pt x="1" y="14644"/>
                  </a:lnTo>
                  <a:lnTo>
                    <a:pt x="2036" y="16012"/>
                  </a:lnTo>
                  <a:lnTo>
                    <a:pt x="1" y="28587"/>
                  </a:lnTo>
                  <a:lnTo>
                    <a:pt x="11409" y="37794"/>
                  </a:lnTo>
                  <a:lnTo>
                    <a:pt x="9374" y="21215"/>
                  </a:lnTo>
                  <a:lnTo>
                    <a:pt x="5705" y="17713"/>
                  </a:lnTo>
                  <a:lnTo>
                    <a:pt x="4604" y="13343"/>
                  </a:lnTo>
                  <a:lnTo>
                    <a:pt x="11409" y="16012"/>
                  </a:lnTo>
                  <a:lnTo>
                    <a:pt x="11409" y="20248"/>
                  </a:lnTo>
                  <a:lnTo>
                    <a:pt x="13610" y="21249"/>
                  </a:lnTo>
                  <a:lnTo>
                    <a:pt x="13610" y="10908"/>
                  </a:lnTo>
                  <a:lnTo>
                    <a:pt x="20882" y="9273"/>
                  </a:lnTo>
                  <a:lnTo>
                    <a:pt x="20882" y="9273"/>
                  </a:lnTo>
                  <a:lnTo>
                    <a:pt x="13610" y="9941"/>
                  </a:lnTo>
                  <a:lnTo>
                    <a:pt x="5772" y="7872"/>
                  </a:lnTo>
                  <a:cubicBezTo>
                    <a:pt x="5872" y="2002"/>
                    <a:pt x="13610" y="0"/>
                    <a:pt x="13610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210007" y="3520055"/>
              <a:ext cx="169644" cy="130023"/>
            </a:xfrm>
            <a:custGeom>
              <a:avLst/>
              <a:gdLst/>
              <a:ahLst/>
              <a:cxnLst/>
              <a:rect l="l" t="t" r="r" b="b"/>
              <a:pathLst>
                <a:path w="2569" h="1969" extrusionOk="0">
                  <a:moveTo>
                    <a:pt x="2335" y="0"/>
                  </a:moveTo>
                  <a:lnTo>
                    <a:pt x="0" y="1969"/>
                  </a:lnTo>
                  <a:lnTo>
                    <a:pt x="2569" y="1035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529328" y="2489207"/>
              <a:ext cx="764421" cy="636643"/>
            </a:xfrm>
            <a:custGeom>
              <a:avLst/>
              <a:gdLst/>
              <a:ahLst/>
              <a:cxnLst/>
              <a:rect l="l" t="t" r="r" b="b"/>
              <a:pathLst>
                <a:path w="11576" h="9641" extrusionOk="0">
                  <a:moveTo>
                    <a:pt x="3437" y="0"/>
                  </a:moveTo>
                  <a:cubicBezTo>
                    <a:pt x="3437" y="0"/>
                    <a:pt x="1" y="1701"/>
                    <a:pt x="901" y="9641"/>
                  </a:cubicBezTo>
                  <a:lnTo>
                    <a:pt x="8207" y="8973"/>
                  </a:lnTo>
                  <a:lnTo>
                    <a:pt x="11576" y="8206"/>
                  </a:lnTo>
                  <a:cubicBezTo>
                    <a:pt x="11576" y="8206"/>
                    <a:pt x="10842" y="1435"/>
                    <a:pt x="3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7734232" y="3638981"/>
              <a:ext cx="378909" cy="1326115"/>
            </a:xfrm>
            <a:custGeom>
              <a:avLst/>
              <a:gdLst/>
              <a:ahLst/>
              <a:cxnLst/>
              <a:rect l="l" t="t" r="r" b="b"/>
              <a:pathLst>
                <a:path w="5738" h="20082" extrusionOk="0">
                  <a:moveTo>
                    <a:pt x="5737" y="1"/>
                  </a:moveTo>
                  <a:lnTo>
                    <a:pt x="2035" y="3503"/>
                  </a:lnTo>
                  <a:lnTo>
                    <a:pt x="0" y="20082"/>
                  </a:lnTo>
                  <a:lnTo>
                    <a:pt x="1301" y="19048"/>
                  </a:lnTo>
                  <a:lnTo>
                    <a:pt x="3069" y="3737"/>
                  </a:lnTo>
                  <a:lnTo>
                    <a:pt x="5737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855338" y="2515620"/>
              <a:ext cx="438406" cy="546374"/>
            </a:xfrm>
            <a:custGeom>
              <a:avLst/>
              <a:gdLst/>
              <a:ahLst/>
              <a:cxnLst/>
              <a:rect l="l" t="t" r="r" b="b"/>
              <a:pathLst>
                <a:path w="6639" h="8274" extrusionOk="0">
                  <a:moveTo>
                    <a:pt x="1" y="1"/>
                  </a:moveTo>
                  <a:lnTo>
                    <a:pt x="1" y="1"/>
                  </a:lnTo>
                  <a:cubicBezTo>
                    <a:pt x="4938" y="2602"/>
                    <a:pt x="5571" y="7306"/>
                    <a:pt x="5571" y="7306"/>
                  </a:cubicBezTo>
                  <a:lnTo>
                    <a:pt x="4504" y="8273"/>
                  </a:lnTo>
                  <a:lnTo>
                    <a:pt x="6639" y="7806"/>
                  </a:lnTo>
                  <a:cubicBezTo>
                    <a:pt x="5238" y="11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6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8210007" y="3092752"/>
              <a:ext cx="279790" cy="1491268"/>
            </a:xfrm>
            <a:custGeom>
              <a:avLst/>
              <a:gdLst/>
              <a:ahLst/>
              <a:cxnLst/>
              <a:rect l="l" t="t" r="r" b="b"/>
              <a:pathLst>
                <a:path w="4237" h="22583" extrusionOk="0">
                  <a:moveTo>
                    <a:pt x="2569" y="0"/>
                  </a:moveTo>
                  <a:lnTo>
                    <a:pt x="3136" y="4770"/>
                  </a:lnTo>
                  <a:lnTo>
                    <a:pt x="1268" y="5971"/>
                  </a:lnTo>
                  <a:lnTo>
                    <a:pt x="2569" y="18580"/>
                  </a:lnTo>
                  <a:lnTo>
                    <a:pt x="0" y="22583"/>
                  </a:lnTo>
                  <a:lnTo>
                    <a:pt x="0" y="22583"/>
                  </a:lnTo>
                  <a:lnTo>
                    <a:pt x="4237" y="19147"/>
                  </a:lnTo>
                  <a:lnTo>
                    <a:pt x="2335" y="6471"/>
                  </a:lnTo>
                  <a:lnTo>
                    <a:pt x="4237" y="5204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86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7046950" y="3061915"/>
              <a:ext cx="541949" cy="810646"/>
            </a:xfrm>
            <a:custGeom>
              <a:avLst/>
              <a:gdLst/>
              <a:ahLst/>
              <a:cxnLst/>
              <a:rect l="l" t="t" r="r" b="b"/>
              <a:pathLst>
                <a:path w="8207" h="12276" extrusionOk="0">
                  <a:moveTo>
                    <a:pt x="1" y="0"/>
                  </a:moveTo>
                  <a:lnTo>
                    <a:pt x="901" y="3803"/>
                  </a:lnTo>
                  <a:lnTo>
                    <a:pt x="5871" y="7105"/>
                  </a:lnTo>
                  <a:lnTo>
                    <a:pt x="6005" y="11275"/>
                  </a:lnTo>
                  <a:lnTo>
                    <a:pt x="8206" y="12276"/>
                  </a:lnTo>
                  <a:lnTo>
                    <a:pt x="8206" y="19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6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7071184" y="3634623"/>
              <a:ext cx="372503" cy="1333577"/>
            </a:xfrm>
            <a:custGeom>
              <a:avLst/>
              <a:gdLst/>
              <a:ahLst/>
              <a:cxnLst/>
              <a:rect l="l" t="t" r="r" b="b"/>
              <a:pathLst>
                <a:path w="5641" h="20195" extrusionOk="0">
                  <a:moveTo>
                    <a:pt x="1" y="0"/>
                  </a:moveTo>
                  <a:lnTo>
                    <a:pt x="2436" y="4003"/>
                  </a:lnTo>
                  <a:lnTo>
                    <a:pt x="3737" y="18613"/>
                  </a:lnTo>
                  <a:cubicBezTo>
                    <a:pt x="3737" y="18613"/>
                    <a:pt x="5346" y="20195"/>
                    <a:pt x="5604" y="20195"/>
                  </a:cubicBezTo>
                  <a:cubicBezTo>
                    <a:pt x="5629" y="20195"/>
                    <a:pt x="5641" y="20180"/>
                    <a:pt x="5638" y="20148"/>
                  </a:cubicBezTo>
                  <a:cubicBezTo>
                    <a:pt x="5605" y="19781"/>
                    <a:pt x="3603" y="3569"/>
                    <a:pt x="3603" y="356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6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95823" y="2656602"/>
              <a:ext cx="515535" cy="469245"/>
            </a:xfrm>
            <a:custGeom>
              <a:avLst/>
              <a:gdLst/>
              <a:ahLst/>
              <a:cxnLst/>
              <a:rect l="l" t="t" r="r" b="b"/>
              <a:pathLst>
                <a:path w="7807" h="7106" extrusionOk="0">
                  <a:moveTo>
                    <a:pt x="4571" y="0"/>
                  </a:moveTo>
                  <a:cubicBezTo>
                    <a:pt x="2303" y="1735"/>
                    <a:pt x="1335" y="4637"/>
                    <a:pt x="1335" y="4637"/>
                  </a:cubicBezTo>
                  <a:lnTo>
                    <a:pt x="1" y="5371"/>
                  </a:lnTo>
                  <a:lnTo>
                    <a:pt x="7806" y="7106"/>
                  </a:lnTo>
                  <a:cubicBezTo>
                    <a:pt x="7806" y="7106"/>
                    <a:pt x="3237" y="5304"/>
                    <a:pt x="2736" y="4871"/>
                  </a:cubicBezTo>
                  <a:cubicBezTo>
                    <a:pt x="2036" y="2836"/>
                    <a:pt x="4570" y="1"/>
                    <a:pt x="4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90102" y="3436324"/>
              <a:ext cx="345891" cy="218180"/>
            </a:xfrm>
            <a:custGeom>
              <a:avLst/>
              <a:gdLst/>
              <a:ahLst/>
              <a:cxnLst/>
              <a:rect l="l" t="t" r="r" b="b"/>
              <a:pathLst>
                <a:path w="5238" h="3304" extrusionOk="0">
                  <a:moveTo>
                    <a:pt x="1" y="1"/>
                  </a:moveTo>
                  <a:lnTo>
                    <a:pt x="1102" y="1335"/>
                  </a:lnTo>
                  <a:lnTo>
                    <a:pt x="1669" y="2603"/>
                  </a:lnTo>
                  <a:lnTo>
                    <a:pt x="5238" y="3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443418" y="3156607"/>
              <a:ext cx="218180" cy="310629"/>
            </a:xfrm>
            <a:custGeom>
              <a:avLst/>
              <a:gdLst/>
              <a:ahLst/>
              <a:cxnLst/>
              <a:rect l="l" t="t" r="r" b="b"/>
              <a:pathLst>
                <a:path w="3304" h="4704" extrusionOk="0">
                  <a:moveTo>
                    <a:pt x="1" y="1"/>
                  </a:moveTo>
                  <a:cubicBezTo>
                    <a:pt x="1" y="1"/>
                    <a:pt x="2202" y="935"/>
                    <a:pt x="2202" y="4704"/>
                  </a:cubicBezTo>
                  <a:lnTo>
                    <a:pt x="3303" y="267"/>
                  </a:lnTo>
                  <a:lnTo>
                    <a:pt x="2202" y="5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6833264" y="4473842"/>
              <a:ext cx="484697" cy="389937"/>
            </a:xfrm>
            <a:custGeom>
              <a:avLst/>
              <a:gdLst/>
              <a:ahLst/>
              <a:cxnLst/>
              <a:rect l="l" t="t" r="r" b="b"/>
              <a:pathLst>
                <a:path w="7340" h="5905" extrusionOk="0">
                  <a:moveTo>
                    <a:pt x="1" y="0"/>
                  </a:moveTo>
                  <a:lnTo>
                    <a:pt x="7340" y="5904"/>
                  </a:lnTo>
                  <a:lnTo>
                    <a:pt x="7239" y="2869"/>
                  </a:lnTo>
                  <a:cubicBezTo>
                    <a:pt x="7051" y="3097"/>
                    <a:pt x="6760" y="3193"/>
                    <a:pt x="6399" y="3193"/>
                  </a:cubicBezTo>
                  <a:cubicBezTo>
                    <a:pt x="4332" y="3193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86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33724" y="4473842"/>
              <a:ext cx="1226996" cy="669661"/>
            </a:xfrm>
            <a:custGeom>
              <a:avLst/>
              <a:gdLst/>
              <a:ahLst/>
              <a:cxnLst/>
              <a:rect l="l" t="t" r="r" b="b"/>
              <a:pathLst>
                <a:path w="18581" h="10141" extrusionOk="0">
                  <a:moveTo>
                    <a:pt x="8907" y="0"/>
                  </a:moveTo>
                  <a:lnTo>
                    <a:pt x="6905" y="567"/>
                  </a:lnTo>
                  <a:lnTo>
                    <a:pt x="10074" y="2435"/>
                  </a:lnTo>
                  <a:lnTo>
                    <a:pt x="6238" y="1234"/>
                  </a:lnTo>
                  <a:cubicBezTo>
                    <a:pt x="3436" y="1635"/>
                    <a:pt x="0" y="5471"/>
                    <a:pt x="0" y="5471"/>
                  </a:cubicBezTo>
                  <a:cubicBezTo>
                    <a:pt x="0" y="5471"/>
                    <a:pt x="4237" y="6138"/>
                    <a:pt x="7406" y="8139"/>
                  </a:cubicBezTo>
                  <a:cubicBezTo>
                    <a:pt x="10608" y="10141"/>
                    <a:pt x="14177" y="10141"/>
                    <a:pt x="14177" y="10141"/>
                  </a:cubicBezTo>
                  <a:cubicBezTo>
                    <a:pt x="12743" y="9474"/>
                    <a:pt x="9974" y="6805"/>
                    <a:pt x="9974" y="6805"/>
                  </a:cubicBezTo>
                  <a:lnTo>
                    <a:pt x="9974" y="6805"/>
                  </a:lnTo>
                  <a:cubicBezTo>
                    <a:pt x="13043" y="8540"/>
                    <a:pt x="18580" y="9507"/>
                    <a:pt x="18580" y="9507"/>
                  </a:cubicBezTo>
                  <a:lnTo>
                    <a:pt x="17780" y="7439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86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7919259" y="4473842"/>
              <a:ext cx="1224751" cy="669661"/>
            </a:xfrm>
            <a:custGeom>
              <a:avLst/>
              <a:gdLst/>
              <a:ahLst/>
              <a:cxnLst/>
              <a:rect l="l" t="t" r="r" b="b"/>
              <a:pathLst>
                <a:path w="18547" h="10141" extrusionOk="0">
                  <a:moveTo>
                    <a:pt x="9640" y="0"/>
                  </a:moveTo>
                  <a:lnTo>
                    <a:pt x="801" y="7439"/>
                  </a:lnTo>
                  <a:lnTo>
                    <a:pt x="0" y="9507"/>
                  </a:lnTo>
                  <a:cubicBezTo>
                    <a:pt x="0" y="9507"/>
                    <a:pt x="5504" y="8540"/>
                    <a:pt x="8573" y="6805"/>
                  </a:cubicBezTo>
                  <a:lnTo>
                    <a:pt x="8573" y="6805"/>
                  </a:lnTo>
                  <a:cubicBezTo>
                    <a:pt x="8573" y="6805"/>
                    <a:pt x="5837" y="9474"/>
                    <a:pt x="4370" y="10141"/>
                  </a:cubicBezTo>
                  <a:cubicBezTo>
                    <a:pt x="4370" y="10141"/>
                    <a:pt x="7939" y="10141"/>
                    <a:pt x="11141" y="8139"/>
                  </a:cubicBezTo>
                  <a:cubicBezTo>
                    <a:pt x="14310" y="6138"/>
                    <a:pt x="18547" y="5471"/>
                    <a:pt x="18547" y="5471"/>
                  </a:cubicBezTo>
                  <a:cubicBezTo>
                    <a:pt x="18547" y="5471"/>
                    <a:pt x="15111" y="1635"/>
                    <a:pt x="12342" y="1234"/>
                  </a:cubicBezTo>
                  <a:lnTo>
                    <a:pt x="8473" y="2435"/>
                  </a:lnTo>
                  <a:lnTo>
                    <a:pt x="8473" y="2435"/>
                  </a:lnTo>
                  <a:lnTo>
                    <a:pt x="11675" y="601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rgbClr val="86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7"/>
          <p:cNvGrpSpPr/>
          <p:nvPr/>
        </p:nvGrpSpPr>
        <p:grpSpPr>
          <a:xfrm>
            <a:off x="5650337" y="3000001"/>
            <a:ext cx="1557661" cy="2144653"/>
            <a:chOff x="2409205" y="575"/>
            <a:chExt cx="1421483" cy="1956443"/>
          </a:xfrm>
        </p:grpSpPr>
        <p:sp>
          <p:nvSpPr>
            <p:cNvPr id="594" name="Google Shape;594;p27"/>
            <p:cNvSpPr/>
            <p:nvPr/>
          </p:nvSpPr>
          <p:spPr>
            <a:xfrm>
              <a:off x="2642803" y="420849"/>
              <a:ext cx="950143" cy="1291151"/>
            </a:xfrm>
            <a:custGeom>
              <a:avLst/>
              <a:gdLst/>
              <a:ahLst/>
              <a:cxnLst/>
              <a:rect l="l" t="t" r="r" b="b"/>
              <a:pathLst>
                <a:path w="30390" h="41297" extrusionOk="0">
                  <a:moveTo>
                    <a:pt x="15178" y="0"/>
                  </a:moveTo>
                  <a:cubicBezTo>
                    <a:pt x="10108" y="0"/>
                    <a:pt x="5538" y="3202"/>
                    <a:pt x="3837" y="8006"/>
                  </a:cubicBezTo>
                  <a:cubicBezTo>
                    <a:pt x="3737" y="8239"/>
                    <a:pt x="3670" y="8473"/>
                    <a:pt x="3604" y="8673"/>
                  </a:cubicBezTo>
                  <a:lnTo>
                    <a:pt x="3003" y="8673"/>
                  </a:lnTo>
                  <a:cubicBezTo>
                    <a:pt x="2670" y="8673"/>
                    <a:pt x="2336" y="8906"/>
                    <a:pt x="2236" y="9273"/>
                  </a:cubicBezTo>
                  <a:lnTo>
                    <a:pt x="101" y="15945"/>
                  </a:lnTo>
                  <a:cubicBezTo>
                    <a:pt x="1" y="16278"/>
                    <a:pt x="134" y="16679"/>
                    <a:pt x="435" y="16879"/>
                  </a:cubicBezTo>
                  <a:lnTo>
                    <a:pt x="2102" y="18013"/>
                  </a:lnTo>
                  <a:lnTo>
                    <a:pt x="1602" y="21249"/>
                  </a:lnTo>
                  <a:cubicBezTo>
                    <a:pt x="1569" y="21415"/>
                    <a:pt x="1602" y="21615"/>
                    <a:pt x="1702" y="21782"/>
                  </a:cubicBezTo>
                  <a:lnTo>
                    <a:pt x="7173" y="31689"/>
                  </a:lnTo>
                  <a:lnTo>
                    <a:pt x="12143" y="40863"/>
                  </a:lnTo>
                  <a:cubicBezTo>
                    <a:pt x="12276" y="41129"/>
                    <a:pt x="12577" y="41296"/>
                    <a:pt x="12877" y="41296"/>
                  </a:cubicBezTo>
                  <a:cubicBezTo>
                    <a:pt x="12944" y="41296"/>
                    <a:pt x="13044" y="41296"/>
                    <a:pt x="13110" y="41263"/>
                  </a:cubicBezTo>
                  <a:cubicBezTo>
                    <a:pt x="13511" y="41129"/>
                    <a:pt x="13744" y="40763"/>
                    <a:pt x="13711" y="40362"/>
                  </a:cubicBezTo>
                  <a:lnTo>
                    <a:pt x="11576" y="22983"/>
                  </a:lnTo>
                  <a:cubicBezTo>
                    <a:pt x="11543" y="22783"/>
                    <a:pt x="11476" y="22616"/>
                    <a:pt x="11309" y="22483"/>
                  </a:cubicBezTo>
                  <a:lnTo>
                    <a:pt x="7640" y="18980"/>
                  </a:lnTo>
                  <a:lnTo>
                    <a:pt x="6939" y="16212"/>
                  </a:lnTo>
                  <a:lnTo>
                    <a:pt x="6939" y="16212"/>
                  </a:lnTo>
                  <a:lnTo>
                    <a:pt x="11909" y="18146"/>
                  </a:lnTo>
                  <a:lnTo>
                    <a:pt x="12043" y="26085"/>
                  </a:lnTo>
                  <a:cubicBezTo>
                    <a:pt x="12043" y="26419"/>
                    <a:pt x="12243" y="26686"/>
                    <a:pt x="12543" y="26819"/>
                  </a:cubicBezTo>
                  <a:lnTo>
                    <a:pt x="14845" y="27887"/>
                  </a:lnTo>
                  <a:cubicBezTo>
                    <a:pt x="14945" y="27920"/>
                    <a:pt x="15078" y="27953"/>
                    <a:pt x="15178" y="27953"/>
                  </a:cubicBezTo>
                  <a:cubicBezTo>
                    <a:pt x="15312" y="27953"/>
                    <a:pt x="15412" y="27920"/>
                    <a:pt x="15512" y="27887"/>
                  </a:cubicBezTo>
                  <a:lnTo>
                    <a:pt x="17847" y="26819"/>
                  </a:lnTo>
                  <a:cubicBezTo>
                    <a:pt x="18147" y="26686"/>
                    <a:pt x="18347" y="26419"/>
                    <a:pt x="18347" y="26085"/>
                  </a:cubicBezTo>
                  <a:lnTo>
                    <a:pt x="18347" y="18180"/>
                  </a:lnTo>
                  <a:lnTo>
                    <a:pt x="23418" y="16212"/>
                  </a:lnTo>
                  <a:lnTo>
                    <a:pt x="22717" y="18980"/>
                  </a:lnTo>
                  <a:lnTo>
                    <a:pt x="19048" y="22483"/>
                  </a:lnTo>
                  <a:cubicBezTo>
                    <a:pt x="18914" y="22616"/>
                    <a:pt x="18814" y="22783"/>
                    <a:pt x="18781" y="22983"/>
                  </a:cubicBezTo>
                  <a:lnTo>
                    <a:pt x="16680" y="40362"/>
                  </a:lnTo>
                  <a:cubicBezTo>
                    <a:pt x="16613" y="40696"/>
                    <a:pt x="16780" y="41029"/>
                    <a:pt x="17080" y="41196"/>
                  </a:cubicBezTo>
                  <a:cubicBezTo>
                    <a:pt x="17213" y="41263"/>
                    <a:pt x="17347" y="41296"/>
                    <a:pt x="17480" y="41296"/>
                  </a:cubicBezTo>
                  <a:cubicBezTo>
                    <a:pt x="17680" y="41296"/>
                    <a:pt x="17847" y="41230"/>
                    <a:pt x="18014" y="41129"/>
                  </a:cubicBezTo>
                  <a:cubicBezTo>
                    <a:pt x="18114" y="41029"/>
                    <a:pt x="18181" y="40963"/>
                    <a:pt x="18247" y="40863"/>
                  </a:cubicBezTo>
                  <a:lnTo>
                    <a:pt x="23151" y="31689"/>
                  </a:lnTo>
                  <a:lnTo>
                    <a:pt x="28755" y="21615"/>
                  </a:lnTo>
                  <a:cubicBezTo>
                    <a:pt x="28855" y="21449"/>
                    <a:pt x="28888" y="21282"/>
                    <a:pt x="28855" y="21082"/>
                  </a:cubicBezTo>
                  <a:lnTo>
                    <a:pt x="28521" y="18813"/>
                  </a:lnTo>
                  <a:cubicBezTo>
                    <a:pt x="28555" y="18680"/>
                    <a:pt x="28555" y="18547"/>
                    <a:pt x="28521" y="18413"/>
                  </a:cubicBezTo>
                  <a:lnTo>
                    <a:pt x="28421" y="17879"/>
                  </a:lnTo>
                  <a:lnTo>
                    <a:pt x="29922" y="16879"/>
                  </a:lnTo>
                  <a:cubicBezTo>
                    <a:pt x="30223" y="16679"/>
                    <a:pt x="30389" y="16278"/>
                    <a:pt x="30256" y="15945"/>
                  </a:cubicBezTo>
                  <a:lnTo>
                    <a:pt x="28121" y="9273"/>
                  </a:lnTo>
                  <a:cubicBezTo>
                    <a:pt x="28021" y="8906"/>
                    <a:pt x="27687" y="8673"/>
                    <a:pt x="27354" y="8673"/>
                  </a:cubicBezTo>
                  <a:cubicBezTo>
                    <a:pt x="27287" y="8673"/>
                    <a:pt x="27220" y="8706"/>
                    <a:pt x="27154" y="8706"/>
                  </a:cubicBezTo>
                  <a:lnTo>
                    <a:pt x="27020" y="8740"/>
                  </a:lnTo>
                  <a:cubicBezTo>
                    <a:pt x="26720" y="7472"/>
                    <a:pt x="25886" y="5137"/>
                    <a:pt x="23785" y="3169"/>
                  </a:cubicBezTo>
                  <a:cubicBezTo>
                    <a:pt x="21817" y="1301"/>
                    <a:pt x="19782" y="801"/>
                    <a:pt x="19582" y="734"/>
                  </a:cubicBezTo>
                  <a:cubicBezTo>
                    <a:pt x="19048" y="567"/>
                    <a:pt x="18514" y="434"/>
                    <a:pt x="17980" y="334"/>
                  </a:cubicBezTo>
                  <a:cubicBezTo>
                    <a:pt x="17046" y="100"/>
                    <a:pt x="16112" y="0"/>
                    <a:pt x="15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016147" y="575"/>
              <a:ext cx="224264" cy="450560"/>
            </a:xfrm>
            <a:custGeom>
              <a:avLst/>
              <a:gdLst/>
              <a:ahLst/>
              <a:cxnLst/>
              <a:rect l="l" t="t" r="r" b="b"/>
              <a:pathLst>
                <a:path w="7173" h="14411" extrusionOk="0">
                  <a:moveTo>
                    <a:pt x="3170" y="0"/>
                  </a:moveTo>
                  <a:cubicBezTo>
                    <a:pt x="3036" y="0"/>
                    <a:pt x="2870" y="67"/>
                    <a:pt x="2736" y="133"/>
                  </a:cubicBezTo>
                  <a:lnTo>
                    <a:pt x="2536" y="133"/>
                  </a:lnTo>
                  <a:cubicBezTo>
                    <a:pt x="2469" y="133"/>
                    <a:pt x="2369" y="133"/>
                    <a:pt x="2302" y="167"/>
                  </a:cubicBezTo>
                  <a:lnTo>
                    <a:pt x="635" y="667"/>
                  </a:lnTo>
                  <a:cubicBezTo>
                    <a:pt x="234" y="801"/>
                    <a:pt x="1" y="1201"/>
                    <a:pt x="68" y="1601"/>
                  </a:cubicBezTo>
                  <a:lnTo>
                    <a:pt x="1735" y="13677"/>
                  </a:lnTo>
                  <a:cubicBezTo>
                    <a:pt x="1769" y="14110"/>
                    <a:pt x="2136" y="14410"/>
                    <a:pt x="2536" y="14410"/>
                  </a:cubicBezTo>
                  <a:cubicBezTo>
                    <a:pt x="2569" y="14410"/>
                    <a:pt x="4671" y="14310"/>
                    <a:pt x="4671" y="14310"/>
                  </a:cubicBezTo>
                  <a:cubicBezTo>
                    <a:pt x="5071" y="14277"/>
                    <a:pt x="5405" y="13977"/>
                    <a:pt x="5471" y="13576"/>
                  </a:cubicBezTo>
                  <a:lnTo>
                    <a:pt x="7139" y="1368"/>
                  </a:lnTo>
                  <a:cubicBezTo>
                    <a:pt x="7173" y="1168"/>
                    <a:pt x="7106" y="934"/>
                    <a:pt x="6972" y="767"/>
                  </a:cubicBezTo>
                  <a:cubicBezTo>
                    <a:pt x="6839" y="600"/>
                    <a:pt x="6639" y="467"/>
                    <a:pt x="6405" y="434"/>
                  </a:cubicBezTo>
                  <a:lnTo>
                    <a:pt x="3270" y="33"/>
                  </a:lnTo>
                  <a:cubicBezTo>
                    <a:pt x="3236" y="33"/>
                    <a:pt x="3203" y="0"/>
                    <a:pt x="3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767949" y="446891"/>
              <a:ext cx="699836" cy="403662"/>
            </a:xfrm>
            <a:custGeom>
              <a:avLst/>
              <a:gdLst/>
              <a:ahLst/>
              <a:cxnLst/>
              <a:rect l="l" t="t" r="r" b="b"/>
              <a:pathLst>
                <a:path w="22384" h="12911" extrusionOk="0">
                  <a:moveTo>
                    <a:pt x="11175" y="1"/>
                  </a:moveTo>
                  <a:cubicBezTo>
                    <a:pt x="5004" y="1"/>
                    <a:pt x="1" y="5005"/>
                    <a:pt x="1" y="11209"/>
                  </a:cubicBezTo>
                  <a:cubicBezTo>
                    <a:pt x="1" y="11776"/>
                    <a:pt x="34" y="12343"/>
                    <a:pt x="134" y="12910"/>
                  </a:cubicBezTo>
                  <a:lnTo>
                    <a:pt x="22217" y="12910"/>
                  </a:lnTo>
                  <a:cubicBezTo>
                    <a:pt x="22317" y="12343"/>
                    <a:pt x="22383" y="11776"/>
                    <a:pt x="22383" y="11209"/>
                  </a:cubicBezTo>
                  <a:cubicBezTo>
                    <a:pt x="22383" y="5005"/>
                    <a:pt x="17347" y="1"/>
                    <a:pt x="11175" y="1"/>
                  </a:cubicBezTo>
                  <a:close/>
                </a:path>
              </a:pathLst>
            </a:custGeom>
            <a:solidFill>
              <a:srgbClr val="4CF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117315" y="719101"/>
              <a:ext cx="446402" cy="966808"/>
            </a:xfrm>
            <a:custGeom>
              <a:avLst/>
              <a:gdLst/>
              <a:ahLst/>
              <a:cxnLst/>
              <a:rect l="l" t="t" r="r" b="b"/>
              <a:pathLst>
                <a:path w="14278" h="30923" extrusionOk="0">
                  <a:moveTo>
                    <a:pt x="12142" y="0"/>
                  </a:moveTo>
                  <a:lnTo>
                    <a:pt x="0" y="2735"/>
                  </a:lnTo>
                  <a:lnTo>
                    <a:pt x="0" y="17579"/>
                  </a:lnTo>
                  <a:lnTo>
                    <a:pt x="2302" y="16545"/>
                  </a:lnTo>
                  <a:lnTo>
                    <a:pt x="2302" y="8073"/>
                  </a:lnTo>
                  <a:lnTo>
                    <a:pt x="9441" y="5304"/>
                  </a:lnTo>
                  <a:lnTo>
                    <a:pt x="9441" y="5304"/>
                  </a:lnTo>
                  <a:lnTo>
                    <a:pt x="8306" y="9874"/>
                  </a:lnTo>
                  <a:lnTo>
                    <a:pt x="4437" y="13543"/>
                  </a:lnTo>
                  <a:lnTo>
                    <a:pt x="2302" y="30922"/>
                  </a:lnTo>
                  <a:lnTo>
                    <a:pt x="2302" y="30922"/>
                  </a:lnTo>
                  <a:lnTo>
                    <a:pt x="7272" y="21749"/>
                  </a:lnTo>
                  <a:lnTo>
                    <a:pt x="12776" y="11842"/>
                  </a:lnTo>
                  <a:lnTo>
                    <a:pt x="12142" y="8073"/>
                  </a:lnTo>
                  <a:lnTo>
                    <a:pt x="14277" y="6638"/>
                  </a:lnTo>
                  <a:lnTo>
                    <a:pt x="12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3424944" y="968333"/>
              <a:ext cx="84509" cy="64687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2469" y="1"/>
                  </a:moveTo>
                  <a:lnTo>
                    <a:pt x="1" y="2069"/>
                  </a:lnTo>
                  <a:lnTo>
                    <a:pt x="1" y="2069"/>
                  </a:lnTo>
                  <a:lnTo>
                    <a:pt x="2703" y="1101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088115" y="456302"/>
              <a:ext cx="378619" cy="317058"/>
            </a:xfrm>
            <a:custGeom>
              <a:avLst/>
              <a:gdLst/>
              <a:ahLst/>
              <a:cxnLst/>
              <a:rect l="l" t="t" r="r" b="b"/>
              <a:pathLst>
                <a:path w="12110" h="10141" extrusionOk="0">
                  <a:moveTo>
                    <a:pt x="3570" y="0"/>
                  </a:moveTo>
                  <a:cubicBezTo>
                    <a:pt x="3570" y="0"/>
                    <a:pt x="0" y="1801"/>
                    <a:pt x="934" y="10141"/>
                  </a:cubicBezTo>
                  <a:lnTo>
                    <a:pt x="8573" y="9407"/>
                  </a:lnTo>
                  <a:lnTo>
                    <a:pt x="12109" y="8606"/>
                  </a:lnTo>
                  <a:cubicBezTo>
                    <a:pt x="12109" y="8606"/>
                    <a:pt x="11375" y="1535"/>
                    <a:pt x="3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248714" y="469839"/>
              <a:ext cx="218011" cy="271193"/>
            </a:xfrm>
            <a:custGeom>
              <a:avLst/>
              <a:gdLst/>
              <a:ahLst/>
              <a:cxnLst/>
              <a:rect l="l" t="t" r="r" b="b"/>
              <a:pathLst>
                <a:path w="6973" h="8674" extrusionOk="0">
                  <a:moveTo>
                    <a:pt x="0" y="1"/>
                  </a:moveTo>
                  <a:lnTo>
                    <a:pt x="0" y="1"/>
                  </a:lnTo>
                  <a:cubicBezTo>
                    <a:pt x="5204" y="2736"/>
                    <a:pt x="5838" y="7673"/>
                    <a:pt x="5838" y="7673"/>
                  </a:cubicBezTo>
                  <a:lnTo>
                    <a:pt x="4737" y="8674"/>
                  </a:lnTo>
                  <a:lnTo>
                    <a:pt x="4737" y="8674"/>
                  </a:lnTo>
                  <a:lnTo>
                    <a:pt x="6972" y="8173"/>
                  </a:lnTo>
                  <a:cubicBezTo>
                    <a:pt x="5504" y="116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CF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848264" y="740986"/>
              <a:ext cx="269098" cy="527753"/>
            </a:xfrm>
            <a:custGeom>
              <a:avLst/>
              <a:gdLst/>
              <a:ahLst/>
              <a:cxnLst/>
              <a:rect l="l" t="t" r="r" b="b"/>
              <a:pathLst>
                <a:path w="8607" h="16880" extrusionOk="0">
                  <a:moveTo>
                    <a:pt x="0" y="1"/>
                  </a:moveTo>
                  <a:lnTo>
                    <a:pt x="968" y="3970"/>
                  </a:lnTo>
                  <a:lnTo>
                    <a:pt x="6171" y="7473"/>
                  </a:lnTo>
                  <a:lnTo>
                    <a:pt x="6305" y="15845"/>
                  </a:lnTo>
                  <a:lnTo>
                    <a:pt x="8606" y="16879"/>
                  </a:lnTo>
                  <a:lnTo>
                    <a:pt x="8606" y="2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2670971" y="926628"/>
              <a:ext cx="172114" cy="108490"/>
            </a:xfrm>
            <a:custGeom>
              <a:avLst/>
              <a:gdLst/>
              <a:ahLst/>
              <a:cxnLst/>
              <a:rect l="l" t="t" r="r" b="b"/>
              <a:pathLst>
                <a:path w="5505" h="3470" extrusionOk="0">
                  <a:moveTo>
                    <a:pt x="1" y="0"/>
                  </a:moveTo>
                  <a:lnTo>
                    <a:pt x="1168" y="1401"/>
                  </a:lnTo>
                  <a:lnTo>
                    <a:pt x="1735" y="2769"/>
                  </a:lnTo>
                  <a:lnTo>
                    <a:pt x="5505" y="3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3045347" y="788975"/>
              <a:ext cx="107458" cy="153324"/>
            </a:xfrm>
            <a:custGeom>
              <a:avLst/>
              <a:gdLst/>
              <a:ahLst/>
              <a:cxnLst/>
              <a:rect l="l" t="t" r="r" b="b"/>
              <a:pathLst>
                <a:path w="3437" h="4904" extrusionOk="0">
                  <a:moveTo>
                    <a:pt x="1" y="0"/>
                  </a:moveTo>
                  <a:cubicBezTo>
                    <a:pt x="1" y="0"/>
                    <a:pt x="2302" y="934"/>
                    <a:pt x="2302" y="4904"/>
                  </a:cubicBezTo>
                  <a:lnTo>
                    <a:pt x="3437" y="267"/>
                  </a:lnTo>
                  <a:lnTo>
                    <a:pt x="2302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670971" y="446891"/>
              <a:ext cx="685235" cy="1239032"/>
            </a:xfrm>
            <a:custGeom>
              <a:avLst/>
              <a:gdLst/>
              <a:ahLst/>
              <a:cxnLst/>
              <a:rect l="l" t="t" r="r" b="b"/>
              <a:pathLst>
                <a:path w="21917" h="39630" extrusionOk="0">
                  <a:moveTo>
                    <a:pt x="14277" y="1"/>
                  </a:moveTo>
                  <a:cubicBezTo>
                    <a:pt x="4737" y="802"/>
                    <a:pt x="3370" y="8674"/>
                    <a:pt x="3370" y="8674"/>
                  </a:cubicBezTo>
                  <a:lnTo>
                    <a:pt x="2135" y="8674"/>
                  </a:lnTo>
                  <a:lnTo>
                    <a:pt x="1" y="15345"/>
                  </a:lnTo>
                  <a:lnTo>
                    <a:pt x="2135" y="16780"/>
                  </a:lnTo>
                  <a:lnTo>
                    <a:pt x="1502" y="20549"/>
                  </a:lnTo>
                  <a:lnTo>
                    <a:pt x="7039" y="30456"/>
                  </a:lnTo>
                  <a:lnTo>
                    <a:pt x="11976" y="39629"/>
                  </a:lnTo>
                  <a:lnTo>
                    <a:pt x="11976" y="39629"/>
                  </a:lnTo>
                  <a:lnTo>
                    <a:pt x="9841" y="22250"/>
                  </a:lnTo>
                  <a:lnTo>
                    <a:pt x="5972" y="18581"/>
                  </a:lnTo>
                  <a:lnTo>
                    <a:pt x="4804" y="14011"/>
                  </a:lnTo>
                  <a:lnTo>
                    <a:pt x="4804" y="14011"/>
                  </a:lnTo>
                  <a:lnTo>
                    <a:pt x="11942" y="16780"/>
                  </a:lnTo>
                  <a:lnTo>
                    <a:pt x="11942" y="25252"/>
                  </a:lnTo>
                  <a:lnTo>
                    <a:pt x="14277" y="26286"/>
                  </a:lnTo>
                  <a:lnTo>
                    <a:pt x="14277" y="11442"/>
                  </a:lnTo>
                  <a:lnTo>
                    <a:pt x="21916" y="9708"/>
                  </a:lnTo>
                  <a:lnTo>
                    <a:pt x="21916" y="9708"/>
                  </a:lnTo>
                  <a:lnTo>
                    <a:pt x="14277" y="10442"/>
                  </a:lnTo>
                  <a:lnTo>
                    <a:pt x="6072" y="8274"/>
                  </a:lnTo>
                  <a:cubicBezTo>
                    <a:pt x="6172" y="2103"/>
                    <a:pt x="14277" y="1"/>
                    <a:pt x="142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466680" y="756649"/>
              <a:ext cx="97015" cy="385904"/>
            </a:xfrm>
            <a:custGeom>
              <a:avLst/>
              <a:gdLst/>
              <a:ahLst/>
              <a:cxnLst/>
              <a:rect l="l" t="t" r="r" b="b"/>
              <a:pathLst>
                <a:path w="3103" h="12343" extrusionOk="0">
                  <a:moveTo>
                    <a:pt x="1368" y="0"/>
                  </a:moveTo>
                  <a:lnTo>
                    <a:pt x="1968" y="5004"/>
                  </a:lnTo>
                  <a:lnTo>
                    <a:pt x="0" y="6271"/>
                  </a:lnTo>
                  <a:lnTo>
                    <a:pt x="634" y="12342"/>
                  </a:lnTo>
                  <a:lnTo>
                    <a:pt x="1668" y="10474"/>
                  </a:lnTo>
                  <a:lnTo>
                    <a:pt x="1134" y="6772"/>
                  </a:lnTo>
                  <a:lnTo>
                    <a:pt x="3102" y="5437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4CF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189282" y="1027765"/>
              <a:ext cx="187746" cy="658128"/>
            </a:xfrm>
            <a:custGeom>
              <a:avLst/>
              <a:gdLst/>
              <a:ahLst/>
              <a:cxnLst/>
              <a:rect l="l" t="t" r="r" b="b"/>
              <a:pathLst>
                <a:path w="6005" h="21050" extrusionOk="0">
                  <a:moveTo>
                    <a:pt x="6004" y="1"/>
                  </a:moveTo>
                  <a:lnTo>
                    <a:pt x="2135" y="3670"/>
                  </a:lnTo>
                  <a:lnTo>
                    <a:pt x="0" y="21049"/>
                  </a:lnTo>
                  <a:lnTo>
                    <a:pt x="0" y="21049"/>
                  </a:lnTo>
                  <a:lnTo>
                    <a:pt x="1568" y="18214"/>
                  </a:lnTo>
                  <a:lnTo>
                    <a:pt x="3202" y="3937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2865990" y="1036112"/>
              <a:ext cx="179399" cy="649780"/>
            </a:xfrm>
            <a:custGeom>
              <a:avLst/>
              <a:gdLst/>
              <a:ahLst/>
              <a:cxnLst/>
              <a:rect l="l" t="t" r="r" b="b"/>
              <a:pathLst>
                <a:path w="5738" h="20783" extrusionOk="0">
                  <a:moveTo>
                    <a:pt x="0" y="1"/>
                  </a:moveTo>
                  <a:lnTo>
                    <a:pt x="2402" y="3904"/>
                  </a:lnTo>
                  <a:lnTo>
                    <a:pt x="3503" y="16212"/>
                  </a:lnTo>
                  <a:cubicBezTo>
                    <a:pt x="3436" y="16246"/>
                    <a:pt x="3369" y="16279"/>
                    <a:pt x="3303" y="16312"/>
                  </a:cubicBezTo>
                  <a:lnTo>
                    <a:pt x="5738" y="20782"/>
                  </a:lnTo>
                  <a:lnTo>
                    <a:pt x="3603" y="3470"/>
                  </a:lnTo>
                  <a:lnTo>
                    <a:pt x="2702" y="2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F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2724149" y="539712"/>
              <a:ext cx="255560" cy="233643"/>
            </a:xfrm>
            <a:custGeom>
              <a:avLst/>
              <a:gdLst/>
              <a:ahLst/>
              <a:cxnLst/>
              <a:rect l="l" t="t" r="r" b="b"/>
              <a:pathLst>
                <a:path w="8174" h="7473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2369" y="1835"/>
                    <a:pt x="1402" y="4871"/>
                    <a:pt x="1402" y="4871"/>
                  </a:cubicBezTo>
                  <a:lnTo>
                    <a:pt x="1" y="5638"/>
                  </a:lnTo>
                  <a:lnTo>
                    <a:pt x="8173" y="7473"/>
                  </a:lnTo>
                  <a:cubicBezTo>
                    <a:pt x="8173" y="7473"/>
                    <a:pt x="3370" y="5605"/>
                    <a:pt x="2836" y="5138"/>
                  </a:cubicBezTo>
                  <a:cubicBezTo>
                    <a:pt x="2136" y="2970"/>
                    <a:pt x="4771" y="1"/>
                    <a:pt x="47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2670971" y="926628"/>
              <a:ext cx="198189" cy="292046"/>
            </a:xfrm>
            <a:custGeom>
              <a:avLst/>
              <a:gdLst/>
              <a:ahLst/>
              <a:cxnLst/>
              <a:rect l="l" t="t" r="r" b="b"/>
              <a:pathLst>
                <a:path w="6339" h="9341" extrusionOk="0">
                  <a:moveTo>
                    <a:pt x="1" y="0"/>
                  </a:moveTo>
                  <a:lnTo>
                    <a:pt x="1402" y="1635"/>
                  </a:lnTo>
                  <a:lnTo>
                    <a:pt x="1602" y="2335"/>
                  </a:lnTo>
                  <a:lnTo>
                    <a:pt x="2903" y="2969"/>
                  </a:lnTo>
                  <a:lnTo>
                    <a:pt x="6338" y="9340"/>
                  </a:lnTo>
                  <a:lnTo>
                    <a:pt x="3937" y="27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3043283" y="27681"/>
              <a:ext cx="170019" cy="397378"/>
            </a:xfrm>
            <a:custGeom>
              <a:avLst/>
              <a:gdLst/>
              <a:ahLst/>
              <a:cxnLst/>
              <a:rect l="l" t="t" r="r" b="b"/>
              <a:pathLst>
                <a:path w="5438" h="12710" extrusionOk="0">
                  <a:moveTo>
                    <a:pt x="2302" y="0"/>
                  </a:moveTo>
                  <a:lnTo>
                    <a:pt x="2302" y="2802"/>
                  </a:lnTo>
                  <a:lnTo>
                    <a:pt x="1668" y="100"/>
                  </a:lnTo>
                  <a:lnTo>
                    <a:pt x="0" y="601"/>
                  </a:lnTo>
                  <a:lnTo>
                    <a:pt x="1668" y="12709"/>
                  </a:lnTo>
                  <a:lnTo>
                    <a:pt x="3769" y="12609"/>
                  </a:lnTo>
                  <a:lnTo>
                    <a:pt x="5437" y="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3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3043283" y="27681"/>
              <a:ext cx="170019" cy="397378"/>
            </a:xfrm>
            <a:custGeom>
              <a:avLst/>
              <a:gdLst/>
              <a:ahLst/>
              <a:cxnLst/>
              <a:rect l="l" t="t" r="r" b="b"/>
              <a:pathLst>
                <a:path w="5438" h="12710" extrusionOk="0">
                  <a:moveTo>
                    <a:pt x="2302" y="0"/>
                  </a:moveTo>
                  <a:lnTo>
                    <a:pt x="2302" y="2802"/>
                  </a:lnTo>
                  <a:lnTo>
                    <a:pt x="1668" y="100"/>
                  </a:lnTo>
                  <a:lnTo>
                    <a:pt x="0" y="601"/>
                  </a:lnTo>
                  <a:lnTo>
                    <a:pt x="1668" y="12709"/>
                  </a:lnTo>
                  <a:lnTo>
                    <a:pt x="3769" y="12609"/>
                  </a:lnTo>
                  <a:lnTo>
                    <a:pt x="5437" y="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4CF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2687665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3203" y="1"/>
                  </a:moveTo>
                  <a:lnTo>
                    <a:pt x="3036" y="4004"/>
                  </a:lnTo>
                  <a:lnTo>
                    <a:pt x="0" y="10542"/>
                  </a:lnTo>
                  <a:lnTo>
                    <a:pt x="5004" y="11509"/>
                  </a:lnTo>
                  <a:lnTo>
                    <a:pt x="10274" y="14711"/>
                  </a:lnTo>
                  <a:lnTo>
                    <a:pt x="7639" y="720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2409205" y="1717122"/>
              <a:ext cx="708184" cy="239896"/>
            </a:xfrm>
            <a:custGeom>
              <a:avLst/>
              <a:gdLst/>
              <a:ahLst/>
              <a:cxnLst/>
              <a:rect l="l" t="t" r="r" b="b"/>
              <a:pathLst>
                <a:path w="22651" h="7673" extrusionOk="0">
                  <a:moveTo>
                    <a:pt x="6806" y="0"/>
                  </a:moveTo>
                  <a:lnTo>
                    <a:pt x="1" y="4036"/>
                  </a:lnTo>
                  <a:lnTo>
                    <a:pt x="12643" y="7672"/>
                  </a:lnTo>
                  <a:lnTo>
                    <a:pt x="22650" y="7672"/>
                  </a:lnTo>
                  <a:lnTo>
                    <a:pt x="14445" y="2102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230987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7072" y="1"/>
                  </a:moveTo>
                  <a:lnTo>
                    <a:pt x="2636" y="7206"/>
                  </a:lnTo>
                  <a:lnTo>
                    <a:pt x="0" y="14711"/>
                  </a:lnTo>
                  <a:lnTo>
                    <a:pt x="5271" y="11509"/>
                  </a:lnTo>
                  <a:lnTo>
                    <a:pt x="10274" y="10542"/>
                  </a:lnTo>
                  <a:lnTo>
                    <a:pt x="7206" y="4004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121473" y="1717122"/>
              <a:ext cx="709215" cy="239896"/>
            </a:xfrm>
            <a:custGeom>
              <a:avLst/>
              <a:gdLst/>
              <a:ahLst/>
              <a:cxnLst/>
              <a:rect l="l" t="t" r="r" b="b"/>
              <a:pathLst>
                <a:path w="22684" h="7673" extrusionOk="0">
                  <a:moveTo>
                    <a:pt x="15846" y="0"/>
                  </a:moveTo>
                  <a:lnTo>
                    <a:pt x="8207" y="2102"/>
                  </a:lnTo>
                  <a:lnTo>
                    <a:pt x="1" y="7672"/>
                  </a:lnTo>
                  <a:lnTo>
                    <a:pt x="10008" y="7672"/>
                  </a:lnTo>
                  <a:lnTo>
                    <a:pt x="22684" y="4036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2409205" y="1782806"/>
              <a:ext cx="708184" cy="174209"/>
            </a:xfrm>
            <a:custGeom>
              <a:avLst/>
              <a:gdLst/>
              <a:ahLst/>
              <a:cxnLst/>
              <a:rect l="l" t="t" r="r" b="b"/>
              <a:pathLst>
                <a:path w="22651" h="5572" extrusionOk="0">
                  <a:moveTo>
                    <a:pt x="14445" y="1"/>
                  </a:moveTo>
                  <a:lnTo>
                    <a:pt x="17480" y="4103"/>
                  </a:lnTo>
                  <a:lnTo>
                    <a:pt x="12243" y="4103"/>
                  </a:lnTo>
                  <a:lnTo>
                    <a:pt x="1" y="1935"/>
                  </a:lnTo>
                  <a:lnTo>
                    <a:pt x="12643" y="5571"/>
                  </a:lnTo>
                  <a:lnTo>
                    <a:pt x="22650" y="5571"/>
                  </a:lnTo>
                  <a:lnTo>
                    <a:pt x="14445" y="1"/>
                  </a:lnTo>
                  <a:close/>
                </a:path>
              </a:pathLst>
            </a:custGeom>
            <a:solidFill>
              <a:srgbClr val="4CF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2787770" y="1357312"/>
              <a:ext cx="221137" cy="459971"/>
            </a:xfrm>
            <a:custGeom>
              <a:avLst/>
              <a:gdLst/>
              <a:ahLst/>
              <a:cxnLst/>
              <a:rect l="l" t="t" r="r" b="b"/>
              <a:pathLst>
                <a:path w="7073" h="14712" extrusionOk="0">
                  <a:moveTo>
                    <a:pt x="1" y="1"/>
                  </a:moveTo>
                  <a:lnTo>
                    <a:pt x="3103" y="7906"/>
                  </a:lnTo>
                  <a:lnTo>
                    <a:pt x="3103" y="10508"/>
                  </a:lnTo>
                  <a:lnTo>
                    <a:pt x="1802" y="11509"/>
                  </a:lnTo>
                  <a:lnTo>
                    <a:pt x="7072" y="14711"/>
                  </a:lnTo>
                  <a:lnTo>
                    <a:pt x="4437" y="7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CF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230987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7072" y="1"/>
                  </a:moveTo>
                  <a:lnTo>
                    <a:pt x="6205" y="4304"/>
                  </a:lnTo>
                  <a:lnTo>
                    <a:pt x="8406" y="9508"/>
                  </a:lnTo>
                  <a:lnTo>
                    <a:pt x="5137" y="10508"/>
                  </a:lnTo>
                  <a:lnTo>
                    <a:pt x="0" y="14711"/>
                  </a:lnTo>
                  <a:lnTo>
                    <a:pt x="5271" y="11509"/>
                  </a:lnTo>
                  <a:lnTo>
                    <a:pt x="10274" y="10542"/>
                  </a:lnTo>
                  <a:lnTo>
                    <a:pt x="7206" y="4004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rgbClr val="4CF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7"/>
          <p:cNvGrpSpPr/>
          <p:nvPr/>
        </p:nvGrpSpPr>
        <p:grpSpPr>
          <a:xfrm>
            <a:off x="1936002" y="3001053"/>
            <a:ext cx="1556808" cy="2142696"/>
            <a:chOff x="2409205" y="575"/>
            <a:chExt cx="1421483" cy="1956443"/>
          </a:xfrm>
        </p:grpSpPr>
        <p:sp>
          <p:nvSpPr>
            <p:cNvPr id="620" name="Google Shape;620;p27"/>
            <p:cNvSpPr/>
            <p:nvPr/>
          </p:nvSpPr>
          <p:spPr>
            <a:xfrm>
              <a:off x="2642803" y="420849"/>
              <a:ext cx="950143" cy="1291151"/>
            </a:xfrm>
            <a:custGeom>
              <a:avLst/>
              <a:gdLst/>
              <a:ahLst/>
              <a:cxnLst/>
              <a:rect l="l" t="t" r="r" b="b"/>
              <a:pathLst>
                <a:path w="30390" h="41297" extrusionOk="0">
                  <a:moveTo>
                    <a:pt x="15178" y="0"/>
                  </a:moveTo>
                  <a:cubicBezTo>
                    <a:pt x="10108" y="0"/>
                    <a:pt x="5538" y="3202"/>
                    <a:pt x="3837" y="8006"/>
                  </a:cubicBezTo>
                  <a:cubicBezTo>
                    <a:pt x="3737" y="8239"/>
                    <a:pt x="3670" y="8473"/>
                    <a:pt x="3604" y="8673"/>
                  </a:cubicBezTo>
                  <a:lnTo>
                    <a:pt x="3003" y="8673"/>
                  </a:lnTo>
                  <a:cubicBezTo>
                    <a:pt x="2670" y="8673"/>
                    <a:pt x="2336" y="8906"/>
                    <a:pt x="2236" y="9273"/>
                  </a:cubicBezTo>
                  <a:lnTo>
                    <a:pt x="101" y="15945"/>
                  </a:lnTo>
                  <a:cubicBezTo>
                    <a:pt x="1" y="16278"/>
                    <a:pt x="134" y="16679"/>
                    <a:pt x="435" y="16879"/>
                  </a:cubicBezTo>
                  <a:lnTo>
                    <a:pt x="2102" y="18013"/>
                  </a:lnTo>
                  <a:lnTo>
                    <a:pt x="1602" y="21249"/>
                  </a:lnTo>
                  <a:cubicBezTo>
                    <a:pt x="1569" y="21415"/>
                    <a:pt x="1602" y="21615"/>
                    <a:pt x="1702" y="21782"/>
                  </a:cubicBezTo>
                  <a:lnTo>
                    <a:pt x="7173" y="31689"/>
                  </a:lnTo>
                  <a:lnTo>
                    <a:pt x="12143" y="40863"/>
                  </a:lnTo>
                  <a:cubicBezTo>
                    <a:pt x="12276" y="41129"/>
                    <a:pt x="12577" y="41296"/>
                    <a:pt x="12877" y="41296"/>
                  </a:cubicBezTo>
                  <a:cubicBezTo>
                    <a:pt x="12944" y="41296"/>
                    <a:pt x="13044" y="41296"/>
                    <a:pt x="13110" y="41263"/>
                  </a:cubicBezTo>
                  <a:cubicBezTo>
                    <a:pt x="13511" y="41129"/>
                    <a:pt x="13744" y="40763"/>
                    <a:pt x="13711" y="40362"/>
                  </a:cubicBezTo>
                  <a:lnTo>
                    <a:pt x="11576" y="22983"/>
                  </a:lnTo>
                  <a:cubicBezTo>
                    <a:pt x="11543" y="22783"/>
                    <a:pt x="11476" y="22616"/>
                    <a:pt x="11309" y="22483"/>
                  </a:cubicBezTo>
                  <a:lnTo>
                    <a:pt x="7640" y="18980"/>
                  </a:lnTo>
                  <a:lnTo>
                    <a:pt x="6939" y="16212"/>
                  </a:lnTo>
                  <a:lnTo>
                    <a:pt x="6939" y="16212"/>
                  </a:lnTo>
                  <a:lnTo>
                    <a:pt x="11909" y="18146"/>
                  </a:lnTo>
                  <a:lnTo>
                    <a:pt x="12043" y="26085"/>
                  </a:lnTo>
                  <a:cubicBezTo>
                    <a:pt x="12043" y="26419"/>
                    <a:pt x="12243" y="26686"/>
                    <a:pt x="12543" y="26819"/>
                  </a:cubicBezTo>
                  <a:lnTo>
                    <a:pt x="14845" y="27887"/>
                  </a:lnTo>
                  <a:cubicBezTo>
                    <a:pt x="14945" y="27920"/>
                    <a:pt x="15078" y="27953"/>
                    <a:pt x="15178" y="27953"/>
                  </a:cubicBezTo>
                  <a:cubicBezTo>
                    <a:pt x="15312" y="27953"/>
                    <a:pt x="15412" y="27920"/>
                    <a:pt x="15512" y="27887"/>
                  </a:cubicBezTo>
                  <a:lnTo>
                    <a:pt x="17847" y="26819"/>
                  </a:lnTo>
                  <a:cubicBezTo>
                    <a:pt x="18147" y="26686"/>
                    <a:pt x="18347" y="26419"/>
                    <a:pt x="18347" y="26085"/>
                  </a:cubicBezTo>
                  <a:lnTo>
                    <a:pt x="18347" y="18180"/>
                  </a:lnTo>
                  <a:lnTo>
                    <a:pt x="23418" y="16212"/>
                  </a:lnTo>
                  <a:lnTo>
                    <a:pt x="22717" y="18980"/>
                  </a:lnTo>
                  <a:lnTo>
                    <a:pt x="19048" y="22483"/>
                  </a:lnTo>
                  <a:cubicBezTo>
                    <a:pt x="18914" y="22616"/>
                    <a:pt x="18814" y="22783"/>
                    <a:pt x="18781" y="22983"/>
                  </a:cubicBezTo>
                  <a:lnTo>
                    <a:pt x="16680" y="40362"/>
                  </a:lnTo>
                  <a:cubicBezTo>
                    <a:pt x="16613" y="40696"/>
                    <a:pt x="16780" y="41029"/>
                    <a:pt x="17080" y="41196"/>
                  </a:cubicBezTo>
                  <a:cubicBezTo>
                    <a:pt x="17213" y="41263"/>
                    <a:pt x="17347" y="41296"/>
                    <a:pt x="17480" y="41296"/>
                  </a:cubicBezTo>
                  <a:cubicBezTo>
                    <a:pt x="17680" y="41296"/>
                    <a:pt x="17847" y="41230"/>
                    <a:pt x="18014" y="41129"/>
                  </a:cubicBezTo>
                  <a:cubicBezTo>
                    <a:pt x="18114" y="41029"/>
                    <a:pt x="18181" y="40963"/>
                    <a:pt x="18247" y="40863"/>
                  </a:cubicBezTo>
                  <a:lnTo>
                    <a:pt x="23151" y="31689"/>
                  </a:lnTo>
                  <a:lnTo>
                    <a:pt x="28755" y="21615"/>
                  </a:lnTo>
                  <a:cubicBezTo>
                    <a:pt x="28855" y="21449"/>
                    <a:pt x="28888" y="21282"/>
                    <a:pt x="28855" y="21082"/>
                  </a:cubicBezTo>
                  <a:lnTo>
                    <a:pt x="28521" y="18813"/>
                  </a:lnTo>
                  <a:cubicBezTo>
                    <a:pt x="28555" y="18680"/>
                    <a:pt x="28555" y="18547"/>
                    <a:pt x="28521" y="18413"/>
                  </a:cubicBezTo>
                  <a:lnTo>
                    <a:pt x="28421" y="17879"/>
                  </a:lnTo>
                  <a:lnTo>
                    <a:pt x="29922" y="16879"/>
                  </a:lnTo>
                  <a:cubicBezTo>
                    <a:pt x="30223" y="16679"/>
                    <a:pt x="30389" y="16278"/>
                    <a:pt x="30256" y="15945"/>
                  </a:cubicBezTo>
                  <a:lnTo>
                    <a:pt x="28121" y="9273"/>
                  </a:lnTo>
                  <a:cubicBezTo>
                    <a:pt x="28021" y="8906"/>
                    <a:pt x="27687" y="8673"/>
                    <a:pt x="27354" y="8673"/>
                  </a:cubicBezTo>
                  <a:cubicBezTo>
                    <a:pt x="27287" y="8673"/>
                    <a:pt x="27220" y="8706"/>
                    <a:pt x="27154" y="8706"/>
                  </a:cubicBezTo>
                  <a:lnTo>
                    <a:pt x="27020" y="8740"/>
                  </a:lnTo>
                  <a:cubicBezTo>
                    <a:pt x="26720" y="7472"/>
                    <a:pt x="25886" y="5137"/>
                    <a:pt x="23785" y="3169"/>
                  </a:cubicBezTo>
                  <a:cubicBezTo>
                    <a:pt x="21817" y="1301"/>
                    <a:pt x="19782" y="801"/>
                    <a:pt x="19582" y="734"/>
                  </a:cubicBezTo>
                  <a:cubicBezTo>
                    <a:pt x="19048" y="567"/>
                    <a:pt x="18514" y="434"/>
                    <a:pt x="17980" y="334"/>
                  </a:cubicBezTo>
                  <a:cubicBezTo>
                    <a:pt x="17046" y="100"/>
                    <a:pt x="16112" y="0"/>
                    <a:pt x="15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016147" y="575"/>
              <a:ext cx="224264" cy="450560"/>
            </a:xfrm>
            <a:custGeom>
              <a:avLst/>
              <a:gdLst/>
              <a:ahLst/>
              <a:cxnLst/>
              <a:rect l="l" t="t" r="r" b="b"/>
              <a:pathLst>
                <a:path w="7173" h="14411" extrusionOk="0">
                  <a:moveTo>
                    <a:pt x="3170" y="0"/>
                  </a:moveTo>
                  <a:cubicBezTo>
                    <a:pt x="3036" y="0"/>
                    <a:pt x="2870" y="67"/>
                    <a:pt x="2736" y="133"/>
                  </a:cubicBezTo>
                  <a:lnTo>
                    <a:pt x="2536" y="133"/>
                  </a:lnTo>
                  <a:cubicBezTo>
                    <a:pt x="2469" y="133"/>
                    <a:pt x="2369" y="133"/>
                    <a:pt x="2302" y="167"/>
                  </a:cubicBezTo>
                  <a:lnTo>
                    <a:pt x="635" y="667"/>
                  </a:lnTo>
                  <a:cubicBezTo>
                    <a:pt x="234" y="801"/>
                    <a:pt x="1" y="1201"/>
                    <a:pt x="68" y="1601"/>
                  </a:cubicBezTo>
                  <a:lnTo>
                    <a:pt x="1735" y="13677"/>
                  </a:lnTo>
                  <a:cubicBezTo>
                    <a:pt x="1769" y="14110"/>
                    <a:pt x="2136" y="14410"/>
                    <a:pt x="2536" y="14410"/>
                  </a:cubicBezTo>
                  <a:cubicBezTo>
                    <a:pt x="2569" y="14410"/>
                    <a:pt x="4671" y="14310"/>
                    <a:pt x="4671" y="14310"/>
                  </a:cubicBezTo>
                  <a:cubicBezTo>
                    <a:pt x="5071" y="14277"/>
                    <a:pt x="5405" y="13977"/>
                    <a:pt x="5471" y="13576"/>
                  </a:cubicBezTo>
                  <a:lnTo>
                    <a:pt x="7139" y="1368"/>
                  </a:lnTo>
                  <a:cubicBezTo>
                    <a:pt x="7173" y="1168"/>
                    <a:pt x="7106" y="934"/>
                    <a:pt x="6972" y="767"/>
                  </a:cubicBezTo>
                  <a:cubicBezTo>
                    <a:pt x="6839" y="600"/>
                    <a:pt x="6639" y="467"/>
                    <a:pt x="6405" y="434"/>
                  </a:cubicBezTo>
                  <a:lnTo>
                    <a:pt x="3270" y="33"/>
                  </a:lnTo>
                  <a:cubicBezTo>
                    <a:pt x="3236" y="33"/>
                    <a:pt x="3203" y="0"/>
                    <a:pt x="3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767949" y="446891"/>
              <a:ext cx="699836" cy="403662"/>
            </a:xfrm>
            <a:custGeom>
              <a:avLst/>
              <a:gdLst/>
              <a:ahLst/>
              <a:cxnLst/>
              <a:rect l="l" t="t" r="r" b="b"/>
              <a:pathLst>
                <a:path w="22384" h="12911" extrusionOk="0">
                  <a:moveTo>
                    <a:pt x="11175" y="1"/>
                  </a:moveTo>
                  <a:cubicBezTo>
                    <a:pt x="5004" y="1"/>
                    <a:pt x="1" y="5005"/>
                    <a:pt x="1" y="11209"/>
                  </a:cubicBezTo>
                  <a:cubicBezTo>
                    <a:pt x="1" y="11776"/>
                    <a:pt x="34" y="12343"/>
                    <a:pt x="134" y="12910"/>
                  </a:cubicBezTo>
                  <a:lnTo>
                    <a:pt x="22217" y="12910"/>
                  </a:lnTo>
                  <a:cubicBezTo>
                    <a:pt x="22317" y="12343"/>
                    <a:pt x="22383" y="11776"/>
                    <a:pt x="22383" y="11209"/>
                  </a:cubicBezTo>
                  <a:cubicBezTo>
                    <a:pt x="22383" y="5005"/>
                    <a:pt x="17347" y="1"/>
                    <a:pt x="11175" y="1"/>
                  </a:cubicBezTo>
                  <a:close/>
                </a:path>
              </a:pathLst>
            </a:custGeom>
            <a:solidFill>
              <a:srgbClr val="FF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117315" y="719101"/>
              <a:ext cx="446402" cy="966808"/>
            </a:xfrm>
            <a:custGeom>
              <a:avLst/>
              <a:gdLst/>
              <a:ahLst/>
              <a:cxnLst/>
              <a:rect l="l" t="t" r="r" b="b"/>
              <a:pathLst>
                <a:path w="14278" h="30923" extrusionOk="0">
                  <a:moveTo>
                    <a:pt x="12142" y="0"/>
                  </a:moveTo>
                  <a:lnTo>
                    <a:pt x="0" y="2735"/>
                  </a:lnTo>
                  <a:lnTo>
                    <a:pt x="0" y="17579"/>
                  </a:lnTo>
                  <a:lnTo>
                    <a:pt x="2302" y="16545"/>
                  </a:lnTo>
                  <a:lnTo>
                    <a:pt x="2302" y="8073"/>
                  </a:lnTo>
                  <a:lnTo>
                    <a:pt x="9441" y="5304"/>
                  </a:lnTo>
                  <a:lnTo>
                    <a:pt x="9441" y="5304"/>
                  </a:lnTo>
                  <a:lnTo>
                    <a:pt x="8306" y="9874"/>
                  </a:lnTo>
                  <a:lnTo>
                    <a:pt x="4437" y="13543"/>
                  </a:lnTo>
                  <a:lnTo>
                    <a:pt x="2302" y="30922"/>
                  </a:lnTo>
                  <a:lnTo>
                    <a:pt x="2302" y="30922"/>
                  </a:lnTo>
                  <a:lnTo>
                    <a:pt x="7272" y="21749"/>
                  </a:lnTo>
                  <a:lnTo>
                    <a:pt x="12776" y="11842"/>
                  </a:lnTo>
                  <a:lnTo>
                    <a:pt x="12142" y="8073"/>
                  </a:lnTo>
                  <a:lnTo>
                    <a:pt x="14277" y="6638"/>
                  </a:lnTo>
                  <a:lnTo>
                    <a:pt x="12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424944" y="968333"/>
              <a:ext cx="84509" cy="64687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2469" y="1"/>
                  </a:moveTo>
                  <a:lnTo>
                    <a:pt x="1" y="2069"/>
                  </a:lnTo>
                  <a:lnTo>
                    <a:pt x="1" y="2069"/>
                  </a:lnTo>
                  <a:lnTo>
                    <a:pt x="2703" y="1101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088115" y="456302"/>
              <a:ext cx="378619" cy="317058"/>
            </a:xfrm>
            <a:custGeom>
              <a:avLst/>
              <a:gdLst/>
              <a:ahLst/>
              <a:cxnLst/>
              <a:rect l="l" t="t" r="r" b="b"/>
              <a:pathLst>
                <a:path w="12110" h="10141" extrusionOk="0">
                  <a:moveTo>
                    <a:pt x="3570" y="0"/>
                  </a:moveTo>
                  <a:cubicBezTo>
                    <a:pt x="3570" y="0"/>
                    <a:pt x="0" y="1801"/>
                    <a:pt x="934" y="10141"/>
                  </a:cubicBezTo>
                  <a:lnTo>
                    <a:pt x="8573" y="9407"/>
                  </a:lnTo>
                  <a:lnTo>
                    <a:pt x="12109" y="8606"/>
                  </a:lnTo>
                  <a:cubicBezTo>
                    <a:pt x="12109" y="8606"/>
                    <a:pt x="11375" y="1535"/>
                    <a:pt x="3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48714" y="469839"/>
              <a:ext cx="218011" cy="271193"/>
            </a:xfrm>
            <a:custGeom>
              <a:avLst/>
              <a:gdLst/>
              <a:ahLst/>
              <a:cxnLst/>
              <a:rect l="l" t="t" r="r" b="b"/>
              <a:pathLst>
                <a:path w="6973" h="8674" extrusionOk="0">
                  <a:moveTo>
                    <a:pt x="0" y="1"/>
                  </a:moveTo>
                  <a:lnTo>
                    <a:pt x="0" y="1"/>
                  </a:lnTo>
                  <a:cubicBezTo>
                    <a:pt x="5204" y="2736"/>
                    <a:pt x="5838" y="7673"/>
                    <a:pt x="5838" y="7673"/>
                  </a:cubicBezTo>
                  <a:lnTo>
                    <a:pt x="4737" y="8674"/>
                  </a:lnTo>
                  <a:lnTo>
                    <a:pt x="4737" y="8674"/>
                  </a:lnTo>
                  <a:lnTo>
                    <a:pt x="6972" y="8173"/>
                  </a:lnTo>
                  <a:cubicBezTo>
                    <a:pt x="5504" y="116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2848264" y="740986"/>
              <a:ext cx="269098" cy="527753"/>
            </a:xfrm>
            <a:custGeom>
              <a:avLst/>
              <a:gdLst/>
              <a:ahLst/>
              <a:cxnLst/>
              <a:rect l="l" t="t" r="r" b="b"/>
              <a:pathLst>
                <a:path w="8607" h="16880" extrusionOk="0">
                  <a:moveTo>
                    <a:pt x="0" y="1"/>
                  </a:moveTo>
                  <a:lnTo>
                    <a:pt x="968" y="3970"/>
                  </a:lnTo>
                  <a:lnTo>
                    <a:pt x="6171" y="7473"/>
                  </a:lnTo>
                  <a:lnTo>
                    <a:pt x="6305" y="15845"/>
                  </a:lnTo>
                  <a:lnTo>
                    <a:pt x="8606" y="16879"/>
                  </a:lnTo>
                  <a:lnTo>
                    <a:pt x="8606" y="2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2670971" y="926628"/>
              <a:ext cx="172114" cy="108490"/>
            </a:xfrm>
            <a:custGeom>
              <a:avLst/>
              <a:gdLst/>
              <a:ahLst/>
              <a:cxnLst/>
              <a:rect l="l" t="t" r="r" b="b"/>
              <a:pathLst>
                <a:path w="5505" h="3470" extrusionOk="0">
                  <a:moveTo>
                    <a:pt x="1" y="0"/>
                  </a:moveTo>
                  <a:lnTo>
                    <a:pt x="1168" y="1401"/>
                  </a:lnTo>
                  <a:lnTo>
                    <a:pt x="1735" y="2769"/>
                  </a:lnTo>
                  <a:lnTo>
                    <a:pt x="5505" y="3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045347" y="788975"/>
              <a:ext cx="107458" cy="153324"/>
            </a:xfrm>
            <a:custGeom>
              <a:avLst/>
              <a:gdLst/>
              <a:ahLst/>
              <a:cxnLst/>
              <a:rect l="l" t="t" r="r" b="b"/>
              <a:pathLst>
                <a:path w="3437" h="4904" extrusionOk="0">
                  <a:moveTo>
                    <a:pt x="1" y="0"/>
                  </a:moveTo>
                  <a:cubicBezTo>
                    <a:pt x="1" y="0"/>
                    <a:pt x="2302" y="934"/>
                    <a:pt x="2302" y="4904"/>
                  </a:cubicBezTo>
                  <a:lnTo>
                    <a:pt x="3437" y="267"/>
                  </a:lnTo>
                  <a:lnTo>
                    <a:pt x="2302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2670971" y="446891"/>
              <a:ext cx="685235" cy="1239032"/>
            </a:xfrm>
            <a:custGeom>
              <a:avLst/>
              <a:gdLst/>
              <a:ahLst/>
              <a:cxnLst/>
              <a:rect l="l" t="t" r="r" b="b"/>
              <a:pathLst>
                <a:path w="21917" h="39630" extrusionOk="0">
                  <a:moveTo>
                    <a:pt x="14277" y="1"/>
                  </a:moveTo>
                  <a:cubicBezTo>
                    <a:pt x="4737" y="802"/>
                    <a:pt x="3370" y="8674"/>
                    <a:pt x="3370" y="8674"/>
                  </a:cubicBezTo>
                  <a:lnTo>
                    <a:pt x="2135" y="8674"/>
                  </a:lnTo>
                  <a:lnTo>
                    <a:pt x="1" y="15345"/>
                  </a:lnTo>
                  <a:lnTo>
                    <a:pt x="2135" y="16780"/>
                  </a:lnTo>
                  <a:lnTo>
                    <a:pt x="1502" y="20549"/>
                  </a:lnTo>
                  <a:lnTo>
                    <a:pt x="7039" y="30456"/>
                  </a:lnTo>
                  <a:lnTo>
                    <a:pt x="11976" y="39629"/>
                  </a:lnTo>
                  <a:lnTo>
                    <a:pt x="11976" y="39629"/>
                  </a:lnTo>
                  <a:lnTo>
                    <a:pt x="9841" y="22250"/>
                  </a:lnTo>
                  <a:lnTo>
                    <a:pt x="5972" y="18581"/>
                  </a:lnTo>
                  <a:lnTo>
                    <a:pt x="4804" y="14011"/>
                  </a:lnTo>
                  <a:lnTo>
                    <a:pt x="4804" y="14011"/>
                  </a:lnTo>
                  <a:lnTo>
                    <a:pt x="11942" y="16780"/>
                  </a:lnTo>
                  <a:lnTo>
                    <a:pt x="11942" y="25252"/>
                  </a:lnTo>
                  <a:lnTo>
                    <a:pt x="14277" y="26286"/>
                  </a:lnTo>
                  <a:lnTo>
                    <a:pt x="14277" y="11442"/>
                  </a:lnTo>
                  <a:lnTo>
                    <a:pt x="21916" y="9708"/>
                  </a:lnTo>
                  <a:lnTo>
                    <a:pt x="21916" y="9708"/>
                  </a:lnTo>
                  <a:lnTo>
                    <a:pt x="14277" y="10442"/>
                  </a:lnTo>
                  <a:lnTo>
                    <a:pt x="6072" y="8274"/>
                  </a:lnTo>
                  <a:cubicBezTo>
                    <a:pt x="6172" y="2103"/>
                    <a:pt x="14277" y="1"/>
                    <a:pt x="142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466680" y="756649"/>
              <a:ext cx="97015" cy="385904"/>
            </a:xfrm>
            <a:custGeom>
              <a:avLst/>
              <a:gdLst/>
              <a:ahLst/>
              <a:cxnLst/>
              <a:rect l="l" t="t" r="r" b="b"/>
              <a:pathLst>
                <a:path w="3103" h="12343" extrusionOk="0">
                  <a:moveTo>
                    <a:pt x="1368" y="0"/>
                  </a:moveTo>
                  <a:lnTo>
                    <a:pt x="1968" y="5004"/>
                  </a:lnTo>
                  <a:lnTo>
                    <a:pt x="0" y="6271"/>
                  </a:lnTo>
                  <a:lnTo>
                    <a:pt x="634" y="12342"/>
                  </a:lnTo>
                  <a:lnTo>
                    <a:pt x="1668" y="10474"/>
                  </a:lnTo>
                  <a:lnTo>
                    <a:pt x="1134" y="6772"/>
                  </a:lnTo>
                  <a:lnTo>
                    <a:pt x="3102" y="5437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FF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3189282" y="1027765"/>
              <a:ext cx="187746" cy="658128"/>
            </a:xfrm>
            <a:custGeom>
              <a:avLst/>
              <a:gdLst/>
              <a:ahLst/>
              <a:cxnLst/>
              <a:rect l="l" t="t" r="r" b="b"/>
              <a:pathLst>
                <a:path w="6005" h="21050" extrusionOk="0">
                  <a:moveTo>
                    <a:pt x="6004" y="1"/>
                  </a:moveTo>
                  <a:lnTo>
                    <a:pt x="2135" y="3670"/>
                  </a:lnTo>
                  <a:lnTo>
                    <a:pt x="0" y="21049"/>
                  </a:lnTo>
                  <a:lnTo>
                    <a:pt x="0" y="21049"/>
                  </a:lnTo>
                  <a:lnTo>
                    <a:pt x="1568" y="18214"/>
                  </a:lnTo>
                  <a:lnTo>
                    <a:pt x="3202" y="3937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2865990" y="1036112"/>
              <a:ext cx="179399" cy="649780"/>
            </a:xfrm>
            <a:custGeom>
              <a:avLst/>
              <a:gdLst/>
              <a:ahLst/>
              <a:cxnLst/>
              <a:rect l="l" t="t" r="r" b="b"/>
              <a:pathLst>
                <a:path w="5738" h="20783" extrusionOk="0">
                  <a:moveTo>
                    <a:pt x="0" y="1"/>
                  </a:moveTo>
                  <a:lnTo>
                    <a:pt x="2402" y="3904"/>
                  </a:lnTo>
                  <a:lnTo>
                    <a:pt x="3503" y="16212"/>
                  </a:lnTo>
                  <a:cubicBezTo>
                    <a:pt x="3436" y="16246"/>
                    <a:pt x="3369" y="16279"/>
                    <a:pt x="3303" y="16312"/>
                  </a:cubicBezTo>
                  <a:lnTo>
                    <a:pt x="5738" y="20782"/>
                  </a:lnTo>
                  <a:lnTo>
                    <a:pt x="3603" y="3470"/>
                  </a:lnTo>
                  <a:lnTo>
                    <a:pt x="2702" y="2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2724149" y="539712"/>
              <a:ext cx="255560" cy="233643"/>
            </a:xfrm>
            <a:custGeom>
              <a:avLst/>
              <a:gdLst/>
              <a:ahLst/>
              <a:cxnLst/>
              <a:rect l="l" t="t" r="r" b="b"/>
              <a:pathLst>
                <a:path w="8174" h="7473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2369" y="1835"/>
                    <a:pt x="1402" y="4871"/>
                    <a:pt x="1402" y="4871"/>
                  </a:cubicBezTo>
                  <a:lnTo>
                    <a:pt x="1" y="5638"/>
                  </a:lnTo>
                  <a:lnTo>
                    <a:pt x="8173" y="7473"/>
                  </a:lnTo>
                  <a:cubicBezTo>
                    <a:pt x="8173" y="7473"/>
                    <a:pt x="3370" y="5605"/>
                    <a:pt x="2836" y="5138"/>
                  </a:cubicBezTo>
                  <a:cubicBezTo>
                    <a:pt x="2136" y="2970"/>
                    <a:pt x="4771" y="1"/>
                    <a:pt x="47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2670971" y="926628"/>
              <a:ext cx="198189" cy="292046"/>
            </a:xfrm>
            <a:custGeom>
              <a:avLst/>
              <a:gdLst/>
              <a:ahLst/>
              <a:cxnLst/>
              <a:rect l="l" t="t" r="r" b="b"/>
              <a:pathLst>
                <a:path w="6339" h="9341" extrusionOk="0">
                  <a:moveTo>
                    <a:pt x="1" y="0"/>
                  </a:moveTo>
                  <a:lnTo>
                    <a:pt x="1402" y="1635"/>
                  </a:lnTo>
                  <a:lnTo>
                    <a:pt x="1602" y="2335"/>
                  </a:lnTo>
                  <a:lnTo>
                    <a:pt x="2903" y="2969"/>
                  </a:lnTo>
                  <a:lnTo>
                    <a:pt x="6338" y="9340"/>
                  </a:lnTo>
                  <a:lnTo>
                    <a:pt x="3937" y="27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3043283" y="27681"/>
              <a:ext cx="170019" cy="397378"/>
            </a:xfrm>
            <a:custGeom>
              <a:avLst/>
              <a:gdLst/>
              <a:ahLst/>
              <a:cxnLst/>
              <a:rect l="l" t="t" r="r" b="b"/>
              <a:pathLst>
                <a:path w="5438" h="12710" extrusionOk="0">
                  <a:moveTo>
                    <a:pt x="2302" y="0"/>
                  </a:moveTo>
                  <a:lnTo>
                    <a:pt x="2302" y="2802"/>
                  </a:lnTo>
                  <a:lnTo>
                    <a:pt x="1668" y="100"/>
                  </a:lnTo>
                  <a:lnTo>
                    <a:pt x="0" y="601"/>
                  </a:lnTo>
                  <a:lnTo>
                    <a:pt x="1668" y="12709"/>
                  </a:lnTo>
                  <a:lnTo>
                    <a:pt x="3769" y="12609"/>
                  </a:lnTo>
                  <a:lnTo>
                    <a:pt x="5437" y="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3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3043283" y="27681"/>
              <a:ext cx="170019" cy="397378"/>
            </a:xfrm>
            <a:custGeom>
              <a:avLst/>
              <a:gdLst/>
              <a:ahLst/>
              <a:cxnLst/>
              <a:rect l="l" t="t" r="r" b="b"/>
              <a:pathLst>
                <a:path w="5438" h="12710" extrusionOk="0">
                  <a:moveTo>
                    <a:pt x="2302" y="0"/>
                  </a:moveTo>
                  <a:lnTo>
                    <a:pt x="2302" y="2802"/>
                  </a:lnTo>
                  <a:lnTo>
                    <a:pt x="1668" y="100"/>
                  </a:lnTo>
                  <a:lnTo>
                    <a:pt x="0" y="601"/>
                  </a:lnTo>
                  <a:lnTo>
                    <a:pt x="1668" y="12709"/>
                  </a:lnTo>
                  <a:lnTo>
                    <a:pt x="3769" y="12609"/>
                  </a:lnTo>
                  <a:lnTo>
                    <a:pt x="5437" y="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F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2687665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3203" y="1"/>
                  </a:moveTo>
                  <a:lnTo>
                    <a:pt x="3036" y="4004"/>
                  </a:lnTo>
                  <a:lnTo>
                    <a:pt x="0" y="10542"/>
                  </a:lnTo>
                  <a:lnTo>
                    <a:pt x="5004" y="11509"/>
                  </a:lnTo>
                  <a:lnTo>
                    <a:pt x="10274" y="14711"/>
                  </a:lnTo>
                  <a:lnTo>
                    <a:pt x="7639" y="720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2409205" y="1717122"/>
              <a:ext cx="708184" cy="239896"/>
            </a:xfrm>
            <a:custGeom>
              <a:avLst/>
              <a:gdLst/>
              <a:ahLst/>
              <a:cxnLst/>
              <a:rect l="l" t="t" r="r" b="b"/>
              <a:pathLst>
                <a:path w="22651" h="7673" extrusionOk="0">
                  <a:moveTo>
                    <a:pt x="6806" y="0"/>
                  </a:moveTo>
                  <a:lnTo>
                    <a:pt x="1" y="4036"/>
                  </a:lnTo>
                  <a:lnTo>
                    <a:pt x="12643" y="7672"/>
                  </a:lnTo>
                  <a:lnTo>
                    <a:pt x="22650" y="7672"/>
                  </a:lnTo>
                  <a:lnTo>
                    <a:pt x="14445" y="2102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230987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7072" y="1"/>
                  </a:moveTo>
                  <a:lnTo>
                    <a:pt x="2636" y="7206"/>
                  </a:lnTo>
                  <a:lnTo>
                    <a:pt x="0" y="14711"/>
                  </a:lnTo>
                  <a:lnTo>
                    <a:pt x="5271" y="11509"/>
                  </a:lnTo>
                  <a:lnTo>
                    <a:pt x="10274" y="10542"/>
                  </a:lnTo>
                  <a:lnTo>
                    <a:pt x="7206" y="4004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3121473" y="1717122"/>
              <a:ext cx="709215" cy="239896"/>
            </a:xfrm>
            <a:custGeom>
              <a:avLst/>
              <a:gdLst/>
              <a:ahLst/>
              <a:cxnLst/>
              <a:rect l="l" t="t" r="r" b="b"/>
              <a:pathLst>
                <a:path w="22684" h="7673" extrusionOk="0">
                  <a:moveTo>
                    <a:pt x="15846" y="0"/>
                  </a:moveTo>
                  <a:lnTo>
                    <a:pt x="8207" y="2102"/>
                  </a:lnTo>
                  <a:lnTo>
                    <a:pt x="1" y="7672"/>
                  </a:lnTo>
                  <a:lnTo>
                    <a:pt x="10008" y="7672"/>
                  </a:lnTo>
                  <a:lnTo>
                    <a:pt x="22684" y="4036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2409205" y="1782806"/>
              <a:ext cx="708184" cy="174209"/>
            </a:xfrm>
            <a:custGeom>
              <a:avLst/>
              <a:gdLst/>
              <a:ahLst/>
              <a:cxnLst/>
              <a:rect l="l" t="t" r="r" b="b"/>
              <a:pathLst>
                <a:path w="22651" h="5572" extrusionOk="0">
                  <a:moveTo>
                    <a:pt x="14445" y="1"/>
                  </a:moveTo>
                  <a:lnTo>
                    <a:pt x="17480" y="4103"/>
                  </a:lnTo>
                  <a:lnTo>
                    <a:pt x="12243" y="4103"/>
                  </a:lnTo>
                  <a:lnTo>
                    <a:pt x="1" y="1935"/>
                  </a:lnTo>
                  <a:lnTo>
                    <a:pt x="12643" y="5571"/>
                  </a:lnTo>
                  <a:lnTo>
                    <a:pt x="22650" y="5571"/>
                  </a:lnTo>
                  <a:lnTo>
                    <a:pt x="14445" y="1"/>
                  </a:lnTo>
                  <a:close/>
                </a:path>
              </a:pathLst>
            </a:custGeom>
            <a:solidFill>
              <a:srgbClr val="FF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87770" y="1357312"/>
              <a:ext cx="221137" cy="459971"/>
            </a:xfrm>
            <a:custGeom>
              <a:avLst/>
              <a:gdLst/>
              <a:ahLst/>
              <a:cxnLst/>
              <a:rect l="l" t="t" r="r" b="b"/>
              <a:pathLst>
                <a:path w="7073" h="14712" extrusionOk="0">
                  <a:moveTo>
                    <a:pt x="1" y="1"/>
                  </a:moveTo>
                  <a:lnTo>
                    <a:pt x="3103" y="7906"/>
                  </a:lnTo>
                  <a:lnTo>
                    <a:pt x="3103" y="10508"/>
                  </a:lnTo>
                  <a:lnTo>
                    <a:pt x="1802" y="11509"/>
                  </a:lnTo>
                  <a:lnTo>
                    <a:pt x="7072" y="14711"/>
                  </a:lnTo>
                  <a:lnTo>
                    <a:pt x="4437" y="7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3230987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7072" y="1"/>
                  </a:moveTo>
                  <a:lnTo>
                    <a:pt x="6205" y="4304"/>
                  </a:lnTo>
                  <a:lnTo>
                    <a:pt x="8406" y="9508"/>
                  </a:lnTo>
                  <a:lnTo>
                    <a:pt x="5137" y="10508"/>
                  </a:lnTo>
                  <a:lnTo>
                    <a:pt x="0" y="14711"/>
                  </a:lnTo>
                  <a:lnTo>
                    <a:pt x="5271" y="11509"/>
                  </a:lnTo>
                  <a:lnTo>
                    <a:pt x="10274" y="10542"/>
                  </a:lnTo>
                  <a:lnTo>
                    <a:pt x="7206" y="4004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rgbClr val="FF9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F264-14C5-4CCE-BC29-BC2233F1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40000"/>
            <a:ext cx="7700100" cy="3741783"/>
          </a:xfrm>
        </p:spPr>
        <p:txBody>
          <a:bodyPr/>
          <a:lstStyle/>
          <a:p>
            <a:r>
              <a:rPr lang="en-US" sz="1500" b="0"/>
              <a:t>class Memory {</a:t>
            </a:r>
            <a:endParaRPr lang="en-US" sz="1500"/>
          </a:p>
          <a:p>
            <a:r>
              <a:rPr lang="en-US" sz="1500" b="0"/>
              <a:t>      static int MEMORY, HEAP_BASE, NEXT_POINTER, SIZE, HEAP_LIMIT, OOM, freeList, i;</a:t>
            </a:r>
            <a:endParaRPr lang="en-US" sz="1500"/>
          </a:p>
          <a:p>
            <a:endParaRPr lang="en-US" sz="1500"/>
          </a:p>
          <a:p>
            <a:r>
              <a:rPr lang="en-US" sz="1500" b="0"/>
              <a:t>  /** Initializes memory parameters. */</a:t>
            </a:r>
            <a:endParaRPr lang="en-US" sz="1500"/>
          </a:p>
          <a:p>
            <a:r>
              <a:rPr lang="en-US" sz="1500" b="0"/>
              <a:t>  function void init() {</a:t>
            </a:r>
            <a:endParaRPr lang="en-US" sz="1500"/>
          </a:p>
          <a:p>
            <a:r>
              <a:rPr lang="en-US" sz="1500" b="0"/>
              <a:t>    let MEMORY = 0;</a:t>
            </a:r>
            <a:endParaRPr lang="en-US" sz="1500"/>
          </a:p>
          <a:p>
            <a:r>
              <a:rPr lang="en-US" sz="1500" b="0"/>
              <a:t>    let SIZE = 0;</a:t>
            </a:r>
            <a:endParaRPr lang="en-US" sz="1500"/>
          </a:p>
          <a:p>
            <a:r>
              <a:rPr lang="en-US" sz="1500" b="0"/>
              <a:t>    let NEXT_POINTER = 1;</a:t>
            </a:r>
            <a:endParaRPr lang="en-US" sz="1500"/>
          </a:p>
          <a:p>
            <a:r>
              <a:rPr lang="en-US" sz="1500" b="0"/>
              <a:t>    let HEAP_BASE = 2048;</a:t>
            </a:r>
            <a:endParaRPr lang="en-US" sz="1500"/>
          </a:p>
          <a:p>
            <a:r>
              <a:rPr lang="en-US" sz="1500" b="0"/>
              <a:t>    let HEAP_LIMIT = 16383;</a:t>
            </a:r>
            <a:endParaRPr lang="en-US" sz="1500"/>
          </a:p>
          <a:p>
            <a:r>
              <a:rPr lang="en-US" sz="1500" b="0"/>
              <a:t>    let freeList = HEAP_BASE;</a:t>
            </a:r>
            <a:endParaRPr lang="en-US" sz="1500"/>
          </a:p>
          <a:p>
            <a:r>
              <a:rPr lang="en-US" sz="1500" b="0"/>
              <a:t>    let freeList[SIZE] = HEAP_LIMIT - HEAP_BASE;</a:t>
            </a:r>
            <a:endParaRPr lang="en-US" sz="1500"/>
          </a:p>
          <a:p>
            <a:r>
              <a:rPr lang="en-US" sz="1500" b="0"/>
              <a:t>    let OOM = 137;</a:t>
            </a:r>
            <a:endParaRPr lang="en-US" sz="1500"/>
          </a:p>
          <a:p>
            <a:r>
              <a:rPr lang="en-US" sz="1500" b="0"/>
              <a:t>    let i = 0;</a:t>
            </a:r>
            <a:endParaRPr lang="en-US" sz="1500"/>
          </a:p>
          <a:p>
            <a:endParaRPr lang="en-US" sz="1500"/>
          </a:p>
          <a:p>
            <a:r>
              <a:rPr lang="en-US" sz="1500" b="0"/>
              <a:t>    return;</a:t>
            </a:r>
            <a:endParaRPr lang="en-US" sz="1500"/>
          </a:p>
          <a:p>
            <a:r>
              <a:rPr lang="en-US" sz="1500" b="0"/>
              <a:t>  }</a:t>
            </a:r>
            <a:endParaRPr lang="en-US" sz="1500"/>
          </a:p>
          <a:p>
            <a:endParaRPr lang="en-US" sz="1500"/>
          </a:p>
          <a:p>
            <a:r>
              <a:rPr lang="en-US" sz="1500" b="0"/>
              <a:t> </a:t>
            </a:r>
            <a:r>
              <a:rPr lang="en-US" sz="1000" b="0"/>
              <a:t> 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07948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F264-14C5-4CCE-BC29-BC2233F1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40000"/>
            <a:ext cx="7700100" cy="3741783"/>
          </a:xfrm>
        </p:spPr>
        <p:txBody>
          <a:bodyPr/>
          <a:lstStyle/>
          <a:p>
            <a:r>
              <a:rPr lang="en-US" sz="2000" b="0"/>
              <a:t>/** Returns the value of the main memory at the given address. */</a:t>
            </a:r>
          </a:p>
          <a:p>
            <a:r>
              <a:rPr lang="en-US" sz="2000" b="0"/>
              <a:t>  function int peek(int address) {</a:t>
            </a:r>
          </a:p>
          <a:p>
            <a:r>
              <a:rPr lang="en-US" sz="2000" b="0"/>
              <a:t>    return MEMORY[address];</a:t>
            </a:r>
          </a:p>
          <a:p>
            <a:r>
              <a:rPr lang="en-US" sz="2000" b="0"/>
              <a:t>  }</a:t>
            </a:r>
          </a:p>
          <a:p>
            <a:endParaRPr lang="en-US" sz="2000" b="0"/>
          </a:p>
          <a:p>
            <a:r>
              <a:rPr lang="en-US" sz="2000" b="0"/>
              <a:t>  /** Sets the value of the main memory at this address</a:t>
            </a:r>
          </a:p>
          <a:p>
            <a:r>
              <a:rPr lang="en-US" sz="2000" b="0"/>
              <a:t>   *  to the given value. */</a:t>
            </a:r>
          </a:p>
          <a:p>
            <a:r>
              <a:rPr lang="en-US" sz="2000" b="0"/>
              <a:t>  function void poke(int address, int value) {</a:t>
            </a:r>
          </a:p>
          <a:p>
            <a:r>
              <a:rPr lang="en-US" sz="2000" b="0"/>
              <a:t>    let MEMORY[address] = value;</a:t>
            </a:r>
          </a:p>
          <a:p>
            <a:r>
              <a:rPr lang="en-US" sz="2000" b="0"/>
              <a:t>    </a:t>
            </a:r>
          </a:p>
          <a:p>
            <a:r>
              <a:rPr lang="en-US" sz="2000" b="0"/>
              <a:t>    return;</a:t>
            </a:r>
          </a:p>
          <a:p>
            <a:r>
              <a:rPr lang="en-US" sz="2000" b="0"/>
              <a:t>  }</a:t>
            </a:r>
          </a:p>
          <a:p>
            <a:endParaRPr lang="en-US" sz="2000" b="0"/>
          </a:p>
          <a:p>
            <a:endParaRPr lang="en-US" sz="1000" b="0"/>
          </a:p>
          <a:p>
            <a:endParaRPr lang="en-US" sz="1000" b="0"/>
          </a:p>
          <a:p>
            <a:endParaRPr lang="en-US" sz="1000"/>
          </a:p>
          <a:p>
            <a:r>
              <a:rPr lang="en-US" sz="1000" b="0"/>
              <a:t>  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33177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F264-14C5-4CCE-BC29-BC2233F1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86000"/>
            <a:ext cx="7700100" cy="3741783"/>
          </a:xfrm>
        </p:spPr>
        <p:txBody>
          <a:bodyPr/>
          <a:lstStyle/>
          <a:p>
            <a:r>
              <a:rPr lang="en-US" sz="1500" b="0"/>
              <a:t>  /** finds and allocates from the heap a memory block of the </a:t>
            </a:r>
          </a:p>
          <a:p>
            <a:r>
              <a:rPr lang="en-US" sz="1500" b="0"/>
              <a:t>   *  specified size and returns a reference to its base address. */</a:t>
            </a:r>
          </a:p>
          <a:p>
            <a:r>
              <a:rPr lang="en-US" sz="1500" b="0"/>
              <a:t>  function int alloc(int size) {</a:t>
            </a:r>
          </a:p>
          <a:p>
            <a:r>
              <a:rPr lang="en-US" sz="1500" b="0"/>
              <a:t>    var bool defragged;</a:t>
            </a:r>
          </a:p>
          <a:p>
            <a:r>
              <a:rPr lang="en-US" sz="1500" b="0"/>
              <a:t>    var int currentFreeSegment, block, newFreeSegment, previousFreeSegment;</a:t>
            </a:r>
          </a:p>
          <a:p>
            <a:endParaRPr lang="en-US" sz="1500" b="0"/>
          </a:p>
          <a:p>
            <a:r>
              <a:rPr lang="en-US" sz="1500" b="0"/>
              <a:t>    let defragged = false;</a:t>
            </a:r>
          </a:p>
          <a:p>
            <a:r>
              <a:rPr lang="en-US" sz="1500" b="0"/>
              <a:t>    let currentFreeSegment = freeList;</a:t>
            </a:r>
          </a:p>
          <a:p>
            <a:endParaRPr lang="en-US" sz="1500" b="0"/>
          </a:p>
          <a:p>
            <a:r>
              <a:rPr lang="en-US" sz="1500" b="0"/>
              <a:t>    while (~block) {</a:t>
            </a:r>
          </a:p>
          <a:p>
            <a:r>
              <a:rPr lang="en-US" sz="1500" b="0"/>
              <a:t>      if (currentFreeSegment[SIZE] &gt; size) {</a:t>
            </a:r>
          </a:p>
          <a:p>
            <a:r>
              <a:rPr lang="en-US" sz="1500" b="0"/>
              <a:t>        if (currentFreeSegment = freeList) {</a:t>
            </a:r>
          </a:p>
          <a:p>
            <a:r>
              <a:rPr lang="en-US" sz="1500" b="0"/>
              <a:t>          if (currentFreeSegment[NEXT_POINTER]) {</a:t>
            </a:r>
          </a:p>
          <a:p>
            <a:r>
              <a:rPr lang="en-US" sz="1500" b="0"/>
              <a:t>            let freeList = currentFreeSegment[NEXT_POINTER];</a:t>
            </a:r>
          </a:p>
          <a:p>
            <a:r>
              <a:rPr lang="en-US" sz="1500" b="0"/>
              <a:t>          } else {</a:t>
            </a:r>
          </a:p>
          <a:p>
            <a:r>
              <a:rPr lang="en-US" sz="1500" b="0"/>
              <a:t>            let freeList = currentFreeSegment + size + 1;</a:t>
            </a:r>
          </a:p>
          <a:p>
            <a:r>
              <a:rPr lang="en-US" sz="1500" b="0"/>
              <a:t>            let freeList[SIZE] = currentFreeSegment[SIZE] - size - 1;</a:t>
            </a:r>
          </a:p>
          <a:p>
            <a:r>
              <a:rPr lang="en-US" sz="1500" b="0"/>
              <a:t>          }</a:t>
            </a:r>
          </a:p>
          <a:p>
            <a:r>
              <a:rPr lang="en-US" sz="1500" b="0"/>
              <a:t>        } </a:t>
            </a:r>
          </a:p>
          <a:p>
            <a:endParaRPr lang="en-US" sz="1000"/>
          </a:p>
          <a:p>
            <a:r>
              <a:rPr lang="en-US" sz="1000" b="0"/>
              <a:t>  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03170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F264-14C5-4CCE-BC29-BC2233F1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" y="603500"/>
            <a:ext cx="9266433" cy="3741783"/>
          </a:xfrm>
        </p:spPr>
        <p:txBody>
          <a:bodyPr/>
          <a:lstStyle/>
          <a:p>
            <a:r>
              <a:rPr lang="en-US" sz="2000" b="0"/>
              <a:t>else {</a:t>
            </a:r>
          </a:p>
          <a:p>
            <a:r>
              <a:rPr lang="en-US" sz="2000" b="0"/>
              <a:t>          if (size &lt; (currentFreeSegment[SIZE] - 2)) {</a:t>
            </a:r>
          </a:p>
          <a:p>
            <a:r>
              <a:rPr lang="en-US" sz="2000" b="0"/>
              <a:t>            let newFreeSegment = currentFreeSegment + size + 1;</a:t>
            </a:r>
          </a:p>
          <a:p>
            <a:r>
              <a:rPr lang="en-US" sz="2000" b="0"/>
              <a:t>            let newFreeSegment[SIZE] = currentFreeSegment[SIZE] - size - 1;</a:t>
            </a:r>
          </a:p>
          <a:p>
            <a:r>
              <a:rPr lang="en-US" sz="2000" b="0"/>
              <a:t>            let previousFreeSegment[NEXT_POINTER] = newFreeSegment;</a:t>
            </a:r>
          </a:p>
          <a:p>
            <a:r>
              <a:rPr lang="en-US" sz="2000" b="0"/>
              <a:t>          } else {</a:t>
            </a:r>
          </a:p>
          <a:p>
            <a:r>
              <a:rPr lang="en-US" sz="2000" b="0"/>
              <a:t>            let previousFreeSegment[NEXT_POINTER] = currentFreeSegment[NEXT_POINTER];</a:t>
            </a:r>
          </a:p>
          <a:p>
            <a:r>
              <a:rPr lang="en-US" sz="2000" b="0"/>
              <a:t>          }</a:t>
            </a:r>
          </a:p>
          <a:p>
            <a:r>
              <a:rPr lang="en-US" sz="2000" b="0"/>
              <a:t>        }</a:t>
            </a:r>
          </a:p>
          <a:p>
            <a:endParaRPr lang="en-US" sz="2000" b="0"/>
          </a:p>
          <a:p>
            <a:r>
              <a:rPr lang="en-US" sz="2000" b="0"/>
              <a:t>        let block = currentFreeSegment + 1;</a:t>
            </a:r>
          </a:p>
          <a:p>
            <a:r>
              <a:rPr lang="en-US" sz="2000" b="0"/>
              <a:t>      } 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1398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F264-14C5-4CCE-BC29-BC2233F1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37833"/>
            <a:ext cx="7700100" cy="3741783"/>
          </a:xfrm>
        </p:spPr>
        <p:txBody>
          <a:bodyPr/>
          <a:lstStyle/>
          <a:p>
            <a:r>
              <a:rPr lang="en-US" sz="1500" b="0"/>
              <a:t>else {</a:t>
            </a:r>
          </a:p>
          <a:p>
            <a:r>
              <a:rPr lang="en-US" sz="1500" b="0"/>
              <a:t>        if (currentFreeSegment[NEXT_POINTER] = null) {</a:t>
            </a:r>
          </a:p>
          <a:p>
            <a:r>
              <a:rPr lang="en-US" sz="1500" b="0"/>
              <a:t>          if (defragged) {</a:t>
            </a:r>
          </a:p>
          <a:p>
            <a:r>
              <a:rPr lang="en-US" sz="1500" b="0"/>
              <a:t>            do Sys.error(OOM);</a:t>
            </a:r>
          </a:p>
          <a:p>
            <a:r>
              <a:rPr lang="en-US" sz="1500" b="0"/>
              <a:t>          } else {</a:t>
            </a:r>
          </a:p>
          <a:p>
            <a:r>
              <a:rPr lang="en-US" sz="1500" b="0"/>
              <a:t>            do Memory.defrag();</a:t>
            </a:r>
          </a:p>
          <a:p>
            <a:r>
              <a:rPr lang="en-US" sz="1500" b="0"/>
              <a:t>            let defragged = true;</a:t>
            </a:r>
          </a:p>
          <a:p>
            <a:r>
              <a:rPr lang="en-US" sz="1500" b="0"/>
              <a:t>            let currentFreeSegment = freeList;</a:t>
            </a:r>
          </a:p>
          <a:p>
            <a:r>
              <a:rPr lang="en-US" sz="1500" b="0"/>
              <a:t>          }</a:t>
            </a:r>
          </a:p>
          <a:p>
            <a:r>
              <a:rPr lang="en-US" sz="1500" b="0"/>
              <a:t>        } else {</a:t>
            </a:r>
          </a:p>
          <a:p>
            <a:r>
              <a:rPr lang="en-US" sz="1500" b="0"/>
              <a:t>          let previousFreeSegment = currentFreeSegment;</a:t>
            </a:r>
          </a:p>
          <a:p>
            <a:r>
              <a:rPr lang="en-US" sz="1500" b="0"/>
              <a:t>          let currentFreeSegment = currentFreeSegment[NEXT_POINTER];</a:t>
            </a:r>
          </a:p>
          <a:p>
            <a:r>
              <a:rPr lang="en-US" sz="1500" b="0"/>
              <a:t>        }</a:t>
            </a:r>
          </a:p>
          <a:p>
            <a:r>
              <a:rPr lang="en-US" sz="1500" b="0"/>
              <a:t>      }</a:t>
            </a:r>
          </a:p>
          <a:p>
            <a:r>
              <a:rPr lang="en-US" sz="1500" b="0"/>
              <a:t>    }</a:t>
            </a:r>
          </a:p>
          <a:p>
            <a:endParaRPr lang="en-US" sz="1500" b="0"/>
          </a:p>
          <a:p>
            <a:r>
              <a:rPr lang="en-US" sz="1500" b="0"/>
              <a:t>    let block[-1] = size + 1;</a:t>
            </a:r>
          </a:p>
          <a:p>
            <a:r>
              <a:rPr lang="en-US" sz="1500" b="0"/>
              <a:t>    let block[0] = null;</a:t>
            </a:r>
          </a:p>
          <a:p>
            <a:endParaRPr lang="en-US" sz="1500" b="0"/>
          </a:p>
          <a:p>
            <a:r>
              <a:rPr lang="en-US" sz="1500" b="0"/>
              <a:t>    return block;</a:t>
            </a:r>
          </a:p>
          <a:p>
            <a:r>
              <a:rPr lang="en-US" sz="1500" b="0"/>
              <a:t>  }</a:t>
            </a:r>
          </a:p>
          <a:p>
            <a:endParaRPr lang="en-US" sz="1500" b="0"/>
          </a:p>
          <a:p>
            <a:r>
              <a:rPr lang="en-US" sz="1500" b="0"/>
              <a:t> </a:t>
            </a:r>
            <a:r>
              <a:rPr lang="en-US" sz="1000" b="0"/>
              <a:t> </a:t>
            </a:r>
          </a:p>
          <a:p>
            <a:endParaRPr lang="en-US" sz="1000" b="0"/>
          </a:p>
          <a:p>
            <a:endParaRPr lang="en-US"/>
          </a:p>
          <a:p>
            <a:endParaRPr lang="en-US" sz="1000"/>
          </a:p>
          <a:p>
            <a:r>
              <a:rPr lang="en-US" sz="1000" b="0"/>
              <a:t>  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51871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F264-14C5-4CCE-BC29-BC2233F1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43667"/>
            <a:ext cx="7700100" cy="3741783"/>
          </a:xfrm>
        </p:spPr>
        <p:txBody>
          <a:bodyPr/>
          <a:lstStyle/>
          <a:p>
            <a:r>
              <a:rPr lang="en-US" sz="1500" b="0"/>
              <a:t>function void defrag() {</a:t>
            </a:r>
          </a:p>
          <a:p>
            <a:r>
              <a:rPr lang="en-US" sz="1500" b="0"/>
              <a:t>    var int currentFreeSegment, nextFreeSegment;</a:t>
            </a:r>
          </a:p>
          <a:p>
            <a:endParaRPr lang="en-US" sz="1500" b="0"/>
          </a:p>
          <a:p>
            <a:r>
              <a:rPr lang="en-US" sz="1500" b="0"/>
              <a:t>    let currentFreeSegment = freeList;</a:t>
            </a:r>
          </a:p>
          <a:p>
            <a:r>
              <a:rPr lang="en-US" sz="1500" b="0"/>
              <a:t>    let nextFreeSegment = currentFreeSegment[NEXT_POINTER];</a:t>
            </a:r>
          </a:p>
          <a:p>
            <a:endParaRPr lang="en-US" sz="1500" b="0"/>
          </a:p>
          <a:p>
            <a:r>
              <a:rPr lang="en-US" sz="1500" b="0"/>
              <a:t>    while (~(nextFreeSegment = 0)) {</a:t>
            </a:r>
          </a:p>
          <a:p>
            <a:r>
              <a:rPr lang="en-US" sz="1500" b="0"/>
              <a:t>      if ((currentFreeSegment + currentFreeSegment[SIZE]) = nextFreeSegment) {</a:t>
            </a:r>
          </a:p>
          <a:p>
            <a:r>
              <a:rPr lang="en-US" sz="1500" b="0"/>
              <a:t>        let currentFreeSegment[SIZE] = currentFreeSegment[SIZE] + nextFreeSegment[SIZE];</a:t>
            </a:r>
          </a:p>
          <a:p>
            <a:r>
              <a:rPr lang="en-US" sz="1500" b="0"/>
              <a:t>        let currentFreeSegment[NEXT_POINTER] = nextFreeSegment[NEXT_POINTER];</a:t>
            </a:r>
          </a:p>
          <a:p>
            <a:r>
              <a:rPr lang="en-US" sz="1500" b="0"/>
              <a:t>        let nextFreeSegment[SIZE] = null;</a:t>
            </a:r>
          </a:p>
          <a:p>
            <a:r>
              <a:rPr lang="en-US" sz="1500" b="0"/>
              <a:t>        let nextFreeSegment[NEXT_POINTER] = null;</a:t>
            </a:r>
          </a:p>
          <a:p>
            <a:r>
              <a:rPr lang="en-US" sz="1500" b="0"/>
              <a:t>      }</a:t>
            </a:r>
          </a:p>
          <a:p>
            <a:endParaRPr lang="en-US" sz="1500" b="0"/>
          </a:p>
          <a:p>
            <a:r>
              <a:rPr lang="en-US" sz="1500" b="0"/>
              <a:t>      let currentFreeSegment = nextFreeSegment;</a:t>
            </a:r>
          </a:p>
          <a:p>
            <a:r>
              <a:rPr lang="en-US" sz="1500" b="0"/>
              <a:t>      let nextFreeSegment = currentFreeSegment[NEXT_POINTER];</a:t>
            </a:r>
          </a:p>
          <a:p>
            <a:r>
              <a:rPr lang="en-US" sz="1500" b="0"/>
              <a:t>    }</a:t>
            </a:r>
          </a:p>
          <a:p>
            <a:endParaRPr lang="en-US" sz="1500" b="0"/>
          </a:p>
          <a:p>
            <a:r>
              <a:rPr lang="en-US" sz="1500" b="0"/>
              <a:t>    return; }</a:t>
            </a:r>
          </a:p>
          <a:p>
            <a:endParaRPr lang="en-US" sz="1000" b="0"/>
          </a:p>
          <a:p>
            <a:r>
              <a:rPr lang="en-US" sz="1000" b="0"/>
              <a:t>  </a:t>
            </a:r>
          </a:p>
          <a:p>
            <a:r>
              <a:rPr lang="en-US" sz="1000" b="0"/>
              <a:t>  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55063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F264-14C5-4CCE-BC29-BC2233F1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40000"/>
            <a:ext cx="7700100" cy="3741783"/>
          </a:xfrm>
        </p:spPr>
        <p:txBody>
          <a:bodyPr/>
          <a:lstStyle/>
          <a:p>
            <a:r>
              <a:rPr lang="en-US" sz="1500" b="0"/>
              <a:t>/** De-allocates the given object and frees its space. */</a:t>
            </a:r>
          </a:p>
          <a:p>
            <a:r>
              <a:rPr lang="en-US" sz="1500" b="0"/>
              <a:t>  function void deAlloc(int block) {</a:t>
            </a:r>
          </a:p>
          <a:p>
            <a:r>
              <a:rPr lang="en-US" sz="1500" b="0"/>
              <a:t>    var int segment, segmentLength, oldFreeList, currentFreeSegment, oldNextSegment;</a:t>
            </a:r>
          </a:p>
          <a:p>
            <a:endParaRPr lang="en-US" sz="1500" b="0"/>
          </a:p>
          <a:p>
            <a:r>
              <a:rPr lang="en-US" sz="1500" b="0"/>
              <a:t>    let segment = block - 1;</a:t>
            </a:r>
          </a:p>
          <a:p>
            <a:r>
              <a:rPr lang="en-US" sz="1500" b="0"/>
              <a:t>    let segmentLength = segment[0];</a:t>
            </a:r>
          </a:p>
          <a:p>
            <a:endParaRPr lang="en-US" sz="1500" b="0"/>
          </a:p>
          <a:p>
            <a:r>
              <a:rPr lang="en-US" sz="1500" b="0"/>
              <a:t>    while (i &lt; (segmentLength - 1)) {</a:t>
            </a:r>
          </a:p>
          <a:p>
            <a:r>
              <a:rPr lang="en-US" sz="1500" b="0"/>
              <a:t>      let block[i] = null;</a:t>
            </a:r>
          </a:p>
          <a:p>
            <a:r>
              <a:rPr lang="en-US" sz="1500" b="0"/>
              <a:t>      let i = i + 1;</a:t>
            </a:r>
          </a:p>
          <a:p>
            <a:r>
              <a:rPr lang="en-US" sz="1500" b="0"/>
              <a:t>    }</a:t>
            </a:r>
          </a:p>
          <a:p>
            <a:endParaRPr lang="en-US" sz="1500" b="0"/>
          </a:p>
          <a:p>
            <a:r>
              <a:rPr lang="en-US" sz="1500" b="0"/>
              <a:t>    if (segment &lt; freeList) {</a:t>
            </a:r>
          </a:p>
          <a:p>
            <a:r>
              <a:rPr lang="en-US" sz="1500" b="0"/>
              <a:t>      let oldFreeList = freeList;</a:t>
            </a:r>
          </a:p>
          <a:p>
            <a:r>
              <a:rPr lang="en-US" sz="1500" b="0"/>
              <a:t>      let freeList = segment;</a:t>
            </a:r>
          </a:p>
          <a:p>
            <a:r>
              <a:rPr lang="en-US" sz="1500" b="0"/>
              <a:t>      let freeList[NEXT_POINTER] = oldFreeList;</a:t>
            </a:r>
          </a:p>
          <a:p>
            <a:r>
              <a:rPr lang="en-US" sz="1500" b="0"/>
              <a:t>      return;</a:t>
            </a:r>
          </a:p>
          <a:p>
            <a:r>
              <a:rPr lang="en-US" sz="1500" b="0"/>
              <a:t>    }</a:t>
            </a:r>
          </a:p>
          <a:p>
            <a:endParaRPr lang="en-US" sz="1500" b="0"/>
          </a:p>
          <a:p>
            <a:r>
              <a:rPr lang="en-US" sz="1500" b="0"/>
              <a:t>  </a:t>
            </a:r>
          </a:p>
          <a:p>
            <a:endParaRPr lang="en-US" sz="1500"/>
          </a:p>
          <a:p>
            <a:r>
              <a:rPr lang="en-US" sz="1500" b="0"/>
              <a:t>  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41167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F264-14C5-4CCE-BC29-BC2233F1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40000"/>
            <a:ext cx="7700100" cy="3741783"/>
          </a:xfrm>
        </p:spPr>
        <p:txBody>
          <a:bodyPr/>
          <a:lstStyle/>
          <a:p>
            <a:r>
              <a:rPr lang="en-US" sz="1500" b="0"/>
              <a:t>  let currentFreeSegment = freeList;</a:t>
            </a:r>
          </a:p>
          <a:p>
            <a:endParaRPr lang="en-US" sz="1500" b="0"/>
          </a:p>
          <a:p>
            <a:r>
              <a:rPr lang="en-US" sz="1500" b="0"/>
              <a:t>    while ((currentFreeSegment[NEXT_POINTER] &lt; segment) &amp; currentFreeSegment[NEXT_POINTER]) {</a:t>
            </a:r>
          </a:p>
          <a:p>
            <a:r>
              <a:rPr lang="en-US" sz="1500" b="0"/>
              <a:t>      let currentFreeSegment = currentFreeSegment[NEXT_POINTER];</a:t>
            </a:r>
          </a:p>
          <a:p>
            <a:r>
              <a:rPr lang="en-US" sz="1500" b="0"/>
              <a:t>    }</a:t>
            </a:r>
          </a:p>
          <a:p>
            <a:endParaRPr lang="en-US" sz="1500" b="0"/>
          </a:p>
          <a:p>
            <a:r>
              <a:rPr lang="en-US" sz="1500" b="0"/>
              <a:t>    if (currentFreeSegment[NEXT_POINTER] &gt; 0) {</a:t>
            </a:r>
          </a:p>
          <a:p>
            <a:r>
              <a:rPr lang="en-US" sz="1500" b="0"/>
              <a:t>      let oldNextSegment = currentFreeSegment[NEXT_POINTER];</a:t>
            </a:r>
          </a:p>
          <a:p>
            <a:r>
              <a:rPr lang="en-US" sz="1500" b="0"/>
              <a:t>      let currentFreeSegment[NEXT_POINTER] = segment;</a:t>
            </a:r>
          </a:p>
          <a:p>
            <a:r>
              <a:rPr lang="en-US" sz="1500" b="0"/>
              <a:t>      let segment[NEXT_POINTER] = oldNextSegment;</a:t>
            </a:r>
          </a:p>
          <a:p>
            <a:r>
              <a:rPr lang="en-US" sz="1500" b="0"/>
              <a:t>    } else {</a:t>
            </a:r>
          </a:p>
          <a:p>
            <a:r>
              <a:rPr lang="en-US" sz="1500" b="0"/>
              <a:t>      let currentFreeSegment[NEXT_POINTER] = segment;</a:t>
            </a:r>
          </a:p>
          <a:p>
            <a:r>
              <a:rPr lang="en-US" sz="1500" b="0"/>
              <a:t>    }</a:t>
            </a:r>
          </a:p>
          <a:p>
            <a:r>
              <a:rPr lang="en-US" sz="1500" b="0"/>
              <a:t>    </a:t>
            </a:r>
          </a:p>
          <a:p>
            <a:r>
              <a:rPr lang="en-US" sz="1500" b="0"/>
              <a:t>    return;</a:t>
            </a:r>
          </a:p>
          <a:p>
            <a:r>
              <a:rPr lang="en-US" sz="1500" b="0"/>
              <a:t>  }</a:t>
            </a:r>
          </a:p>
          <a:p>
            <a:r>
              <a:rPr lang="en-US" sz="1500" b="0"/>
              <a:t>}</a:t>
            </a:r>
            <a:endParaRPr lang="en-US" sz="1500"/>
          </a:p>
          <a:p>
            <a:r>
              <a:rPr lang="en-US" sz="1500" b="0"/>
              <a:t> </a:t>
            </a:r>
            <a:r>
              <a:rPr lang="en-US" sz="1000" b="0"/>
              <a:t> </a:t>
            </a:r>
          </a:p>
          <a:p>
            <a:endParaRPr lang="en-US" sz="1000"/>
          </a:p>
          <a:p>
            <a:r>
              <a:rPr lang="en-US" sz="1000" b="0"/>
              <a:t>  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06691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0"/>
          <p:cNvSpPr txBox="1">
            <a:spLocks noGrp="1"/>
          </p:cNvSpPr>
          <p:nvPr>
            <p:ph type="title"/>
          </p:nvPr>
        </p:nvSpPr>
        <p:spPr>
          <a:xfrm>
            <a:off x="2081732" y="178186"/>
            <a:ext cx="520057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b="0"/>
              <a:t>Simulation in </a:t>
            </a:r>
            <a:r>
              <a:rPr lang="en-IN" b="0"/>
              <a:t>VM Emulator</a:t>
            </a:r>
            <a:endParaRPr b="0"/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785874" y="655763"/>
            <a:ext cx="7393252" cy="4158399"/>
            <a:chOff x="4134288" y="1242474"/>
            <a:chExt cx="4520034" cy="2794217"/>
          </a:xfrm>
        </p:grpSpPr>
        <p:grpSp>
          <p:nvGrpSpPr>
            <p:cNvPr id="1274" name="Google Shape;1274;p50"/>
            <p:cNvGrpSpPr/>
            <p:nvPr/>
          </p:nvGrpSpPr>
          <p:grpSpPr>
            <a:xfrm rot="-5400000" flipH="1">
              <a:off x="4997196" y="379566"/>
              <a:ext cx="2794217" cy="4520034"/>
              <a:chOff x="5579699" y="408913"/>
              <a:chExt cx="2794217" cy="4520034"/>
            </a:xfrm>
          </p:grpSpPr>
          <p:sp>
            <p:nvSpPr>
              <p:cNvPr id="1275" name="Google Shape;1275;p50"/>
              <p:cNvSpPr/>
              <p:nvPr/>
            </p:nvSpPr>
            <p:spPr>
              <a:xfrm>
                <a:off x="5579699" y="408913"/>
                <a:ext cx="2794217" cy="4520034"/>
              </a:xfrm>
              <a:prstGeom prst="roundRect">
                <a:avLst>
                  <a:gd name="adj" fmla="val 7684"/>
                </a:avLst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818443" y="4605598"/>
                <a:ext cx="266400" cy="2664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7" name="Google Shape;1277;p50"/>
            <p:cNvSpPr/>
            <p:nvPr/>
          </p:nvSpPr>
          <p:spPr>
            <a:xfrm flipH="1">
              <a:off x="4209122" y="2322355"/>
              <a:ext cx="55875" cy="48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tps://lh6.googleusercontent.com/VlDLFkoCPSCGQGxJ44Y8k3zH8fhVpf03whPmbnwaaR3bmjH4SbnXE9TEpPOBRc2GBVx78PkdtV2g4JqGqDBpe2iqE9I0qsqDqEESuuD5yGdU61mjNDWb00GC6M1CFUixJGUME-M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"/>
          <a:stretch/>
        </p:blipFill>
        <p:spPr bwMode="auto">
          <a:xfrm>
            <a:off x="1264081" y="792392"/>
            <a:ext cx="6269387" cy="38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1E2D-9B60-4E63-9A04-35093FE4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41" y="445956"/>
            <a:ext cx="7700100" cy="387402"/>
          </a:xfrm>
        </p:spPr>
        <p:txBody>
          <a:bodyPr/>
          <a:lstStyle/>
          <a:p>
            <a:r>
              <a:rPr lang="en-US"/>
              <a:t>CPU(CENTRAL PROCESSING UNIT)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AFB52-D741-4F39-AAAB-DF0C1E5A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557625"/>
            <a:ext cx="7168587" cy="2417700"/>
          </a:xfrm>
        </p:spPr>
        <p:txBody>
          <a:bodyPr/>
          <a:lstStyle/>
          <a:p>
            <a:pPr marL="139700" indent="0">
              <a:buNone/>
            </a:pPr>
            <a:r>
              <a:rPr lang="en-US"/>
              <a:t>Majorly Three parts connected to the CPU: </a:t>
            </a:r>
          </a:p>
          <a:p>
            <a:pPr marL="596900" lvl="1" indent="0">
              <a:buNone/>
            </a:pPr>
            <a:r>
              <a:rPr lang="en-US"/>
              <a:t>Instruction Memory , Data Memory, and User.</a:t>
            </a:r>
          </a:p>
          <a:p>
            <a:pPr marL="596900" lvl="1" indent="0">
              <a:buNone/>
            </a:pPr>
            <a:r>
              <a:rPr lang="en-US"/>
              <a:t>Instruction Memory :  Contains 16 bit instruction input and output of the PC</a:t>
            </a:r>
          </a:p>
          <a:p>
            <a:pPr marL="596900" lvl="1" indent="0">
              <a:buNone/>
            </a:pPr>
            <a:r>
              <a:rPr lang="en-US"/>
              <a:t>Data Memory : Contains 16bit input '</a:t>
            </a:r>
            <a:r>
              <a:rPr lang="en-US" err="1"/>
              <a:t>intM</a:t>
            </a:r>
            <a:r>
              <a:rPr lang="en-US"/>
              <a:t>' and three outputs out, </a:t>
            </a:r>
            <a:r>
              <a:rPr lang="en-US" err="1"/>
              <a:t>WriteM</a:t>
            </a:r>
            <a:r>
              <a:rPr lang="en-US"/>
              <a:t>, and address.</a:t>
            </a:r>
          </a:p>
          <a:p>
            <a:pPr marL="596900" lvl="1" indent="0">
              <a:buNone/>
            </a:pPr>
            <a:r>
              <a:rPr lang="en-US"/>
              <a:t>User : the user has only one input, reset pin. If the user sets the value to reset the PC, A and D </a:t>
            </a:r>
            <a:r>
              <a:rPr lang="en-US" err="1"/>
              <a:t>resgister</a:t>
            </a:r>
            <a:r>
              <a:rPr lang="en-US"/>
              <a:t> is reset.</a:t>
            </a:r>
          </a:p>
        </p:txBody>
      </p:sp>
    </p:spTree>
    <p:extLst>
      <p:ext uri="{BB962C8B-B14F-4D97-AF65-F5344CB8AC3E}">
        <p14:creationId xmlns:p14="http://schemas.microsoft.com/office/powerpoint/2010/main" val="449662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6"/>
          <p:cNvSpPr/>
          <p:nvPr/>
        </p:nvSpPr>
        <p:spPr>
          <a:xfrm>
            <a:off x="2846488" y="1877388"/>
            <a:ext cx="3451039" cy="1942237"/>
          </a:xfrm>
          <a:custGeom>
            <a:avLst/>
            <a:gdLst/>
            <a:ahLst/>
            <a:cxnLst/>
            <a:rect l="l" t="t" r="r" b="b"/>
            <a:pathLst>
              <a:path w="159974" h="90033" extrusionOk="0">
                <a:moveTo>
                  <a:pt x="1" y="1"/>
                </a:moveTo>
                <a:lnTo>
                  <a:pt x="159973" y="1"/>
                </a:lnTo>
                <a:lnTo>
                  <a:pt x="159973" y="90033"/>
                </a:lnTo>
                <a:lnTo>
                  <a:pt x="1" y="9003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171450" dist="19050" dir="5400000" algn="bl" rotWithShape="0">
              <a:schemeClr val="dk2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2846488" y="1877388"/>
            <a:ext cx="3451039" cy="1942237"/>
          </a:xfrm>
          <a:custGeom>
            <a:avLst/>
            <a:gdLst/>
            <a:ahLst/>
            <a:cxnLst/>
            <a:rect l="l" t="t" r="r" b="b"/>
            <a:pathLst>
              <a:path w="159974" h="90033" fill="none" extrusionOk="0">
                <a:moveTo>
                  <a:pt x="1" y="1"/>
                </a:moveTo>
                <a:lnTo>
                  <a:pt x="159973" y="1"/>
                </a:lnTo>
                <a:lnTo>
                  <a:pt x="159973" y="90033"/>
                </a:lnTo>
                <a:lnTo>
                  <a:pt x="1" y="90033"/>
                </a:lnTo>
                <a:close/>
              </a:path>
            </a:pathLst>
          </a:custGeom>
          <a:noFill/>
          <a:ln w="76000" cap="flat" cmpd="sng">
            <a:solidFill>
              <a:srgbClr val="6D1986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 txBox="1">
            <a:spLocks noGrp="1"/>
          </p:cNvSpPr>
          <p:nvPr>
            <p:ph type="ctrTitle"/>
          </p:nvPr>
        </p:nvSpPr>
        <p:spPr>
          <a:xfrm>
            <a:off x="0" y="335499"/>
            <a:ext cx="3779165" cy="61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/>
              <a:t>TEAM-MATES</a:t>
            </a: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669409" y="2213117"/>
            <a:ext cx="22" cy="12490"/>
          </a:xfrm>
          <a:custGeom>
            <a:avLst/>
            <a:gdLst/>
            <a:ahLst/>
            <a:cxnLst/>
            <a:rect l="l" t="t" r="r" b="b"/>
            <a:pathLst>
              <a:path w="1" h="579" fill="none" extrusionOk="0">
                <a:moveTo>
                  <a:pt x="0" y="1"/>
                </a:moveTo>
                <a:lnTo>
                  <a:pt x="0" y="578"/>
                </a:lnTo>
              </a:path>
            </a:pathLst>
          </a:custGeom>
          <a:noFill/>
          <a:ln w="9875" cap="flat" cmpd="sng">
            <a:solidFill>
              <a:srgbClr val="B830DD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669409" y="4016298"/>
            <a:ext cx="22" cy="12469"/>
          </a:xfrm>
          <a:custGeom>
            <a:avLst/>
            <a:gdLst/>
            <a:ahLst/>
            <a:cxnLst/>
            <a:rect l="l" t="t" r="r" b="b"/>
            <a:pathLst>
              <a:path w="1" h="578" fill="none" extrusionOk="0">
                <a:moveTo>
                  <a:pt x="0" y="0"/>
                </a:moveTo>
                <a:lnTo>
                  <a:pt x="0" y="578"/>
                </a:lnTo>
              </a:path>
            </a:pathLst>
          </a:custGeom>
          <a:noFill/>
          <a:ln w="9875" cap="flat" cmpd="sng">
            <a:solidFill>
              <a:srgbClr val="B830DD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5464727" y="2213117"/>
            <a:ext cx="22" cy="12490"/>
          </a:xfrm>
          <a:custGeom>
            <a:avLst/>
            <a:gdLst/>
            <a:ahLst/>
            <a:cxnLst/>
            <a:rect l="l" t="t" r="r" b="b"/>
            <a:pathLst>
              <a:path w="1" h="579" fill="none" extrusionOk="0">
                <a:moveTo>
                  <a:pt x="1" y="1"/>
                </a:moveTo>
                <a:lnTo>
                  <a:pt x="1" y="578"/>
                </a:lnTo>
              </a:path>
            </a:pathLst>
          </a:custGeom>
          <a:noFill/>
          <a:ln w="9875" cap="flat" cmpd="sng">
            <a:solidFill>
              <a:srgbClr val="80FA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5464727" y="4016298"/>
            <a:ext cx="22" cy="12469"/>
          </a:xfrm>
          <a:custGeom>
            <a:avLst/>
            <a:gdLst/>
            <a:ahLst/>
            <a:cxnLst/>
            <a:rect l="l" t="t" r="r" b="b"/>
            <a:pathLst>
              <a:path w="1" h="578" fill="none" extrusionOk="0">
                <a:moveTo>
                  <a:pt x="1" y="0"/>
                </a:moveTo>
                <a:lnTo>
                  <a:pt x="1" y="578"/>
                </a:lnTo>
              </a:path>
            </a:pathLst>
          </a:custGeom>
          <a:noFill/>
          <a:ln w="9875" cap="flat" cmpd="sng">
            <a:solidFill>
              <a:srgbClr val="80FA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338273" y="3611732"/>
            <a:ext cx="2468110" cy="1531755"/>
          </a:xfrm>
          <a:custGeom>
            <a:avLst/>
            <a:gdLst/>
            <a:ahLst/>
            <a:cxnLst/>
            <a:rect l="l" t="t" r="r" b="b"/>
            <a:pathLst>
              <a:path w="114410" h="71005" extrusionOk="0">
                <a:moveTo>
                  <a:pt x="56476" y="0"/>
                </a:moveTo>
                <a:cubicBezTo>
                  <a:pt x="45807" y="456"/>
                  <a:pt x="42129" y="5532"/>
                  <a:pt x="39788" y="7386"/>
                </a:cubicBezTo>
                <a:cubicBezTo>
                  <a:pt x="37478" y="9241"/>
                  <a:pt x="20365" y="16201"/>
                  <a:pt x="17599" y="16657"/>
                </a:cubicBezTo>
                <a:cubicBezTo>
                  <a:pt x="14803" y="17113"/>
                  <a:pt x="13891" y="18025"/>
                  <a:pt x="12037" y="20365"/>
                </a:cubicBezTo>
                <a:cubicBezTo>
                  <a:pt x="10183" y="22675"/>
                  <a:pt x="3709" y="30062"/>
                  <a:pt x="1854" y="36536"/>
                </a:cubicBezTo>
                <a:cubicBezTo>
                  <a:pt x="0" y="43040"/>
                  <a:pt x="973" y="71004"/>
                  <a:pt x="973" y="71004"/>
                </a:cubicBezTo>
                <a:lnTo>
                  <a:pt x="113437" y="71004"/>
                </a:lnTo>
                <a:cubicBezTo>
                  <a:pt x="113437" y="71004"/>
                  <a:pt x="114410" y="43040"/>
                  <a:pt x="112556" y="36536"/>
                </a:cubicBezTo>
                <a:cubicBezTo>
                  <a:pt x="110701" y="30062"/>
                  <a:pt x="104227" y="22675"/>
                  <a:pt x="102373" y="20365"/>
                </a:cubicBezTo>
                <a:cubicBezTo>
                  <a:pt x="100519" y="18025"/>
                  <a:pt x="99607" y="17113"/>
                  <a:pt x="96841" y="16657"/>
                </a:cubicBezTo>
                <a:cubicBezTo>
                  <a:pt x="94045" y="16201"/>
                  <a:pt x="76932" y="9241"/>
                  <a:pt x="74622" y="7386"/>
                </a:cubicBezTo>
                <a:cubicBezTo>
                  <a:pt x="72312" y="5532"/>
                  <a:pt x="68603" y="456"/>
                  <a:pt x="579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350073" y="3771065"/>
            <a:ext cx="847195" cy="1372421"/>
          </a:xfrm>
          <a:custGeom>
            <a:avLst/>
            <a:gdLst/>
            <a:ahLst/>
            <a:cxnLst/>
            <a:rect l="l" t="t" r="r" b="b"/>
            <a:pathLst>
              <a:path w="39272" h="63619" extrusionOk="0">
                <a:moveTo>
                  <a:pt x="365" y="63618"/>
                </a:moveTo>
                <a:cubicBezTo>
                  <a:pt x="152" y="52798"/>
                  <a:pt x="0" y="33739"/>
                  <a:pt x="1307" y="29150"/>
                </a:cubicBezTo>
                <a:cubicBezTo>
                  <a:pt x="3162" y="22676"/>
                  <a:pt x="9636" y="15289"/>
                  <a:pt x="11490" y="12979"/>
                </a:cubicBezTo>
                <a:cubicBezTo>
                  <a:pt x="13344" y="10639"/>
                  <a:pt x="14256" y="9727"/>
                  <a:pt x="17052" y="9271"/>
                </a:cubicBezTo>
                <a:cubicBezTo>
                  <a:pt x="19818" y="8815"/>
                  <a:pt x="36931" y="1855"/>
                  <a:pt x="39272" y="0"/>
                </a:cubicBezTo>
                <a:cubicBezTo>
                  <a:pt x="39272" y="0"/>
                  <a:pt x="24834" y="9666"/>
                  <a:pt x="19575" y="12098"/>
                </a:cubicBezTo>
                <a:cubicBezTo>
                  <a:pt x="14317" y="14529"/>
                  <a:pt x="13101" y="17356"/>
                  <a:pt x="11065" y="19788"/>
                </a:cubicBezTo>
                <a:cubicBezTo>
                  <a:pt x="9028" y="22220"/>
                  <a:pt x="5411" y="29119"/>
                  <a:pt x="4985" y="32767"/>
                </a:cubicBezTo>
                <a:cubicBezTo>
                  <a:pt x="4712" y="35320"/>
                  <a:pt x="2645" y="53162"/>
                  <a:pt x="1429" y="636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897580" y="2140332"/>
            <a:ext cx="1417680" cy="1569788"/>
          </a:xfrm>
          <a:custGeom>
            <a:avLst/>
            <a:gdLst/>
            <a:ahLst/>
            <a:cxnLst/>
            <a:rect l="l" t="t" r="r" b="b"/>
            <a:pathLst>
              <a:path w="65717" h="72768" extrusionOk="0">
                <a:moveTo>
                  <a:pt x="40306" y="1"/>
                </a:moveTo>
                <a:lnTo>
                  <a:pt x="40306" y="1"/>
                </a:lnTo>
                <a:cubicBezTo>
                  <a:pt x="40366" y="1338"/>
                  <a:pt x="39637" y="2645"/>
                  <a:pt x="38603" y="3527"/>
                </a:cubicBezTo>
                <a:cubicBezTo>
                  <a:pt x="37570" y="4378"/>
                  <a:pt x="36293" y="4894"/>
                  <a:pt x="34986" y="5229"/>
                </a:cubicBezTo>
                <a:cubicBezTo>
                  <a:pt x="31339" y="6232"/>
                  <a:pt x="27479" y="6262"/>
                  <a:pt x="23862" y="7387"/>
                </a:cubicBezTo>
                <a:cubicBezTo>
                  <a:pt x="22676" y="7751"/>
                  <a:pt x="21521" y="8238"/>
                  <a:pt x="20518" y="8998"/>
                </a:cubicBezTo>
                <a:cubicBezTo>
                  <a:pt x="18664" y="10457"/>
                  <a:pt x="17661" y="12888"/>
                  <a:pt x="17813" y="15229"/>
                </a:cubicBezTo>
                <a:cubicBezTo>
                  <a:pt x="17874" y="16232"/>
                  <a:pt x="18238" y="16931"/>
                  <a:pt x="17691" y="17812"/>
                </a:cubicBezTo>
                <a:cubicBezTo>
                  <a:pt x="17083" y="18785"/>
                  <a:pt x="15989" y="19606"/>
                  <a:pt x="15290" y="20548"/>
                </a:cubicBezTo>
                <a:cubicBezTo>
                  <a:pt x="12281" y="24499"/>
                  <a:pt x="10639" y="29424"/>
                  <a:pt x="10639" y="34408"/>
                </a:cubicBezTo>
                <a:cubicBezTo>
                  <a:pt x="10639" y="35006"/>
                  <a:pt x="10669" y="35604"/>
                  <a:pt x="10699" y="36202"/>
                </a:cubicBezTo>
                <a:lnTo>
                  <a:pt x="10699" y="36202"/>
                </a:lnTo>
                <a:cubicBezTo>
                  <a:pt x="10577" y="36203"/>
                  <a:pt x="3161" y="36335"/>
                  <a:pt x="3010" y="45047"/>
                </a:cubicBezTo>
                <a:lnTo>
                  <a:pt x="2767" y="45047"/>
                </a:lnTo>
                <a:lnTo>
                  <a:pt x="2767" y="38117"/>
                </a:lnTo>
                <a:cubicBezTo>
                  <a:pt x="2767" y="37478"/>
                  <a:pt x="2250" y="36962"/>
                  <a:pt x="1612" y="36962"/>
                </a:cubicBezTo>
                <a:cubicBezTo>
                  <a:pt x="974" y="36962"/>
                  <a:pt x="457" y="37478"/>
                  <a:pt x="457" y="38117"/>
                </a:cubicBezTo>
                <a:lnTo>
                  <a:pt x="457" y="45381"/>
                </a:lnTo>
                <a:cubicBezTo>
                  <a:pt x="214" y="45594"/>
                  <a:pt x="1" y="45898"/>
                  <a:pt x="1" y="46445"/>
                </a:cubicBezTo>
                <a:lnTo>
                  <a:pt x="1" y="52919"/>
                </a:lnTo>
                <a:cubicBezTo>
                  <a:pt x="1" y="53862"/>
                  <a:pt x="457" y="55229"/>
                  <a:pt x="1855" y="55229"/>
                </a:cubicBezTo>
                <a:lnTo>
                  <a:pt x="4955" y="55229"/>
                </a:lnTo>
                <a:cubicBezTo>
                  <a:pt x="7053" y="60518"/>
                  <a:pt x="9940" y="60792"/>
                  <a:pt x="12038" y="60792"/>
                </a:cubicBezTo>
                <a:cubicBezTo>
                  <a:pt x="14804" y="60792"/>
                  <a:pt x="15260" y="60792"/>
                  <a:pt x="17114" y="59394"/>
                </a:cubicBezTo>
                <a:lnTo>
                  <a:pt x="17174" y="59333"/>
                </a:lnTo>
                <a:lnTo>
                  <a:pt x="18603" y="71704"/>
                </a:lnTo>
                <a:lnTo>
                  <a:pt x="45442" y="72768"/>
                </a:lnTo>
                <a:lnTo>
                  <a:pt x="47661" y="58026"/>
                </a:lnTo>
                <a:cubicBezTo>
                  <a:pt x="47661" y="58026"/>
                  <a:pt x="47661" y="58014"/>
                  <a:pt x="47654" y="57998"/>
                </a:cubicBezTo>
                <a:lnTo>
                  <a:pt x="47654" y="57998"/>
                </a:lnTo>
                <a:lnTo>
                  <a:pt x="48634" y="59394"/>
                </a:lnTo>
                <a:cubicBezTo>
                  <a:pt x="50488" y="60792"/>
                  <a:pt x="50944" y="60792"/>
                  <a:pt x="53740" y="60792"/>
                </a:cubicBezTo>
                <a:cubicBezTo>
                  <a:pt x="55838" y="60792"/>
                  <a:pt x="58725" y="60518"/>
                  <a:pt x="60792" y="55229"/>
                </a:cubicBezTo>
                <a:lnTo>
                  <a:pt x="63862" y="55229"/>
                </a:lnTo>
                <a:cubicBezTo>
                  <a:pt x="65260" y="55229"/>
                  <a:pt x="65716" y="53862"/>
                  <a:pt x="65716" y="52919"/>
                </a:cubicBezTo>
                <a:lnTo>
                  <a:pt x="65716" y="46445"/>
                </a:lnTo>
                <a:cubicBezTo>
                  <a:pt x="65716" y="45807"/>
                  <a:pt x="65443" y="45472"/>
                  <a:pt x="65108" y="45290"/>
                </a:cubicBezTo>
                <a:lnTo>
                  <a:pt x="65260" y="45290"/>
                </a:lnTo>
                <a:lnTo>
                  <a:pt x="65260" y="37873"/>
                </a:lnTo>
                <a:cubicBezTo>
                  <a:pt x="65260" y="37235"/>
                  <a:pt x="64713" y="36718"/>
                  <a:pt x="64075" y="36718"/>
                </a:cubicBezTo>
                <a:cubicBezTo>
                  <a:pt x="63437" y="36718"/>
                  <a:pt x="62920" y="37235"/>
                  <a:pt x="62920" y="37873"/>
                </a:cubicBezTo>
                <a:lnTo>
                  <a:pt x="62920" y="45047"/>
                </a:lnTo>
                <a:lnTo>
                  <a:pt x="62768" y="45047"/>
                </a:lnTo>
                <a:cubicBezTo>
                  <a:pt x="62616" y="36263"/>
                  <a:pt x="55048" y="36202"/>
                  <a:pt x="55048" y="36202"/>
                </a:cubicBezTo>
                <a:lnTo>
                  <a:pt x="54987" y="36323"/>
                </a:lnTo>
                <a:cubicBezTo>
                  <a:pt x="55017" y="35685"/>
                  <a:pt x="55048" y="35047"/>
                  <a:pt x="55048" y="34408"/>
                </a:cubicBezTo>
                <a:cubicBezTo>
                  <a:pt x="55048" y="28880"/>
                  <a:pt x="53110" y="23813"/>
                  <a:pt x="49892" y="19878"/>
                </a:cubicBezTo>
                <a:lnTo>
                  <a:pt x="49892" y="19878"/>
                </a:lnTo>
                <a:cubicBezTo>
                  <a:pt x="51030" y="16839"/>
                  <a:pt x="50269" y="12300"/>
                  <a:pt x="48360" y="9271"/>
                </a:cubicBezTo>
                <a:cubicBezTo>
                  <a:pt x="47692" y="8207"/>
                  <a:pt x="46993" y="6353"/>
                  <a:pt x="45716" y="4347"/>
                </a:cubicBezTo>
                <a:cubicBezTo>
                  <a:pt x="44591" y="2554"/>
                  <a:pt x="42372" y="426"/>
                  <a:pt x="403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907417" y="2363281"/>
            <a:ext cx="1403917" cy="589490"/>
          </a:xfrm>
          <a:custGeom>
            <a:avLst/>
            <a:gdLst/>
            <a:ahLst/>
            <a:cxnLst/>
            <a:rect l="l" t="t" r="r" b="b"/>
            <a:pathLst>
              <a:path w="65079" h="27326" extrusionOk="0">
                <a:moveTo>
                  <a:pt x="31947" y="0"/>
                </a:moveTo>
                <a:cubicBezTo>
                  <a:pt x="25928" y="0"/>
                  <a:pt x="21764" y="1854"/>
                  <a:pt x="21278" y="2310"/>
                </a:cubicBezTo>
                <a:cubicBezTo>
                  <a:pt x="21065" y="2523"/>
                  <a:pt x="21278" y="2857"/>
                  <a:pt x="21582" y="3161"/>
                </a:cubicBezTo>
                <a:cubicBezTo>
                  <a:pt x="18846" y="4772"/>
                  <a:pt x="7691" y="11581"/>
                  <a:pt x="3223" y="18055"/>
                </a:cubicBezTo>
                <a:cubicBezTo>
                  <a:pt x="1" y="22675"/>
                  <a:pt x="457" y="25472"/>
                  <a:pt x="457" y="27326"/>
                </a:cubicBezTo>
                <a:lnTo>
                  <a:pt x="1977" y="26961"/>
                </a:lnTo>
                <a:cubicBezTo>
                  <a:pt x="1977" y="25472"/>
                  <a:pt x="2220" y="22098"/>
                  <a:pt x="4621" y="18997"/>
                </a:cubicBezTo>
                <a:cubicBezTo>
                  <a:pt x="7873" y="14833"/>
                  <a:pt x="10639" y="11125"/>
                  <a:pt x="19454" y="5623"/>
                </a:cubicBezTo>
                <a:lnTo>
                  <a:pt x="22980" y="3526"/>
                </a:lnTo>
                <a:lnTo>
                  <a:pt x="22950" y="3526"/>
                </a:lnTo>
                <a:cubicBezTo>
                  <a:pt x="24287" y="2888"/>
                  <a:pt x="27904" y="1398"/>
                  <a:pt x="31947" y="1398"/>
                </a:cubicBezTo>
                <a:cubicBezTo>
                  <a:pt x="37935" y="1398"/>
                  <a:pt x="42342" y="3800"/>
                  <a:pt x="42342" y="3800"/>
                </a:cubicBezTo>
                <a:cubicBezTo>
                  <a:pt x="42342" y="3800"/>
                  <a:pt x="42372" y="3769"/>
                  <a:pt x="42403" y="3739"/>
                </a:cubicBezTo>
                <a:lnTo>
                  <a:pt x="45594" y="5623"/>
                </a:lnTo>
                <a:cubicBezTo>
                  <a:pt x="54409" y="11125"/>
                  <a:pt x="57206" y="14833"/>
                  <a:pt x="60427" y="18997"/>
                </a:cubicBezTo>
                <a:cubicBezTo>
                  <a:pt x="62859" y="22098"/>
                  <a:pt x="63072" y="25472"/>
                  <a:pt x="63072" y="26961"/>
                </a:cubicBezTo>
                <a:lnTo>
                  <a:pt x="64592" y="27326"/>
                </a:lnTo>
                <a:cubicBezTo>
                  <a:pt x="64592" y="25472"/>
                  <a:pt x="65078" y="22675"/>
                  <a:pt x="61826" y="18055"/>
                </a:cubicBezTo>
                <a:cubicBezTo>
                  <a:pt x="57266" y="11429"/>
                  <a:pt x="45655" y="4438"/>
                  <a:pt x="43284" y="3040"/>
                </a:cubicBezTo>
                <a:cubicBezTo>
                  <a:pt x="43527" y="2797"/>
                  <a:pt x="43679" y="2523"/>
                  <a:pt x="43497" y="2310"/>
                </a:cubicBezTo>
                <a:cubicBezTo>
                  <a:pt x="43041" y="1854"/>
                  <a:pt x="37935" y="0"/>
                  <a:pt x="319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4052988" y="3412405"/>
            <a:ext cx="83960" cy="162096"/>
          </a:xfrm>
          <a:custGeom>
            <a:avLst/>
            <a:gdLst/>
            <a:ahLst/>
            <a:cxnLst/>
            <a:rect l="l" t="t" r="r" b="b"/>
            <a:pathLst>
              <a:path w="3892" h="7514" extrusionOk="0">
                <a:moveTo>
                  <a:pt x="1" y="0"/>
                </a:moveTo>
                <a:cubicBezTo>
                  <a:pt x="1" y="0"/>
                  <a:pt x="183" y="3222"/>
                  <a:pt x="1125" y="6930"/>
                </a:cubicBezTo>
                <a:cubicBezTo>
                  <a:pt x="1125" y="6930"/>
                  <a:pt x="1125" y="7514"/>
                  <a:pt x="1826" y="7514"/>
                </a:cubicBezTo>
                <a:cubicBezTo>
                  <a:pt x="2001" y="7514"/>
                  <a:pt x="2220" y="7477"/>
                  <a:pt x="2493" y="7386"/>
                </a:cubicBezTo>
                <a:cubicBezTo>
                  <a:pt x="3891" y="6930"/>
                  <a:pt x="3435" y="5988"/>
                  <a:pt x="3435" y="5988"/>
                </a:cubicBezTo>
                <a:cubicBezTo>
                  <a:pt x="3435" y="5988"/>
                  <a:pt x="2979" y="3678"/>
                  <a:pt x="2979" y="912"/>
                </a:cubicBezTo>
                <a:lnTo>
                  <a:pt x="1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4096262" y="3541881"/>
            <a:ext cx="137072" cy="216739"/>
          </a:xfrm>
          <a:custGeom>
            <a:avLst/>
            <a:gdLst/>
            <a:ahLst/>
            <a:cxnLst/>
            <a:rect l="l" t="t" r="r" b="b"/>
            <a:pathLst>
              <a:path w="6354" h="10047" extrusionOk="0">
                <a:moveTo>
                  <a:pt x="520" y="1"/>
                </a:moveTo>
                <a:cubicBezTo>
                  <a:pt x="479" y="1"/>
                  <a:pt x="438" y="6"/>
                  <a:pt x="396" y="16"/>
                </a:cubicBezTo>
                <a:cubicBezTo>
                  <a:pt x="153" y="77"/>
                  <a:pt x="1" y="320"/>
                  <a:pt x="62" y="563"/>
                </a:cubicBezTo>
                <a:cubicBezTo>
                  <a:pt x="122" y="807"/>
                  <a:pt x="1581" y="6035"/>
                  <a:pt x="5533" y="9895"/>
                </a:cubicBezTo>
                <a:cubicBezTo>
                  <a:pt x="5624" y="9986"/>
                  <a:pt x="5746" y="10047"/>
                  <a:pt x="5837" y="10047"/>
                </a:cubicBezTo>
                <a:cubicBezTo>
                  <a:pt x="5958" y="10047"/>
                  <a:pt x="6080" y="9986"/>
                  <a:pt x="6171" y="9895"/>
                </a:cubicBezTo>
                <a:cubicBezTo>
                  <a:pt x="6353" y="9713"/>
                  <a:pt x="6353" y="9439"/>
                  <a:pt x="6171" y="9257"/>
                </a:cubicBezTo>
                <a:cubicBezTo>
                  <a:pt x="2402" y="5548"/>
                  <a:pt x="973" y="381"/>
                  <a:pt x="943" y="320"/>
                </a:cubicBezTo>
                <a:cubicBezTo>
                  <a:pt x="893" y="119"/>
                  <a:pt x="717" y="1"/>
                  <a:pt x="520" y="1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4588047" y="3611732"/>
            <a:ext cx="1206528" cy="1531755"/>
          </a:xfrm>
          <a:custGeom>
            <a:avLst/>
            <a:gdLst/>
            <a:ahLst/>
            <a:cxnLst/>
            <a:rect l="l" t="t" r="r" b="b"/>
            <a:pathLst>
              <a:path w="55929" h="71005" extrusionOk="0">
                <a:moveTo>
                  <a:pt x="55503" y="71004"/>
                </a:moveTo>
                <a:cubicBezTo>
                  <a:pt x="55746" y="60184"/>
                  <a:pt x="55929" y="41125"/>
                  <a:pt x="54622" y="36536"/>
                </a:cubicBezTo>
                <a:cubicBezTo>
                  <a:pt x="52767" y="30062"/>
                  <a:pt x="46293" y="22675"/>
                  <a:pt x="44439" y="20365"/>
                </a:cubicBezTo>
                <a:cubicBezTo>
                  <a:pt x="42585" y="18025"/>
                  <a:pt x="41673" y="17113"/>
                  <a:pt x="38877" y="16657"/>
                </a:cubicBezTo>
                <a:cubicBezTo>
                  <a:pt x="36111" y="16201"/>
                  <a:pt x="18998" y="9241"/>
                  <a:pt x="16688" y="7386"/>
                </a:cubicBezTo>
                <a:cubicBezTo>
                  <a:pt x="14347" y="5532"/>
                  <a:pt x="10669" y="456"/>
                  <a:pt x="1" y="0"/>
                </a:cubicBezTo>
                <a:cubicBezTo>
                  <a:pt x="1" y="0"/>
                  <a:pt x="11976" y="1672"/>
                  <a:pt x="14013" y="8146"/>
                </a:cubicBezTo>
                <a:cubicBezTo>
                  <a:pt x="14378" y="9362"/>
                  <a:pt x="15533" y="10335"/>
                  <a:pt x="16840" y="10973"/>
                </a:cubicBezTo>
                <a:cubicBezTo>
                  <a:pt x="20092" y="12584"/>
                  <a:pt x="31825" y="17873"/>
                  <a:pt x="36688" y="19484"/>
                </a:cubicBezTo>
                <a:cubicBezTo>
                  <a:pt x="40336" y="20700"/>
                  <a:pt x="41947" y="22311"/>
                  <a:pt x="43162" y="23922"/>
                </a:cubicBezTo>
                <a:cubicBezTo>
                  <a:pt x="44378" y="25563"/>
                  <a:pt x="49242" y="32432"/>
                  <a:pt x="50853" y="36901"/>
                </a:cubicBezTo>
                <a:cubicBezTo>
                  <a:pt x="52494" y="41399"/>
                  <a:pt x="54470" y="59849"/>
                  <a:pt x="55108" y="7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4846398" y="2433434"/>
            <a:ext cx="474746" cy="523931"/>
          </a:xfrm>
          <a:custGeom>
            <a:avLst/>
            <a:gdLst/>
            <a:ahLst/>
            <a:cxnLst/>
            <a:rect l="l" t="t" r="r" b="b"/>
            <a:pathLst>
              <a:path w="22007" h="24287" extrusionOk="0">
                <a:moveTo>
                  <a:pt x="0" y="0"/>
                </a:moveTo>
                <a:cubicBezTo>
                  <a:pt x="33" y="20"/>
                  <a:pt x="65" y="40"/>
                  <a:pt x="97" y="60"/>
                </a:cubicBezTo>
                <a:lnTo>
                  <a:pt x="97" y="60"/>
                </a:lnTo>
                <a:cubicBezTo>
                  <a:pt x="34" y="21"/>
                  <a:pt x="1" y="1"/>
                  <a:pt x="0" y="0"/>
                </a:cubicBezTo>
                <a:close/>
                <a:moveTo>
                  <a:pt x="97" y="60"/>
                </a:moveTo>
                <a:lnTo>
                  <a:pt x="97" y="60"/>
                </a:lnTo>
                <a:cubicBezTo>
                  <a:pt x="1271" y="789"/>
                  <a:pt x="12804" y="8045"/>
                  <a:pt x="17417" y="14590"/>
                </a:cubicBezTo>
                <a:cubicBezTo>
                  <a:pt x="21429" y="20274"/>
                  <a:pt x="21065" y="24286"/>
                  <a:pt x="21065" y="24286"/>
                </a:cubicBezTo>
                <a:cubicBezTo>
                  <a:pt x="21065" y="24286"/>
                  <a:pt x="22007" y="19758"/>
                  <a:pt x="18086" y="14530"/>
                </a:cubicBezTo>
                <a:cubicBezTo>
                  <a:pt x="14210" y="9321"/>
                  <a:pt x="8554" y="5290"/>
                  <a:pt x="97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5283109" y="2931106"/>
            <a:ext cx="22306" cy="183625"/>
          </a:xfrm>
          <a:custGeom>
            <a:avLst/>
            <a:gdLst/>
            <a:ahLst/>
            <a:cxnLst/>
            <a:rect l="l" t="t" r="r" b="b"/>
            <a:pathLst>
              <a:path w="1034" h="8512" extrusionOk="0">
                <a:moveTo>
                  <a:pt x="0" y="1"/>
                </a:moveTo>
                <a:lnTo>
                  <a:pt x="0" y="1"/>
                </a:lnTo>
                <a:cubicBezTo>
                  <a:pt x="821" y="1216"/>
                  <a:pt x="1033" y="8511"/>
                  <a:pt x="1033" y="8511"/>
                </a:cubicBezTo>
                <a:lnTo>
                  <a:pt x="1033" y="1490"/>
                </a:lnTo>
                <a:cubicBezTo>
                  <a:pt x="1033" y="122"/>
                  <a:pt x="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5248356" y="3114707"/>
            <a:ext cx="70175" cy="165914"/>
          </a:xfrm>
          <a:custGeom>
            <a:avLst/>
            <a:gdLst/>
            <a:ahLst/>
            <a:cxnLst/>
            <a:rect l="l" t="t" r="r" b="b"/>
            <a:pathLst>
              <a:path w="3253" h="7691" extrusionOk="0">
                <a:moveTo>
                  <a:pt x="0" y="0"/>
                </a:moveTo>
                <a:cubicBezTo>
                  <a:pt x="0" y="0"/>
                  <a:pt x="1216" y="0"/>
                  <a:pt x="2037" y="396"/>
                </a:cubicBezTo>
                <a:cubicBezTo>
                  <a:pt x="2827" y="821"/>
                  <a:pt x="2827" y="1611"/>
                  <a:pt x="2827" y="1611"/>
                </a:cubicBezTo>
                <a:lnTo>
                  <a:pt x="3252" y="7691"/>
                </a:lnTo>
                <a:lnTo>
                  <a:pt x="3100" y="1520"/>
                </a:lnTo>
                <a:cubicBezTo>
                  <a:pt x="3252" y="396"/>
                  <a:pt x="2432" y="0"/>
                  <a:pt x="20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5085075" y="2922218"/>
            <a:ext cx="173788" cy="458739"/>
          </a:xfrm>
          <a:custGeom>
            <a:avLst/>
            <a:gdLst/>
            <a:ahLst/>
            <a:cxnLst/>
            <a:rect l="l" t="t" r="r" b="b"/>
            <a:pathLst>
              <a:path w="8056" h="21265" extrusionOk="0">
                <a:moveTo>
                  <a:pt x="325" y="0"/>
                </a:moveTo>
                <a:cubicBezTo>
                  <a:pt x="207" y="0"/>
                  <a:pt x="99" y="6"/>
                  <a:pt x="1" y="18"/>
                </a:cubicBezTo>
                <a:cubicBezTo>
                  <a:pt x="1" y="18"/>
                  <a:pt x="2615" y="18"/>
                  <a:pt x="3192" y="3118"/>
                </a:cubicBezTo>
                <a:cubicBezTo>
                  <a:pt x="3770" y="6188"/>
                  <a:pt x="2615" y="14182"/>
                  <a:pt x="1" y="21264"/>
                </a:cubicBezTo>
                <a:cubicBezTo>
                  <a:pt x="1" y="21264"/>
                  <a:pt x="1946" y="18650"/>
                  <a:pt x="3314" y="12814"/>
                </a:cubicBezTo>
                <a:cubicBezTo>
                  <a:pt x="4681" y="6978"/>
                  <a:pt x="4104" y="2297"/>
                  <a:pt x="4104" y="2297"/>
                </a:cubicBezTo>
                <a:lnTo>
                  <a:pt x="4104" y="2297"/>
                </a:lnTo>
                <a:cubicBezTo>
                  <a:pt x="4104" y="2297"/>
                  <a:pt x="6718" y="3908"/>
                  <a:pt x="6961" y="7343"/>
                </a:cubicBezTo>
                <a:cubicBezTo>
                  <a:pt x="7174" y="10747"/>
                  <a:pt x="6840" y="14182"/>
                  <a:pt x="5715" y="18984"/>
                </a:cubicBezTo>
                <a:cubicBezTo>
                  <a:pt x="5715" y="18984"/>
                  <a:pt x="8055" y="13240"/>
                  <a:pt x="7630" y="7373"/>
                </a:cubicBezTo>
                <a:cubicBezTo>
                  <a:pt x="7198" y="1823"/>
                  <a:pt x="2386" y="0"/>
                  <a:pt x="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890375" y="2430155"/>
            <a:ext cx="482620" cy="527210"/>
          </a:xfrm>
          <a:custGeom>
            <a:avLst/>
            <a:gdLst/>
            <a:ahLst/>
            <a:cxnLst/>
            <a:rect l="l" t="t" r="r" b="b"/>
            <a:pathLst>
              <a:path w="22372" h="24439" extrusionOk="0">
                <a:moveTo>
                  <a:pt x="22372" y="0"/>
                </a:moveTo>
                <a:cubicBezTo>
                  <a:pt x="22371" y="1"/>
                  <a:pt x="20961" y="841"/>
                  <a:pt x="18899" y="2215"/>
                </a:cubicBezTo>
                <a:lnTo>
                  <a:pt x="18899" y="2215"/>
                </a:lnTo>
                <a:cubicBezTo>
                  <a:pt x="20010" y="1498"/>
                  <a:pt x="21168" y="763"/>
                  <a:pt x="22372" y="0"/>
                </a:cubicBezTo>
                <a:close/>
                <a:moveTo>
                  <a:pt x="18899" y="2215"/>
                </a:moveTo>
                <a:cubicBezTo>
                  <a:pt x="12210" y="6527"/>
                  <a:pt x="7201" y="10142"/>
                  <a:pt x="3891" y="14651"/>
                </a:cubicBezTo>
                <a:cubicBezTo>
                  <a:pt x="1" y="19910"/>
                  <a:pt x="1368" y="24438"/>
                  <a:pt x="1368" y="24438"/>
                </a:cubicBezTo>
                <a:cubicBezTo>
                  <a:pt x="1368" y="24438"/>
                  <a:pt x="608" y="20396"/>
                  <a:pt x="4560" y="14682"/>
                </a:cubicBezTo>
                <a:cubicBezTo>
                  <a:pt x="7781" y="10033"/>
                  <a:pt x="14695" y="5015"/>
                  <a:pt x="18899" y="22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905454" y="2935701"/>
            <a:ext cx="21659" cy="183625"/>
          </a:xfrm>
          <a:custGeom>
            <a:avLst/>
            <a:gdLst/>
            <a:ahLst/>
            <a:cxnLst/>
            <a:rect l="l" t="t" r="r" b="b"/>
            <a:pathLst>
              <a:path w="1004" h="8512" extrusionOk="0">
                <a:moveTo>
                  <a:pt x="1004" y="0"/>
                </a:moveTo>
                <a:cubicBezTo>
                  <a:pt x="1004" y="0"/>
                  <a:pt x="1" y="122"/>
                  <a:pt x="1" y="1490"/>
                </a:cubicBezTo>
                <a:cubicBezTo>
                  <a:pt x="1" y="2858"/>
                  <a:pt x="61" y="8511"/>
                  <a:pt x="61" y="8511"/>
                </a:cubicBezTo>
                <a:cubicBezTo>
                  <a:pt x="61" y="8511"/>
                  <a:pt x="213" y="1216"/>
                  <a:pt x="10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891691" y="3114060"/>
            <a:ext cx="69528" cy="175751"/>
          </a:xfrm>
          <a:custGeom>
            <a:avLst/>
            <a:gdLst/>
            <a:ahLst/>
            <a:cxnLst/>
            <a:rect l="l" t="t" r="r" b="b"/>
            <a:pathLst>
              <a:path w="3223" h="8147" extrusionOk="0">
                <a:moveTo>
                  <a:pt x="1216" y="0"/>
                </a:moveTo>
                <a:cubicBezTo>
                  <a:pt x="791" y="30"/>
                  <a:pt x="0" y="426"/>
                  <a:pt x="152" y="1550"/>
                </a:cubicBezTo>
                <a:lnTo>
                  <a:pt x="274" y="8146"/>
                </a:lnTo>
                <a:lnTo>
                  <a:pt x="395" y="1641"/>
                </a:lnTo>
                <a:cubicBezTo>
                  <a:pt x="395" y="1641"/>
                  <a:pt x="395" y="821"/>
                  <a:pt x="1216" y="426"/>
                </a:cubicBezTo>
                <a:cubicBezTo>
                  <a:pt x="2006" y="0"/>
                  <a:pt x="3222" y="0"/>
                  <a:pt x="3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956602" y="2920255"/>
            <a:ext cx="175751" cy="458070"/>
          </a:xfrm>
          <a:custGeom>
            <a:avLst/>
            <a:gdLst/>
            <a:ahLst/>
            <a:cxnLst/>
            <a:rect l="l" t="t" r="r" b="b"/>
            <a:pathLst>
              <a:path w="8147" h="21234" extrusionOk="0">
                <a:moveTo>
                  <a:pt x="7619" y="0"/>
                </a:moveTo>
                <a:cubicBezTo>
                  <a:pt x="5563" y="0"/>
                  <a:pt x="740" y="1875"/>
                  <a:pt x="365" y="7434"/>
                </a:cubicBezTo>
                <a:cubicBezTo>
                  <a:pt x="0" y="13300"/>
                  <a:pt x="2402" y="19015"/>
                  <a:pt x="2402" y="19015"/>
                </a:cubicBezTo>
                <a:cubicBezTo>
                  <a:pt x="1216" y="14242"/>
                  <a:pt x="852" y="10808"/>
                  <a:pt x="1034" y="7373"/>
                </a:cubicBezTo>
                <a:cubicBezTo>
                  <a:pt x="1247" y="3969"/>
                  <a:pt x="3861" y="2328"/>
                  <a:pt x="3861" y="2327"/>
                </a:cubicBezTo>
                <a:lnTo>
                  <a:pt x="3861" y="2327"/>
                </a:lnTo>
                <a:cubicBezTo>
                  <a:pt x="3861" y="2328"/>
                  <a:pt x="3314" y="7008"/>
                  <a:pt x="4742" y="12814"/>
                </a:cubicBezTo>
                <a:cubicBezTo>
                  <a:pt x="6171" y="18650"/>
                  <a:pt x="8147" y="21233"/>
                  <a:pt x="8147" y="21233"/>
                </a:cubicBezTo>
                <a:cubicBezTo>
                  <a:pt x="5441" y="14182"/>
                  <a:pt x="4225" y="6218"/>
                  <a:pt x="4773" y="3118"/>
                </a:cubicBezTo>
                <a:cubicBezTo>
                  <a:pt x="5320" y="17"/>
                  <a:pt x="7934" y="17"/>
                  <a:pt x="7934" y="17"/>
                </a:cubicBezTo>
                <a:cubicBezTo>
                  <a:pt x="7838" y="6"/>
                  <a:pt x="7733" y="0"/>
                  <a:pt x="76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5043116" y="3011096"/>
            <a:ext cx="78696" cy="333123"/>
          </a:xfrm>
          <a:custGeom>
            <a:avLst/>
            <a:gdLst/>
            <a:ahLst/>
            <a:cxnLst/>
            <a:rect l="l" t="t" r="r" b="b"/>
            <a:pathLst>
              <a:path w="3648" h="15442" extrusionOk="0">
                <a:moveTo>
                  <a:pt x="3313" y="1"/>
                </a:moveTo>
                <a:cubicBezTo>
                  <a:pt x="3313" y="2"/>
                  <a:pt x="2614" y="8239"/>
                  <a:pt x="0" y="15442"/>
                </a:cubicBezTo>
                <a:cubicBezTo>
                  <a:pt x="0" y="15442"/>
                  <a:pt x="1824" y="11764"/>
                  <a:pt x="2736" y="7782"/>
                </a:cubicBezTo>
                <a:cubicBezTo>
                  <a:pt x="3648" y="3770"/>
                  <a:pt x="3313" y="2"/>
                  <a:pt x="3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4099541" y="3442563"/>
            <a:ext cx="34128" cy="124603"/>
          </a:xfrm>
          <a:custGeom>
            <a:avLst/>
            <a:gdLst/>
            <a:ahLst/>
            <a:cxnLst/>
            <a:rect l="l" t="t" r="r" b="b"/>
            <a:pathLst>
              <a:path w="1582" h="5776" extrusionOk="0">
                <a:moveTo>
                  <a:pt x="1" y="0"/>
                </a:moveTo>
                <a:lnTo>
                  <a:pt x="791" y="4681"/>
                </a:lnTo>
                <a:cubicBezTo>
                  <a:pt x="791" y="4681"/>
                  <a:pt x="973" y="5471"/>
                  <a:pt x="821" y="5775"/>
                </a:cubicBezTo>
                <a:cubicBezTo>
                  <a:pt x="821" y="5775"/>
                  <a:pt x="1581" y="5593"/>
                  <a:pt x="1369" y="4560"/>
                </a:cubicBezTo>
                <a:cubicBezTo>
                  <a:pt x="1125" y="3526"/>
                  <a:pt x="852" y="1338"/>
                  <a:pt x="821" y="27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4114620" y="3565179"/>
            <a:ext cx="115434" cy="179677"/>
          </a:xfrm>
          <a:custGeom>
            <a:avLst/>
            <a:gdLst/>
            <a:ahLst/>
            <a:cxnLst/>
            <a:rect l="l" t="t" r="r" b="b"/>
            <a:pathLst>
              <a:path w="5351" h="8329" extrusionOk="0">
                <a:moveTo>
                  <a:pt x="335" y="0"/>
                </a:moveTo>
                <a:lnTo>
                  <a:pt x="1" y="152"/>
                </a:lnTo>
                <a:cubicBezTo>
                  <a:pt x="2311" y="5988"/>
                  <a:pt x="5168" y="8329"/>
                  <a:pt x="5168" y="8329"/>
                </a:cubicBezTo>
                <a:lnTo>
                  <a:pt x="5351" y="8146"/>
                </a:lnTo>
                <a:cubicBezTo>
                  <a:pt x="2037" y="5167"/>
                  <a:pt x="335" y="0"/>
                  <a:pt x="3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5986023" y="2540972"/>
            <a:ext cx="901623" cy="901623"/>
          </a:xfrm>
          <a:custGeom>
            <a:avLst/>
            <a:gdLst/>
            <a:ahLst/>
            <a:cxnLst/>
            <a:rect l="l" t="t" r="r" b="b"/>
            <a:pathLst>
              <a:path w="41795" h="41795" fill="none" extrusionOk="0">
                <a:moveTo>
                  <a:pt x="41794" y="20912"/>
                </a:moveTo>
                <a:cubicBezTo>
                  <a:pt x="41794" y="32432"/>
                  <a:pt x="32432" y="41794"/>
                  <a:pt x="20882" y="41794"/>
                </a:cubicBezTo>
                <a:cubicBezTo>
                  <a:pt x="9362" y="41794"/>
                  <a:pt x="0" y="32432"/>
                  <a:pt x="0" y="20912"/>
                </a:cubicBezTo>
                <a:cubicBezTo>
                  <a:pt x="0" y="9362"/>
                  <a:pt x="9362" y="0"/>
                  <a:pt x="20882" y="0"/>
                </a:cubicBezTo>
                <a:cubicBezTo>
                  <a:pt x="32432" y="0"/>
                  <a:pt x="41794" y="9362"/>
                  <a:pt x="41794" y="20912"/>
                </a:cubicBezTo>
                <a:close/>
              </a:path>
            </a:pathLst>
          </a:custGeom>
          <a:solidFill>
            <a:srgbClr val="380747"/>
          </a:solidFill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6233221" y="3189455"/>
            <a:ext cx="390829" cy="80681"/>
          </a:xfrm>
          <a:custGeom>
            <a:avLst/>
            <a:gdLst/>
            <a:ahLst/>
            <a:cxnLst/>
            <a:rect l="l" t="t" r="r" b="b"/>
            <a:pathLst>
              <a:path w="18117" h="3740" extrusionOk="0">
                <a:moveTo>
                  <a:pt x="7083" y="1"/>
                </a:moveTo>
                <a:lnTo>
                  <a:pt x="2888" y="1551"/>
                </a:lnTo>
                <a:cubicBezTo>
                  <a:pt x="2888" y="1551"/>
                  <a:pt x="1125" y="2007"/>
                  <a:pt x="0" y="3739"/>
                </a:cubicBezTo>
                <a:lnTo>
                  <a:pt x="18116" y="3739"/>
                </a:lnTo>
                <a:cubicBezTo>
                  <a:pt x="17022" y="2037"/>
                  <a:pt x="15259" y="1551"/>
                  <a:pt x="15259" y="1551"/>
                </a:cubicBezTo>
                <a:lnTo>
                  <a:pt x="1106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6497698" y="3220800"/>
            <a:ext cx="189299" cy="225713"/>
          </a:xfrm>
          <a:custGeom>
            <a:avLst/>
            <a:gdLst/>
            <a:ahLst/>
            <a:cxnLst/>
            <a:rect l="l" t="t" r="r" b="b"/>
            <a:pathLst>
              <a:path w="8775" h="10463" extrusionOk="0">
                <a:moveTo>
                  <a:pt x="2754" y="1"/>
                </a:moveTo>
                <a:cubicBezTo>
                  <a:pt x="1" y="1"/>
                  <a:pt x="1753" y="5022"/>
                  <a:pt x="1753" y="5022"/>
                </a:cubicBezTo>
                <a:cubicBezTo>
                  <a:pt x="1662" y="6420"/>
                  <a:pt x="1874" y="8305"/>
                  <a:pt x="2270" y="10463"/>
                </a:cubicBezTo>
                <a:lnTo>
                  <a:pt x="8774" y="10463"/>
                </a:lnTo>
                <a:cubicBezTo>
                  <a:pt x="8774" y="9338"/>
                  <a:pt x="8683" y="7757"/>
                  <a:pt x="8683" y="7757"/>
                </a:cubicBezTo>
                <a:cubicBezTo>
                  <a:pt x="8318" y="1131"/>
                  <a:pt x="3485" y="98"/>
                  <a:pt x="3485" y="98"/>
                </a:cubicBezTo>
                <a:cubicBezTo>
                  <a:pt x="3212" y="32"/>
                  <a:pt x="2970" y="1"/>
                  <a:pt x="27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6197821" y="3195366"/>
            <a:ext cx="419003" cy="251147"/>
          </a:xfrm>
          <a:custGeom>
            <a:avLst/>
            <a:gdLst/>
            <a:ahLst/>
            <a:cxnLst/>
            <a:rect l="l" t="t" r="r" b="b"/>
            <a:pathLst>
              <a:path w="19423" h="11642" extrusionOk="0">
                <a:moveTo>
                  <a:pt x="7964" y="0"/>
                </a:moveTo>
                <a:lnTo>
                  <a:pt x="3982" y="1277"/>
                </a:lnTo>
                <a:cubicBezTo>
                  <a:pt x="3982" y="1277"/>
                  <a:pt x="578" y="2128"/>
                  <a:pt x="0" y="5714"/>
                </a:cubicBezTo>
                <a:lnTo>
                  <a:pt x="2006" y="9392"/>
                </a:lnTo>
                <a:lnTo>
                  <a:pt x="1915" y="11642"/>
                </a:lnTo>
                <a:lnTo>
                  <a:pt x="19301" y="11642"/>
                </a:lnTo>
                <a:cubicBezTo>
                  <a:pt x="19423" y="8754"/>
                  <a:pt x="19392" y="7964"/>
                  <a:pt x="19362" y="6961"/>
                </a:cubicBezTo>
                <a:cubicBezTo>
                  <a:pt x="19301" y="4772"/>
                  <a:pt x="18845" y="2918"/>
                  <a:pt x="17386" y="1277"/>
                </a:cubicBezTo>
                <a:lnTo>
                  <a:pt x="13465" y="0"/>
                </a:lnTo>
                <a:lnTo>
                  <a:pt x="13465" y="0"/>
                </a:lnTo>
                <a:cubicBezTo>
                  <a:pt x="13465" y="0"/>
                  <a:pt x="14286" y="1459"/>
                  <a:pt x="10669" y="1459"/>
                </a:cubicBezTo>
                <a:cubicBezTo>
                  <a:pt x="10669" y="1459"/>
                  <a:pt x="8298" y="1368"/>
                  <a:pt x="79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6187315" y="3228889"/>
            <a:ext cx="155430" cy="217623"/>
          </a:xfrm>
          <a:custGeom>
            <a:avLst/>
            <a:gdLst/>
            <a:ahLst/>
            <a:cxnLst/>
            <a:rect l="l" t="t" r="r" b="b"/>
            <a:pathLst>
              <a:path w="7205" h="10088" extrusionOk="0">
                <a:moveTo>
                  <a:pt x="4311" y="1"/>
                </a:moveTo>
                <a:cubicBezTo>
                  <a:pt x="4164" y="1"/>
                  <a:pt x="4013" y="19"/>
                  <a:pt x="3861" y="57"/>
                </a:cubicBezTo>
                <a:cubicBezTo>
                  <a:pt x="1733" y="543"/>
                  <a:pt x="761" y="2306"/>
                  <a:pt x="396" y="4312"/>
                </a:cubicBezTo>
                <a:cubicBezTo>
                  <a:pt x="153" y="5711"/>
                  <a:pt x="61" y="7109"/>
                  <a:pt x="1" y="8537"/>
                </a:cubicBezTo>
                <a:cubicBezTo>
                  <a:pt x="1" y="8629"/>
                  <a:pt x="1" y="10088"/>
                  <a:pt x="1" y="10088"/>
                </a:cubicBezTo>
                <a:lnTo>
                  <a:pt x="6049" y="10088"/>
                </a:lnTo>
                <a:cubicBezTo>
                  <a:pt x="7204" y="2398"/>
                  <a:pt x="6232" y="1212"/>
                  <a:pt x="6232" y="1212"/>
                </a:cubicBezTo>
                <a:cubicBezTo>
                  <a:pt x="5796" y="520"/>
                  <a:pt x="5101" y="1"/>
                  <a:pt x="4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6357801" y="3055039"/>
            <a:ext cx="153467" cy="171545"/>
          </a:xfrm>
          <a:custGeom>
            <a:avLst/>
            <a:gdLst/>
            <a:ahLst/>
            <a:cxnLst/>
            <a:rect l="l" t="t" r="r" b="b"/>
            <a:pathLst>
              <a:path w="7114" h="7952" extrusionOk="0">
                <a:moveTo>
                  <a:pt x="821" y="0"/>
                </a:moveTo>
                <a:lnTo>
                  <a:pt x="1" y="7143"/>
                </a:lnTo>
                <a:cubicBezTo>
                  <a:pt x="1071" y="7748"/>
                  <a:pt x="2200" y="7952"/>
                  <a:pt x="3236" y="7952"/>
                </a:cubicBezTo>
                <a:cubicBezTo>
                  <a:pt x="5374" y="7952"/>
                  <a:pt x="7113" y="7083"/>
                  <a:pt x="7113" y="7083"/>
                </a:cubicBezTo>
                <a:lnTo>
                  <a:pt x="6870" y="4377"/>
                </a:lnTo>
                <a:cubicBezTo>
                  <a:pt x="6839" y="4378"/>
                  <a:pt x="6808" y="4378"/>
                  <a:pt x="6777" y="4378"/>
                </a:cubicBezTo>
                <a:cubicBezTo>
                  <a:pt x="2290" y="4378"/>
                  <a:pt x="821" y="0"/>
                  <a:pt x="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6376160" y="2908153"/>
            <a:ext cx="205262" cy="247372"/>
          </a:xfrm>
          <a:custGeom>
            <a:avLst/>
            <a:gdLst/>
            <a:ahLst/>
            <a:cxnLst/>
            <a:rect l="l" t="t" r="r" b="b"/>
            <a:pathLst>
              <a:path w="9515" h="11467" extrusionOk="0">
                <a:moveTo>
                  <a:pt x="8846" y="1"/>
                </a:moveTo>
                <a:lnTo>
                  <a:pt x="2220" y="609"/>
                </a:lnTo>
                <a:lnTo>
                  <a:pt x="1581" y="1369"/>
                </a:lnTo>
                <a:cubicBezTo>
                  <a:pt x="1581" y="1369"/>
                  <a:pt x="3435" y="6141"/>
                  <a:pt x="1" y="6809"/>
                </a:cubicBezTo>
                <a:cubicBezTo>
                  <a:pt x="1" y="6809"/>
                  <a:pt x="1378" y="11466"/>
                  <a:pt x="6338" y="11466"/>
                </a:cubicBezTo>
                <a:cubicBezTo>
                  <a:pt x="6587" y="11466"/>
                  <a:pt x="6845" y="11454"/>
                  <a:pt x="7113" y="11430"/>
                </a:cubicBezTo>
                <a:cubicBezTo>
                  <a:pt x="7113" y="11430"/>
                  <a:pt x="8451" y="10943"/>
                  <a:pt x="8967" y="8785"/>
                </a:cubicBezTo>
                <a:cubicBezTo>
                  <a:pt x="9454" y="6627"/>
                  <a:pt x="9514" y="3466"/>
                  <a:pt x="88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6376160" y="3055039"/>
            <a:ext cx="133124" cy="131830"/>
          </a:xfrm>
          <a:custGeom>
            <a:avLst/>
            <a:gdLst/>
            <a:ahLst/>
            <a:cxnLst/>
            <a:rect l="l" t="t" r="r" b="b"/>
            <a:pathLst>
              <a:path w="6171" h="6111" extrusionOk="0">
                <a:moveTo>
                  <a:pt x="1" y="0"/>
                </a:moveTo>
                <a:lnTo>
                  <a:pt x="1" y="0"/>
                </a:lnTo>
                <a:cubicBezTo>
                  <a:pt x="878" y="5998"/>
                  <a:pt x="5782" y="6110"/>
                  <a:pt x="6149" y="6110"/>
                </a:cubicBezTo>
                <a:cubicBezTo>
                  <a:pt x="6164" y="6110"/>
                  <a:pt x="6171" y="6110"/>
                  <a:pt x="6171" y="6110"/>
                </a:cubicBezTo>
                <a:lnTo>
                  <a:pt x="6049" y="4712"/>
                </a:lnTo>
                <a:cubicBezTo>
                  <a:pt x="1065" y="4104"/>
                  <a:pt x="1" y="2"/>
                  <a:pt x="1" y="0"/>
                </a:cubicBezTo>
                <a:close/>
              </a:path>
            </a:pathLst>
          </a:custGeom>
          <a:solidFill>
            <a:srgbClr val="ADAD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6256174" y="2761289"/>
            <a:ext cx="410482" cy="293947"/>
          </a:xfrm>
          <a:custGeom>
            <a:avLst/>
            <a:gdLst/>
            <a:ahLst/>
            <a:cxnLst/>
            <a:rect l="l" t="t" r="r" b="b"/>
            <a:pathLst>
              <a:path w="19028" h="13626" extrusionOk="0">
                <a:moveTo>
                  <a:pt x="15897" y="0"/>
                </a:moveTo>
                <a:cubicBezTo>
                  <a:pt x="15480" y="1053"/>
                  <a:pt x="14303" y="1631"/>
                  <a:pt x="11931" y="1631"/>
                </a:cubicBezTo>
                <a:cubicBezTo>
                  <a:pt x="11018" y="1631"/>
                  <a:pt x="9926" y="1546"/>
                  <a:pt x="8633" y="1368"/>
                </a:cubicBezTo>
                <a:cubicBezTo>
                  <a:pt x="8188" y="1310"/>
                  <a:pt x="7783" y="1283"/>
                  <a:pt x="7412" y="1283"/>
                </a:cubicBezTo>
                <a:cubicBezTo>
                  <a:pt x="3929" y="1283"/>
                  <a:pt x="3557" y="3617"/>
                  <a:pt x="3557" y="3617"/>
                </a:cubicBezTo>
                <a:cubicBezTo>
                  <a:pt x="1125" y="3830"/>
                  <a:pt x="1672" y="5897"/>
                  <a:pt x="1672" y="5897"/>
                </a:cubicBezTo>
                <a:cubicBezTo>
                  <a:pt x="1563" y="5873"/>
                  <a:pt x="1458" y="5862"/>
                  <a:pt x="1359" y="5862"/>
                </a:cubicBezTo>
                <a:cubicBezTo>
                  <a:pt x="468" y="5862"/>
                  <a:pt x="0" y="6748"/>
                  <a:pt x="0" y="6748"/>
                </a:cubicBezTo>
                <a:cubicBezTo>
                  <a:pt x="219" y="6649"/>
                  <a:pt x="410" y="6603"/>
                  <a:pt x="577" y="6603"/>
                </a:cubicBezTo>
                <a:cubicBezTo>
                  <a:pt x="1173" y="6603"/>
                  <a:pt x="1449" y="7193"/>
                  <a:pt x="1520" y="8025"/>
                </a:cubicBezTo>
                <a:cubicBezTo>
                  <a:pt x="1611" y="9058"/>
                  <a:pt x="2006" y="9727"/>
                  <a:pt x="2432" y="10396"/>
                </a:cubicBezTo>
                <a:cubicBezTo>
                  <a:pt x="2707" y="10845"/>
                  <a:pt x="2492" y="10962"/>
                  <a:pt x="2191" y="10962"/>
                </a:cubicBezTo>
                <a:cubicBezTo>
                  <a:pt x="1861" y="10962"/>
                  <a:pt x="1429" y="10821"/>
                  <a:pt x="1429" y="10821"/>
                </a:cubicBezTo>
                <a:lnTo>
                  <a:pt x="1429" y="10821"/>
                </a:lnTo>
                <a:cubicBezTo>
                  <a:pt x="2242" y="13413"/>
                  <a:pt x="4585" y="13626"/>
                  <a:pt x="5331" y="13626"/>
                </a:cubicBezTo>
                <a:cubicBezTo>
                  <a:pt x="5478" y="13626"/>
                  <a:pt x="5563" y="13617"/>
                  <a:pt x="5563" y="13617"/>
                </a:cubicBezTo>
                <a:lnTo>
                  <a:pt x="7174" y="8207"/>
                </a:lnTo>
                <a:cubicBezTo>
                  <a:pt x="7174" y="8207"/>
                  <a:pt x="7751" y="7478"/>
                  <a:pt x="11307" y="7447"/>
                </a:cubicBezTo>
                <a:cubicBezTo>
                  <a:pt x="14864" y="7447"/>
                  <a:pt x="15168" y="7447"/>
                  <a:pt x="17113" y="5502"/>
                </a:cubicBezTo>
                <a:cubicBezTo>
                  <a:pt x="19028" y="3587"/>
                  <a:pt x="17356" y="578"/>
                  <a:pt x="17356" y="578"/>
                </a:cubicBezTo>
                <a:lnTo>
                  <a:pt x="17356" y="578"/>
                </a:lnTo>
                <a:cubicBezTo>
                  <a:pt x="17478" y="1976"/>
                  <a:pt x="16080" y="2098"/>
                  <a:pt x="16080" y="2098"/>
                </a:cubicBezTo>
                <a:cubicBezTo>
                  <a:pt x="16687" y="973"/>
                  <a:pt x="15897" y="0"/>
                  <a:pt x="158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6342722" y="2783832"/>
            <a:ext cx="179030" cy="129586"/>
          </a:xfrm>
          <a:custGeom>
            <a:avLst/>
            <a:gdLst/>
            <a:ahLst/>
            <a:cxnLst/>
            <a:rect l="l" t="t" r="r" b="b"/>
            <a:pathLst>
              <a:path w="8299" h="6007" extrusionOk="0">
                <a:moveTo>
                  <a:pt x="5453" y="1"/>
                </a:moveTo>
                <a:cubicBezTo>
                  <a:pt x="4372" y="1"/>
                  <a:pt x="3179" y="281"/>
                  <a:pt x="2250" y="1235"/>
                </a:cubicBezTo>
                <a:cubicBezTo>
                  <a:pt x="0" y="3575"/>
                  <a:pt x="213" y="6007"/>
                  <a:pt x="213" y="6007"/>
                </a:cubicBezTo>
                <a:lnTo>
                  <a:pt x="1672" y="5825"/>
                </a:lnTo>
                <a:cubicBezTo>
                  <a:pt x="1672" y="5825"/>
                  <a:pt x="1723" y="593"/>
                  <a:pt x="6088" y="593"/>
                </a:cubicBezTo>
                <a:cubicBezTo>
                  <a:pt x="6510" y="593"/>
                  <a:pt x="6972" y="641"/>
                  <a:pt x="7478" y="749"/>
                </a:cubicBezTo>
                <a:lnTo>
                  <a:pt x="8298" y="566"/>
                </a:lnTo>
                <a:cubicBezTo>
                  <a:pt x="8298" y="566"/>
                  <a:pt x="6990" y="1"/>
                  <a:pt x="545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6568930" y="2912101"/>
            <a:ext cx="36091" cy="101650"/>
          </a:xfrm>
          <a:custGeom>
            <a:avLst/>
            <a:gdLst/>
            <a:ahLst/>
            <a:cxnLst/>
            <a:rect l="l" t="t" r="r" b="b"/>
            <a:pathLst>
              <a:path w="1673" h="4712" extrusionOk="0">
                <a:moveTo>
                  <a:pt x="822" y="0"/>
                </a:moveTo>
                <a:cubicBezTo>
                  <a:pt x="730" y="61"/>
                  <a:pt x="548" y="183"/>
                  <a:pt x="1" y="274"/>
                </a:cubicBezTo>
                <a:cubicBezTo>
                  <a:pt x="1" y="274"/>
                  <a:pt x="518" y="2584"/>
                  <a:pt x="366" y="4712"/>
                </a:cubicBezTo>
                <a:cubicBezTo>
                  <a:pt x="730" y="4681"/>
                  <a:pt x="1673" y="3405"/>
                  <a:pt x="1521" y="1976"/>
                </a:cubicBezTo>
                <a:cubicBezTo>
                  <a:pt x="1430" y="1155"/>
                  <a:pt x="1186" y="456"/>
                  <a:pt x="8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6309285" y="2904119"/>
            <a:ext cx="203946" cy="227007"/>
          </a:xfrm>
          <a:custGeom>
            <a:avLst/>
            <a:gdLst/>
            <a:ahLst/>
            <a:cxnLst/>
            <a:rect l="l" t="t" r="r" b="b"/>
            <a:pathLst>
              <a:path w="9454" h="10523" extrusionOk="0">
                <a:moveTo>
                  <a:pt x="2655" y="0"/>
                </a:moveTo>
                <a:cubicBezTo>
                  <a:pt x="2530" y="0"/>
                  <a:pt x="2405" y="12"/>
                  <a:pt x="2280" y="36"/>
                </a:cubicBezTo>
                <a:cubicBezTo>
                  <a:pt x="851" y="309"/>
                  <a:pt x="0" y="2072"/>
                  <a:pt x="365" y="3987"/>
                </a:cubicBezTo>
                <a:cubicBezTo>
                  <a:pt x="695" y="5729"/>
                  <a:pt x="1946" y="6967"/>
                  <a:pt x="3236" y="6967"/>
                </a:cubicBezTo>
                <a:cubicBezTo>
                  <a:pt x="3252" y="6967"/>
                  <a:pt x="3267" y="6966"/>
                  <a:pt x="3283" y="6966"/>
                </a:cubicBezTo>
                <a:cubicBezTo>
                  <a:pt x="3861" y="8334"/>
                  <a:pt x="5046" y="9854"/>
                  <a:pt x="7538" y="10127"/>
                </a:cubicBezTo>
                <a:cubicBezTo>
                  <a:pt x="7630" y="10370"/>
                  <a:pt x="7842" y="10522"/>
                  <a:pt x="8116" y="10522"/>
                </a:cubicBezTo>
                <a:lnTo>
                  <a:pt x="8937" y="10431"/>
                </a:lnTo>
                <a:cubicBezTo>
                  <a:pt x="9241" y="10401"/>
                  <a:pt x="9453" y="10127"/>
                  <a:pt x="9453" y="9823"/>
                </a:cubicBezTo>
                <a:cubicBezTo>
                  <a:pt x="9425" y="9539"/>
                  <a:pt x="9183" y="9334"/>
                  <a:pt x="8903" y="9334"/>
                </a:cubicBezTo>
                <a:cubicBezTo>
                  <a:pt x="8884" y="9334"/>
                  <a:pt x="8865" y="9335"/>
                  <a:pt x="8845" y="9337"/>
                </a:cubicBezTo>
                <a:lnTo>
                  <a:pt x="8025" y="9398"/>
                </a:lnTo>
                <a:cubicBezTo>
                  <a:pt x="7873" y="9428"/>
                  <a:pt x="7751" y="9489"/>
                  <a:pt x="7660" y="9580"/>
                </a:cubicBezTo>
                <a:cubicBezTo>
                  <a:pt x="5927" y="9428"/>
                  <a:pt x="4651" y="8577"/>
                  <a:pt x="3921" y="7057"/>
                </a:cubicBezTo>
                <a:cubicBezTo>
                  <a:pt x="3891" y="6996"/>
                  <a:pt x="3861" y="6936"/>
                  <a:pt x="3830" y="6875"/>
                </a:cubicBezTo>
                <a:cubicBezTo>
                  <a:pt x="5107" y="6449"/>
                  <a:pt x="5867" y="4778"/>
                  <a:pt x="5532" y="2984"/>
                </a:cubicBezTo>
                <a:cubicBezTo>
                  <a:pt x="5199" y="1264"/>
                  <a:pt x="3955" y="0"/>
                  <a:pt x="26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6325011" y="3330430"/>
            <a:ext cx="1337" cy="57728"/>
          </a:xfrm>
          <a:custGeom>
            <a:avLst/>
            <a:gdLst/>
            <a:ahLst/>
            <a:cxnLst/>
            <a:rect l="l" t="t" r="r" b="b"/>
            <a:pathLst>
              <a:path w="62" h="2676" fill="none" extrusionOk="0">
                <a:moveTo>
                  <a:pt x="31" y="2675"/>
                </a:moveTo>
                <a:cubicBezTo>
                  <a:pt x="62" y="1794"/>
                  <a:pt x="62" y="882"/>
                  <a:pt x="1" y="1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6585325" y="3333062"/>
            <a:ext cx="7248" cy="52464"/>
          </a:xfrm>
          <a:custGeom>
            <a:avLst/>
            <a:gdLst/>
            <a:ahLst/>
            <a:cxnLst/>
            <a:rect l="l" t="t" r="r" b="b"/>
            <a:pathLst>
              <a:path w="336" h="2432" fill="none" extrusionOk="0">
                <a:moveTo>
                  <a:pt x="1" y="0"/>
                </a:moveTo>
                <a:cubicBezTo>
                  <a:pt x="1" y="0"/>
                  <a:pt x="335" y="1277"/>
                  <a:pt x="335" y="2432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3215656" y="1311526"/>
            <a:ext cx="901623" cy="901623"/>
          </a:xfrm>
          <a:custGeom>
            <a:avLst/>
            <a:gdLst/>
            <a:ahLst/>
            <a:cxnLst/>
            <a:rect l="l" t="t" r="r" b="b"/>
            <a:pathLst>
              <a:path w="41795" h="41795" fill="none" extrusionOk="0">
                <a:moveTo>
                  <a:pt x="41794" y="20913"/>
                </a:moveTo>
                <a:cubicBezTo>
                  <a:pt x="41794" y="32433"/>
                  <a:pt x="32433" y="41795"/>
                  <a:pt x="20882" y="41795"/>
                </a:cubicBezTo>
                <a:cubicBezTo>
                  <a:pt x="9362" y="41795"/>
                  <a:pt x="0" y="32433"/>
                  <a:pt x="0" y="20913"/>
                </a:cubicBezTo>
                <a:cubicBezTo>
                  <a:pt x="0" y="9362"/>
                  <a:pt x="9362" y="1"/>
                  <a:pt x="20882" y="1"/>
                </a:cubicBezTo>
                <a:cubicBezTo>
                  <a:pt x="32433" y="1"/>
                  <a:pt x="41794" y="9362"/>
                  <a:pt x="41794" y="20913"/>
                </a:cubicBezTo>
                <a:close/>
              </a:path>
            </a:pathLst>
          </a:custGeom>
          <a:solidFill>
            <a:srgbClr val="380747"/>
          </a:solidFill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3458928" y="1963957"/>
            <a:ext cx="390807" cy="80660"/>
          </a:xfrm>
          <a:custGeom>
            <a:avLst/>
            <a:gdLst/>
            <a:ahLst/>
            <a:cxnLst/>
            <a:rect l="l" t="t" r="r" b="b"/>
            <a:pathLst>
              <a:path w="18116" h="3739" extrusionOk="0">
                <a:moveTo>
                  <a:pt x="7052" y="0"/>
                </a:moveTo>
                <a:lnTo>
                  <a:pt x="2857" y="1550"/>
                </a:lnTo>
                <a:cubicBezTo>
                  <a:pt x="2857" y="1550"/>
                  <a:pt x="1125" y="2037"/>
                  <a:pt x="0" y="3739"/>
                </a:cubicBezTo>
                <a:lnTo>
                  <a:pt x="18116" y="3739"/>
                </a:lnTo>
                <a:cubicBezTo>
                  <a:pt x="17022" y="2037"/>
                  <a:pt x="15259" y="1550"/>
                  <a:pt x="15259" y="1550"/>
                </a:cubicBezTo>
                <a:lnTo>
                  <a:pt x="11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3723405" y="1995302"/>
            <a:ext cx="188630" cy="225713"/>
          </a:xfrm>
          <a:custGeom>
            <a:avLst/>
            <a:gdLst/>
            <a:ahLst/>
            <a:cxnLst/>
            <a:rect l="l" t="t" r="r" b="b"/>
            <a:pathLst>
              <a:path w="8744" h="10463" extrusionOk="0">
                <a:moveTo>
                  <a:pt x="2754" y="1"/>
                </a:moveTo>
                <a:cubicBezTo>
                  <a:pt x="1" y="1"/>
                  <a:pt x="1753" y="5021"/>
                  <a:pt x="1753" y="5021"/>
                </a:cubicBezTo>
                <a:cubicBezTo>
                  <a:pt x="1661" y="6420"/>
                  <a:pt x="1874" y="8304"/>
                  <a:pt x="2269" y="10462"/>
                </a:cubicBezTo>
                <a:lnTo>
                  <a:pt x="8744" y="10462"/>
                </a:lnTo>
                <a:cubicBezTo>
                  <a:pt x="8744" y="9368"/>
                  <a:pt x="8683" y="7787"/>
                  <a:pt x="8683" y="7787"/>
                </a:cubicBezTo>
                <a:cubicBezTo>
                  <a:pt x="8288" y="1161"/>
                  <a:pt x="3485" y="97"/>
                  <a:pt x="3485" y="97"/>
                </a:cubicBezTo>
                <a:cubicBezTo>
                  <a:pt x="3212" y="31"/>
                  <a:pt x="2969" y="1"/>
                  <a:pt x="27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3423506" y="1969846"/>
            <a:ext cx="419024" cy="251169"/>
          </a:xfrm>
          <a:custGeom>
            <a:avLst/>
            <a:gdLst/>
            <a:ahLst/>
            <a:cxnLst/>
            <a:rect l="l" t="t" r="r" b="b"/>
            <a:pathLst>
              <a:path w="19424" h="11643" extrusionOk="0">
                <a:moveTo>
                  <a:pt x="7964" y="1"/>
                </a:moveTo>
                <a:lnTo>
                  <a:pt x="3983" y="1277"/>
                </a:lnTo>
                <a:cubicBezTo>
                  <a:pt x="3983" y="1277"/>
                  <a:pt x="578" y="2128"/>
                  <a:pt x="1" y="5715"/>
                </a:cubicBezTo>
                <a:lnTo>
                  <a:pt x="1977" y="9393"/>
                </a:lnTo>
                <a:lnTo>
                  <a:pt x="1916" y="11642"/>
                </a:lnTo>
                <a:lnTo>
                  <a:pt x="19302" y="11642"/>
                </a:lnTo>
                <a:cubicBezTo>
                  <a:pt x="19424" y="8755"/>
                  <a:pt x="19393" y="7964"/>
                  <a:pt x="19363" y="6961"/>
                </a:cubicBezTo>
                <a:cubicBezTo>
                  <a:pt x="19302" y="4773"/>
                  <a:pt x="18816" y="2919"/>
                  <a:pt x="17387" y="1277"/>
                </a:cubicBezTo>
                <a:lnTo>
                  <a:pt x="17357" y="1277"/>
                </a:lnTo>
                <a:lnTo>
                  <a:pt x="13466" y="1"/>
                </a:lnTo>
                <a:lnTo>
                  <a:pt x="13466" y="1"/>
                </a:lnTo>
                <a:cubicBezTo>
                  <a:pt x="13466" y="1"/>
                  <a:pt x="14287" y="1460"/>
                  <a:pt x="10670" y="1460"/>
                </a:cubicBezTo>
                <a:cubicBezTo>
                  <a:pt x="10670" y="1460"/>
                  <a:pt x="8299" y="1369"/>
                  <a:pt x="79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3412374" y="2003434"/>
            <a:ext cx="155408" cy="217580"/>
          </a:xfrm>
          <a:custGeom>
            <a:avLst/>
            <a:gdLst/>
            <a:ahLst/>
            <a:cxnLst/>
            <a:rect l="l" t="t" r="r" b="b"/>
            <a:pathLst>
              <a:path w="7204" h="10086" extrusionOk="0">
                <a:moveTo>
                  <a:pt x="4325" y="0"/>
                </a:moveTo>
                <a:cubicBezTo>
                  <a:pt x="4183" y="0"/>
                  <a:pt x="4038" y="18"/>
                  <a:pt x="3891" y="55"/>
                </a:cubicBezTo>
                <a:cubicBezTo>
                  <a:pt x="1763" y="541"/>
                  <a:pt x="790" y="2334"/>
                  <a:pt x="426" y="4310"/>
                </a:cubicBezTo>
                <a:cubicBezTo>
                  <a:pt x="182" y="5708"/>
                  <a:pt x="91" y="7137"/>
                  <a:pt x="30" y="8535"/>
                </a:cubicBezTo>
                <a:cubicBezTo>
                  <a:pt x="30" y="8657"/>
                  <a:pt x="0" y="10085"/>
                  <a:pt x="0" y="10085"/>
                </a:cubicBezTo>
                <a:lnTo>
                  <a:pt x="6079" y="10085"/>
                </a:lnTo>
                <a:cubicBezTo>
                  <a:pt x="7204" y="2395"/>
                  <a:pt x="6262" y="1210"/>
                  <a:pt x="6262" y="1210"/>
                </a:cubicBezTo>
                <a:cubicBezTo>
                  <a:pt x="5798" y="540"/>
                  <a:pt x="5115" y="0"/>
                  <a:pt x="4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3583508" y="1829540"/>
            <a:ext cx="153445" cy="171545"/>
          </a:xfrm>
          <a:custGeom>
            <a:avLst/>
            <a:gdLst/>
            <a:ahLst/>
            <a:cxnLst/>
            <a:rect l="l" t="t" r="r" b="b"/>
            <a:pathLst>
              <a:path w="7113" h="7952" extrusionOk="0">
                <a:moveTo>
                  <a:pt x="821" y="0"/>
                </a:moveTo>
                <a:lnTo>
                  <a:pt x="0" y="7143"/>
                </a:lnTo>
                <a:cubicBezTo>
                  <a:pt x="1071" y="7748"/>
                  <a:pt x="2200" y="7952"/>
                  <a:pt x="3236" y="7952"/>
                </a:cubicBezTo>
                <a:cubicBezTo>
                  <a:pt x="5374" y="7952"/>
                  <a:pt x="7113" y="7082"/>
                  <a:pt x="7113" y="7082"/>
                </a:cubicBezTo>
                <a:lnTo>
                  <a:pt x="6870" y="4377"/>
                </a:lnTo>
                <a:cubicBezTo>
                  <a:pt x="6839" y="4377"/>
                  <a:pt x="6808" y="4378"/>
                  <a:pt x="6777" y="4378"/>
                </a:cubicBezTo>
                <a:cubicBezTo>
                  <a:pt x="2290" y="4378"/>
                  <a:pt x="821" y="0"/>
                  <a:pt x="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3601219" y="1682655"/>
            <a:ext cx="205910" cy="247350"/>
          </a:xfrm>
          <a:custGeom>
            <a:avLst/>
            <a:gdLst/>
            <a:ahLst/>
            <a:cxnLst/>
            <a:rect l="l" t="t" r="r" b="b"/>
            <a:pathLst>
              <a:path w="9545" h="11466" extrusionOk="0">
                <a:moveTo>
                  <a:pt x="8876" y="1"/>
                </a:moveTo>
                <a:lnTo>
                  <a:pt x="2249" y="639"/>
                </a:lnTo>
                <a:lnTo>
                  <a:pt x="1611" y="1399"/>
                </a:lnTo>
                <a:cubicBezTo>
                  <a:pt x="1611" y="1399"/>
                  <a:pt x="3465" y="6140"/>
                  <a:pt x="0" y="6809"/>
                </a:cubicBezTo>
                <a:cubicBezTo>
                  <a:pt x="0" y="6809"/>
                  <a:pt x="1405" y="11466"/>
                  <a:pt x="6341" y="11466"/>
                </a:cubicBezTo>
                <a:cubicBezTo>
                  <a:pt x="6589" y="11466"/>
                  <a:pt x="6846" y="11454"/>
                  <a:pt x="7113" y="11429"/>
                </a:cubicBezTo>
                <a:cubicBezTo>
                  <a:pt x="7113" y="11429"/>
                  <a:pt x="8480" y="10943"/>
                  <a:pt x="8997" y="8785"/>
                </a:cubicBezTo>
                <a:cubicBezTo>
                  <a:pt x="9483" y="6627"/>
                  <a:pt x="9544" y="3466"/>
                  <a:pt x="88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3601219" y="1829540"/>
            <a:ext cx="133771" cy="131808"/>
          </a:xfrm>
          <a:custGeom>
            <a:avLst/>
            <a:gdLst/>
            <a:ahLst/>
            <a:cxnLst/>
            <a:rect l="l" t="t" r="r" b="b"/>
            <a:pathLst>
              <a:path w="6201" h="6110" extrusionOk="0">
                <a:moveTo>
                  <a:pt x="0" y="0"/>
                </a:moveTo>
                <a:lnTo>
                  <a:pt x="0" y="0"/>
                </a:lnTo>
                <a:cubicBezTo>
                  <a:pt x="899" y="5972"/>
                  <a:pt x="5723" y="6110"/>
                  <a:pt x="6168" y="6110"/>
                </a:cubicBezTo>
                <a:cubicBezTo>
                  <a:pt x="6189" y="6110"/>
                  <a:pt x="6201" y="6110"/>
                  <a:pt x="6201" y="6110"/>
                </a:cubicBezTo>
                <a:lnTo>
                  <a:pt x="6079" y="4711"/>
                </a:lnTo>
                <a:cubicBezTo>
                  <a:pt x="1095" y="4134"/>
                  <a:pt x="0" y="1"/>
                  <a:pt x="0" y="0"/>
                </a:cubicBezTo>
                <a:close/>
              </a:path>
            </a:pathLst>
          </a:custGeom>
          <a:solidFill>
            <a:srgbClr val="ADAD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3481212" y="1535769"/>
            <a:ext cx="411150" cy="293968"/>
          </a:xfrm>
          <a:custGeom>
            <a:avLst/>
            <a:gdLst/>
            <a:ahLst/>
            <a:cxnLst/>
            <a:rect l="l" t="t" r="r" b="b"/>
            <a:pathLst>
              <a:path w="19059" h="13627" extrusionOk="0">
                <a:moveTo>
                  <a:pt x="15928" y="1"/>
                </a:moveTo>
                <a:cubicBezTo>
                  <a:pt x="15511" y="1054"/>
                  <a:pt x="14318" y="1632"/>
                  <a:pt x="11949" y="1632"/>
                </a:cubicBezTo>
                <a:cubicBezTo>
                  <a:pt x="11036" y="1632"/>
                  <a:pt x="9949" y="1546"/>
                  <a:pt x="8663" y="1369"/>
                </a:cubicBezTo>
                <a:cubicBezTo>
                  <a:pt x="8216" y="1310"/>
                  <a:pt x="7808" y="1284"/>
                  <a:pt x="7436" y="1284"/>
                </a:cubicBezTo>
                <a:cubicBezTo>
                  <a:pt x="3935" y="1284"/>
                  <a:pt x="3587" y="3618"/>
                  <a:pt x="3587" y="3618"/>
                </a:cubicBezTo>
                <a:cubicBezTo>
                  <a:pt x="1156" y="3831"/>
                  <a:pt x="1703" y="5898"/>
                  <a:pt x="1703" y="5898"/>
                </a:cubicBezTo>
                <a:cubicBezTo>
                  <a:pt x="1593" y="5873"/>
                  <a:pt x="1489" y="5862"/>
                  <a:pt x="1389" y="5862"/>
                </a:cubicBezTo>
                <a:cubicBezTo>
                  <a:pt x="493" y="5862"/>
                  <a:pt x="1" y="6749"/>
                  <a:pt x="1" y="6749"/>
                </a:cubicBezTo>
                <a:cubicBezTo>
                  <a:pt x="217" y="6660"/>
                  <a:pt x="405" y="6619"/>
                  <a:pt x="568" y="6619"/>
                </a:cubicBezTo>
                <a:cubicBezTo>
                  <a:pt x="1186" y="6619"/>
                  <a:pt x="1448" y="7208"/>
                  <a:pt x="1520" y="8025"/>
                </a:cubicBezTo>
                <a:cubicBezTo>
                  <a:pt x="1642" y="9059"/>
                  <a:pt x="2037" y="9727"/>
                  <a:pt x="2463" y="10396"/>
                </a:cubicBezTo>
                <a:cubicBezTo>
                  <a:pt x="2747" y="10860"/>
                  <a:pt x="2501" y="10978"/>
                  <a:pt x="2178" y="10978"/>
                </a:cubicBezTo>
                <a:cubicBezTo>
                  <a:pt x="1845" y="10978"/>
                  <a:pt x="1429" y="10852"/>
                  <a:pt x="1429" y="10852"/>
                </a:cubicBezTo>
                <a:lnTo>
                  <a:pt x="1429" y="10852"/>
                </a:lnTo>
                <a:cubicBezTo>
                  <a:pt x="2266" y="13415"/>
                  <a:pt x="4586" y="13626"/>
                  <a:pt x="5330" y="13626"/>
                </a:cubicBezTo>
                <a:cubicBezTo>
                  <a:pt x="5477" y="13626"/>
                  <a:pt x="5563" y="13618"/>
                  <a:pt x="5563" y="13618"/>
                </a:cubicBezTo>
                <a:lnTo>
                  <a:pt x="7174" y="8208"/>
                </a:lnTo>
                <a:cubicBezTo>
                  <a:pt x="7174" y="8208"/>
                  <a:pt x="7782" y="7478"/>
                  <a:pt x="11338" y="7478"/>
                </a:cubicBezTo>
                <a:cubicBezTo>
                  <a:pt x="14895" y="7448"/>
                  <a:pt x="15198" y="7448"/>
                  <a:pt x="17144" y="5533"/>
                </a:cubicBezTo>
                <a:cubicBezTo>
                  <a:pt x="19059" y="3588"/>
                  <a:pt x="17387" y="579"/>
                  <a:pt x="17387" y="578"/>
                </a:cubicBezTo>
                <a:lnTo>
                  <a:pt x="17387" y="578"/>
                </a:lnTo>
                <a:cubicBezTo>
                  <a:pt x="17509" y="1977"/>
                  <a:pt x="16110" y="2098"/>
                  <a:pt x="16110" y="2098"/>
                </a:cubicBezTo>
                <a:cubicBezTo>
                  <a:pt x="16718" y="974"/>
                  <a:pt x="15928" y="1"/>
                  <a:pt x="15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3568429" y="1558463"/>
            <a:ext cx="179030" cy="129457"/>
          </a:xfrm>
          <a:custGeom>
            <a:avLst/>
            <a:gdLst/>
            <a:ahLst/>
            <a:cxnLst/>
            <a:rect l="l" t="t" r="r" b="b"/>
            <a:pathLst>
              <a:path w="8299" h="6001" extrusionOk="0">
                <a:moveTo>
                  <a:pt x="5478" y="0"/>
                </a:moveTo>
                <a:cubicBezTo>
                  <a:pt x="4390" y="0"/>
                  <a:pt x="3186" y="285"/>
                  <a:pt x="2250" y="1259"/>
                </a:cubicBezTo>
                <a:cubicBezTo>
                  <a:pt x="0" y="3569"/>
                  <a:pt x="213" y="6001"/>
                  <a:pt x="213" y="6001"/>
                </a:cubicBezTo>
                <a:lnTo>
                  <a:pt x="1642" y="5818"/>
                </a:lnTo>
                <a:cubicBezTo>
                  <a:pt x="1642" y="5818"/>
                  <a:pt x="1717" y="609"/>
                  <a:pt x="6058" y="609"/>
                </a:cubicBezTo>
                <a:cubicBezTo>
                  <a:pt x="6488" y="609"/>
                  <a:pt x="6960" y="660"/>
                  <a:pt x="7478" y="773"/>
                </a:cubicBezTo>
                <a:lnTo>
                  <a:pt x="8298" y="560"/>
                </a:lnTo>
                <a:cubicBezTo>
                  <a:pt x="8298" y="560"/>
                  <a:pt x="7003" y="0"/>
                  <a:pt x="54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3794637" y="1686581"/>
            <a:ext cx="35444" cy="101671"/>
          </a:xfrm>
          <a:custGeom>
            <a:avLst/>
            <a:gdLst/>
            <a:ahLst/>
            <a:cxnLst/>
            <a:rect l="l" t="t" r="r" b="b"/>
            <a:pathLst>
              <a:path w="1643" h="4713" extrusionOk="0">
                <a:moveTo>
                  <a:pt x="821" y="1"/>
                </a:moveTo>
                <a:cubicBezTo>
                  <a:pt x="730" y="62"/>
                  <a:pt x="548" y="183"/>
                  <a:pt x="1" y="305"/>
                </a:cubicBezTo>
                <a:lnTo>
                  <a:pt x="1" y="305"/>
                </a:lnTo>
                <a:cubicBezTo>
                  <a:pt x="1" y="305"/>
                  <a:pt x="1" y="305"/>
                  <a:pt x="1" y="305"/>
                </a:cubicBezTo>
                <a:cubicBezTo>
                  <a:pt x="1" y="305"/>
                  <a:pt x="1" y="305"/>
                  <a:pt x="1" y="305"/>
                </a:cubicBezTo>
                <a:cubicBezTo>
                  <a:pt x="1" y="305"/>
                  <a:pt x="1" y="305"/>
                  <a:pt x="1" y="305"/>
                </a:cubicBezTo>
                <a:lnTo>
                  <a:pt x="1" y="305"/>
                </a:lnTo>
                <a:cubicBezTo>
                  <a:pt x="14" y="332"/>
                  <a:pt x="516" y="2611"/>
                  <a:pt x="366" y="4712"/>
                </a:cubicBezTo>
                <a:cubicBezTo>
                  <a:pt x="700" y="4682"/>
                  <a:pt x="1642" y="3405"/>
                  <a:pt x="1521" y="1977"/>
                </a:cubicBezTo>
                <a:cubicBezTo>
                  <a:pt x="1429" y="1156"/>
                  <a:pt x="1186" y="457"/>
                  <a:pt x="8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3534323" y="1679246"/>
            <a:ext cx="204615" cy="226360"/>
          </a:xfrm>
          <a:custGeom>
            <a:avLst/>
            <a:gdLst/>
            <a:ahLst/>
            <a:cxnLst/>
            <a:rect l="l" t="t" r="r" b="b"/>
            <a:pathLst>
              <a:path w="9485" h="10493" extrusionOk="0">
                <a:moveTo>
                  <a:pt x="2692" y="1"/>
                </a:moveTo>
                <a:cubicBezTo>
                  <a:pt x="2565" y="1"/>
                  <a:pt x="2438" y="13"/>
                  <a:pt x="2311" y="37"/>
                </a:cubicBezTo>
                <a:cubicBezTo>
                  <a:pt x="882" y="310"/>
                  <a:pt x="1" y="2043"/>
                  <a:pt x="365" y="3958"/>
                </a:cubicBezTo>
                <a:cubicBezTo>
                  <a:pt x="726" y="5700"/>
                  <a:pt x="1947" y="6937"/>
                  <a:pt x="3266" y="6937"/>
                </a:cubicBezTo>
                <a:cubicBezTo>
                  <a:pt x="3282" y="6937"/>
                  <a:pt x="3298" y="6937"/>
                  <a:pt x="3314" y="6937"/>
                </a:cubicBezTo>
                <a:cubicBezTo>
                  <a:pt x="3891" y="8305"/>
                  <a:pt x="5077" y="9855"/>
                  <a:pt x="7569" y="10098"/>
                </a:cubicBezTo>
                <a:cubicBezTo>
                  <a:pt x="7630" y="10341"/>
                  <a:pt x="7873" y="10493"/>
                  <a:pt x="8147" y="10493"/>
                </a:cubicBezTo>
                <a:lnTo>
                  <a:pt x="8967" y="10402"/>
                </a:lnTo>
                <a:cubicBezTo>
                  <a:pt x="9271" y="10371"/>
                  <a:pt x="9484" y="10098"/>
                  <a:pt x="9454" y="9794"/>
                </a:cubicBezTo>
                <a:cubicBezTo>
                  <a:pt x="9425" y="9536"/>
                  <a:pt x="9207" y="9305"/>
                  <a:pt x="8928" y="9305"/>
                </a:cubicBezTo>
                <a:cubicBezTo>
                  <a:pt x="8911" y="9305"/>
                  <a:pt x="8894" y="9306"/>
                  <a:pt x="8876" y="9308"/>
                </a:cubicBezTo>
                <a:lnTo>
                  <a:pt x="8025" y="9399"/>
                </a:lnTo>
                <a:cubicBezTo>
                  <a:pt x="7904" y="9399"/>
                  <a:pt x="7782" y="9460"/>
                  <a:pt x="7691" y="9551"/>
                </a:cubicBezTo>
                <a:cubicBezTo>
                  <a:pt x="5958" y="9399"/>
                  <a:pt x="4682" y="8548"/>
                  <a:pt x="3922" y="7028"/>
                </a:cubicBezTo>
                <a:cubicBezTo>
                  <a:pt x="3891" y="6967"/>
                  <a:pt x="3891" y="6906"/>
                  <a:pt x="3861" y="6846"/>
                </a:cubicBezTo>
                <a:cubicBezTo>
                  <a:pt x="5138" y="6420"/>
                  <a:pt x="5897" y="4779"/>
                  <a:pt x="5533" y="2955"/>
                </a:cubicBezTo>
                <a:cubicBezTo>
                  <a:pt x="5200" y="1238"/>
                  <a:pt x="3985" y="1"/>
                  <a:pt x="26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3550718" y="2105579"/>
            <a:ext cx="1337" cy="57081"/>
          </a:xfrm>
          <a:custGeom>
            <a:avLst/>
            <a:gdLst/>
            <a:ahLst/>
            <a:cxnLst/>
            <a:rect l="l" t="t" r="r" b="b"/>
            <a:pathLst>
              <a:path w="62" h="2646" fill="none" extrusionOk="0">
                <a:moveTo>
                  <a:pt x="31" y="2645"/>
                </a:moveTo>
                <a:cubicBezTo>
                  <a:pt x="61" y="1764"/>
                  <a:pt x="61" y="882"/>
                  <a:pt x="1" y="1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3811032" y="2107542"/>
            <a:ext cx="7227" cy="52486"/>
          </a:xfrm>
          <a:custGeom>
            <a:avLst/>
            <a:gdLst/>
            <a:ahLst/>
            <a:cxnLst/>
            <a:rect l="l" t="t" r="r" b="b"/>
            <a:pathLst>
              <a:path w="335" h="2433" fill="none" extrusionOk="0">
                <a:moveTo>
                  <a:pt x="1" y="1"/>
                </a:moveTo>
                <a:cubicBezTo>
                  <a:pt x="1" y="1"/>
                  <a:pt x="335" y="1308"/>
                  <a:pt x="335" y="2432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5010326" y="1311526"/>
            <a:ext cx="901623" cy="901623"/>
          </a:xfrm>
          <a:custGeom>
            <a:avLst/>
            <a:gdLst/>
            <a:ahLst/>
            <a:cxnLst/>
            <a:rect l="l" t="t" r="r" b="b"/>
            <a:pathLst>
              <a:path w="41795" h="41795" fill="none" extrusionOk="0">
                <a:moveTo>
                  <a:pt x="41794" y="20913"/>
                </a:moveTo>
                <a:cubicBezTo>
                  <a:pt x="41794" y="32433"/>
                  <a:pt x="32433" y="41795"/>
                  <a:pt x="20913" y="41795"/>
                </a:cubicBezTo>
                <a:cubicBezTo>
                  <a:pt x="9362" y="41795"/>
                  <a:pt x="0" y="32433"/>
                  <a:pt x="0" y="20913"/>
                </a:cubicBezTo>
                <a:cubicBezTo>
                  <a:pt x="0" y="9362"/>
                  <a:pt x="9362" y="1"/>
                  <a:pt x="20913" y="1"/>
                </a:cubicBezTo>
                <a:cubicBezTo>
                  <a:pt x="32433" y="1"/>
                  <a:pt x="41794" y="9362"/>
                  <a:pt x="41794" y="20913"/>
                </a:cubicBezTo>
                <a:close/>
              </a:path>
            </a:pathLst>
          </a:custGeom>
          <a:solidFill>
            <a:srgbClr val="380747"/>
          </a:solidFill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5260156" y="1969846"/>
            <a:ext cx="394086" cy="251169"/>
          </a:xfrm>
          <a:custGeom>
            <a:avLst/>
            <a:gdLst/>
            <a:ahLst/>
            <a:cxnLst/>
            <a:rect l="l" t="t" r="r" b="b"/>
            <a:pathLst>
              <a:path w="18268" h="11643" extrusionOk="0">
                <a:moveTo>
                  <a:pt x="6019" y="1"/>
                </a:moveTo>
                <a:cubicBezTo>
                  <a:pt x="6019" y="1"/>
                  <a:pt x="2949" y="609"/>
                  <a:pt x="2037" y="1277"/>
                </a:cubicBezTo>
                <a:cubicBezTo>
                  <a:pt x="1155" y="1976"/>
                  <a:pt x="31" y="2372"/>
                  <a:pt x="31" y="7296"/>
                </a:cubicBezTo>
                <a:lnTo>
                  <a:pt x="61" y="9393"/>
                </a:lnTo>
                <a:lnTo>
                  <a:pt x="0" y="11642"/>
                </a:lnTo>
                <a:lnTo>
                  <a:pt x="17386" y="11642"/>
                </a:lnTo>
                <a:cubicBezTo>
                  <a:pt x="17478" y="8755"/>
                  <a:pt x="18268" y="8299"/>
                  <a:pt x="18238" y="7296"/>
                </a:cubicBezTo>
                <a:cubicBezTo>
                  <a:pt x="18207" y="5107"/>
                  <a:pt x="17113" y="2736"/>
                  <a:pt x="15958" y="1612"/>
                </a:cubicBezTo>
                <a:lnTo>
                  <a:pt x="15441" y="1277"/>
                </a:lnTo>
                <a:cubicBezTo>
                  <a:pt x="14073" y="457"/>
                  <a:pt x="11520" y="1"/>
                  <a:pt x="11520" y="1"/>
                </a:cubicBezTo>
                <a:lnTo>
                  <a:pt x="11520" y="1"/>
                </a:lnTo>
                <a:cubicBezTo>
                  <a:pt x="11520" y="1"/>
                  <a:pt x="12341" y="1460"/>
                  <a:pt x="8754" y="1460"/>
                </a:cubicBezTo>
                <a:cubicBezTo>
                  <a:pt x="8754" y="1460"/>
                  <a:pt x="6383" y="1369"/>
                  <a:pt x="60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5377510" y="1838061"/>
            <a:ext cx="137072" cy="232142"/>
          </a:xfrm>
          <a:custGeom>
            <a:avLst/>
            <a:gdLst/>
            <a:ahLst/>
            <a:cxnLst/>
            <a:rect l="l" t="t" r="r" b="b"/>
            <a:pathLst>
              <a:path w="6354" h="10761" extrusionOk="0">
                <a:moveTo>
                  <a:pt x="6293" y="0"/>
                </a:moveTo>
                <a:cubicBezTo>
                  <a:pt x="6293" y="0"/>
                  <a:pt x="4834" y="4348"/>
                  <a:pt x="382" y="4348"/>
                </a:cubicBezTo>
                <a:cubicBezTo>
                  <a:pt x="337" y="4348"/>
                  <a:pt x="291" y="4348"/>
                  <a:pt x="244" y="4347"/>
                </a:cubicBezTo>
                <a:lnTo>
                  <a:pt x="1" y="7052"/>
                </a:lnTo>
                <a:cubicBezTo>
                  <a:pt x="275" y="9605"/>
                  <a:pt x="3314" y="10760"/>
                  <a:pt x="3314" y="10760"/>
                </a:cubicBezTo>
                <a:cubicBezTo>
                  <a:pt x="3314" y="10760"/>
                  <a:pt x="5594" y="9605"/>
                  <a:pt x="6354" y="6961"/>
                </a:cubicBezTo>
                <a:lnTo>
                  <a:pt x="6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5307356" y="1643976"/>
            <a:ext cx="205910" cy="295586"/>
          </a:xfrm>
          <a:custGeom>
            <a:avLst/>
            <a:gdLst/>
            <a:ahLst/>
            <a:cxnLst/>
            <a:rect l="l" t="t" r="r" b="b"/>
            <a:pathLst>
              <a:path w="9545" h="13702" extrusionOk="0">
                <a:moveTo>
                  <a:pt x="7326" y="0"/>
                </a:moveTo>
                <a:lnTo>
                  <a:pt x="669" y="2189"/>
                </a:lnTo>
                <a:cubicBezTo>
                  <a:pt x="1" y="5654"/>
                  <a:pt x="61" y="8815"/>
                  <a:pt x="548" y="10973"/>
                </a:cubicBezTo>
                <a:cubicBezTo>
                  <a:pt x="1064" y="13131"/>
                  <a:pt x="2432" y="13617"/>
                  <a:pt x="2432" y="13617"/>
                </a:cubicBezTo>
                <a:cubicBezTo>
                  <a:pt x="2803" y="13675"/>
                  <a:pt x="3157" y="13702"/>
                  <a:pt x="3494" y="13702"/>
                </a:cubicBezTo>
                <a:cubicBezTo>
                  <a:pt x="7968" y="13702"/>
                  <a:pt x="9545" y="8997"/>
                  <a:pt x="9545" y="8997"/>
                </a:cubicBezTo>
                <a:cubicBezTo>
                  <a:pt x="6080" y="8329"/>
                  <a:pt x="7934" y="3556"/>
                  <a:pt x="7934" y="3556"/>
                </a:cubicBezTo>
                <a:lnTo>
                  <a:pt x="7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5379494" y="1838061"/>
            <a:ext cx="133771" cy="131808"/>
          </a:xfrm>
          <a:custGeom>
            <a:avLst/>
            <a:gdLst/>
            <a:ahLst/>
            <a:cxnLst/>
            <a:rect l="l" t="t" r="r" b="b"/>
            <a:pathLst>
              <a:path w="6201" h="6110" extrusionOk="0">
                <a:moveTo>
                  <a:pt x="6201" y="0"/>
                </a:moveTo>
                <a:cubicBezTo>
                  <a:pt x="6201" y="1"/>
                  <a:pt x="5106" y="4104"/>
                  <a:pt x="122" y="4712"/>
                </a:cubicBezTo>
                <a:lnTo>
                  <a:pt x="0" y="6110"/>
                </a:lnTo>
                <a:cubicBezTo>
                  <a:pt x="0" y="6110"/>
                  <a:pt x="8" y="6110"/>
                  <a:pt x="22" y="6110"/>
                </a:cubicBezTo>
                <a:cubicBezTo>
                  <a:pt x="389" y="6110"/>
                  <a:pt x="5294" y="5997"/>
                  <a:pt x="6201" y="0"/>
                </a:cubicBezTo>
                <a:close/>
              </a:path>
            </a:pathLst>
          </a:custGeom>
          <a:solidFill>
            <a:srgbClr val="ADAD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5277198" y="1572399"/>
            <a:ext cx="349928" cy="432227"/>
          </a:xfrm>
          <a:custGeom>
            <a:avLst/>
            <a:gdLst/>
            <a:ahLst/>
            <a:cxnLst/>
            <a:rect l="l" t="t" r="r" b="b"/>
            <a:pathLst>
              <a:path w="16221" h="20036" extrusionOk="0">
                <a:moveTo>
                  <a:pt x="8972" y="1"/>
                </a:moveTo>
                <a:cubicBezTo>
                  <a:pt x="8616" y="1"/>
                  <a:pt x="8240" y="22"/>
                  <a:pt x="7843" y="66"/>
                </a:cubicBezTo>
                <a:cubicBezTo>
                  <a:pt x="6546" y="198"/>
                  <a:pt x="5479" y="284"/>
                  <a:pt x="4563" y="284"/>
                </a:cubicBezTo>
                <a:cubicBezTo>
                  <a:pt x="4427" y="284"/>
                  <a:pt x="4294" y="283"/>
                  <a:pt x="4165" y="279"/>
                </a:cubicBezTo>
                <a:cubicBezTo>
                  <a:pt x="2949" y="583"/>
                  <a:pt x="943" y="2042"/>
                  <a:pt x="365" y="6358"/>
                </a:cubicBezTo>
                <a:cubicBezTo>
                  <a:pt x="0" y="9154"/>
                  <a:pt x="912" y="12498"/>
                  <a:pt x="760" y="20036"/>
                </a:cubicBezTo>
                <a:lnTo>
                  <a:pt x="4560" y="19641"/>
                </a:lnTo>
                <a:lnTo>
                  <a:pt x="4925" y="16996"/>
                </a:lnTo>
                <a:lnTo>
                  <a:pt x="4925" y="16996"/>
                </a:lnTo>
                <a:cubicBezTo>
                  <a:pt x="4891" y="16997"/>
                  <a:pt x="4858" y="16998"/>
                  <a:pt x="4825" y="16998"/>
                </a:cubicBezTo>
                <a:cubicBezTo>
                  <a:pt x="3915" y="16998"/>
                  <a:pt x="3405" y="16601"/>
                  <a:pt x="3405" y="16601"/>
                </a:cubicBezTo>
                <a:cubicBezTo>
                  <a:pt x="3040" y="16236"/>
                  <a:pt x="2098" y="15324"/>
                  <a:pt x="1885" y="13957"/>
                </a:cubicBezTo>
                <a:cubicBezTo>
                  <a:pt x="1125" y="10157"/>
                  <a:pt x="1885" y="5963"/>
                  <a:pt x="1885" y="5963"/>
                </a:cubicBezTo>
                <a:cubicBezTo>
                  <a:pt x="2523" y="6023"/>
                  <a:pt x="4073" y="6145"/>
                  <a:pt x="5168" y="6145"/>
                </a:cubicBezTo>
                <a:cubicBezTo>
                  <a:pt x="5654" y="6145"/>
                  <a:pt x="6080" y="6175"/>
                  <a:pt x="6444" y="6175"/>
                </a:cubicBezTo>
                <a:lnTo>
                  <a:pt x="7204" y="4078"/>
                </a:lnTo>
                <a:lnTo>
                  <a:pt x="7417" y="6297"/>
                </a:lnTo>
                <a:cubicBezTo>
                  <a:pt x="8998" y="6510"/>
                  <a:pt x="9332" y="6874"/>
                  <a:pt x="9332" y="6874"/>
                </a:cubicBezTo>
                <a:lnTo>
                  <a:pt x="11004" y="19276"/>
                </a:lnTo>
                <a:lnTo>
                  <a:pt x="15198" y="20036"/>
                </a:lnTo>
                <a:lnTo>
                  <a:pt x="15198" y="11677"/>
                </a:lnTo>
                <a:cubicBezTo>
                  <a:pt x="15198" y="8780"/>
                  <a:pt x="16220" y="1"/>
                  <a:pt x="8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5367026" y="1566855"/>
            <a:ext cx="179030" cy="129586"/>
          </a:xfrm>
          <a:custGeom>
            <a:avLst/>
            <a:gdLst/>
            <a:ahLst/>
            <a:cxnLst/>
            <a:rect l="l" t="t" r="r" b="b"/>
            <a:pathLst>
              <a:path w="8299" h="6007" extrusionOk="0">
                <a:moveTo>
                  <a:pt x="2846" y="1"/>
                </a:moveTo>
                <a:cubicBezTo>
                  <a:pt x="1310" y="1"/>
                  <a:pt x="1" y="566"/>
                  <a:pt x="1" y="566"/>
                </a:cubicBezTo>
                <a:lnTo>
                  <a:pt x="821" y="748"/>
                </a:lnTo>
                <a:cubicBezTo>
                  <a:pt x="1327" y="641"/>
                  <a:pt x="1790" y="592"/>
                  <a:pt x="2212" y="592"/>
                </a:cubicBezTo>
                <a:cubicBezTo>
                  <a:pt x="6581" y="592"/>
                  <a:pt x="6657" y="5824"/>
                  <a:pt x="6657" y="5824"/>
                </a:cubicBezTo>
                <a:lnTo>
                  <a:pt x="8086" y="6007"/>
                </a:lnTo>
                <a:cubicBezTo>
                  <a:pt x="8086" y="6007"/>
                  <a:pt x="8299" y="3545"/>
                  <a:pt x="6049" y="1235"/>
                </a:cubicBezTo>
                <a:cubicBezTo>
                  <a:pt x="5120" y="281"/>
                  <a:pt x="3927" y="1"/>
                  <a:pt x="28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5284403" y="1695124"/>
            <a:ext cx="35444" cy="101650"/>
          </a:xfrm>
          <a:custGeom>
            <a:avLst/>
            <a:gdLst/>
            <a:ahLst/>
            <a:cxnLst/>
            <a:rect l="l" t="t" r="r" b="b"/>
            <a:pathLst>
              <a:path w="1643" h="4712" extrusionOk="0">
                <a:moveTo>
                  <a:pt x="821" y="0"/>
                </a:moveTo>
                <a:cubicBezTo>
                  <a:pt x="457" y="456"/>
                  <a:pt x="214" y="1155"/>
                  <a:pt x="122" y="1945"/>
                </a:cubicBezTo>
                <a:cubicBezTo>
                  <a:pt x="1" y="3404"/>
                  <a:pt x="913" y="4651"/>
                  <a:pt x="1277" y="4711"/>
                </a:cubicBezTo>
                <a:cubicBezTo>
                  <a:pt x="1125" y="2584"/>
                  <a:pt x="1642" y="274"/>
                  <a:pt x="1642" y="274"/>
                </a:cubicBezTo>
                <a:cubicBezTo>
                  <a:pt x="1095" y="152"/>
                  <a:pt x="913" y="30"/>
                  <a:pt x="8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5375547" y="1687120"/>
            <a:ext cx="203946" cy="226447"/>
          </a:xfrm>
          <a:custGeom>
            <a:avLst/>
            <a:gdLst/>
            <a:ahLst/>
            <a:cxnLst/>
            <a:rect l="l" t="t" r="r" b="b"/>
            <a:pathLst>
              <a:path w="9454" h="10497" extrusionOk="0">
                <a:moveTo>
                  <a:pt x="6794" y="0"/>
                </a:moveTo>
                <a:cubicBezTo>
                  <a:pt x="5500" y="0"/>
                  <a:pt x="4285" y="1240"/>
                  <a:pt x="3952" y="2985"/>
                </a:cubicBezTo>
                <a:cubicBezTo>
                  <a:pt x="3587" y="4778"/>
                  <a:pt x="4347" y="6450"/>
                  <a:pt x="5624" y="6845"/>
                </a:cubicBezTo>
                <a:cubicBezTo>
                  <a:pt x="5594" y="6906"/>
                  <a:pt x="5563" y="6967"/>
                  <a:pt x="5533" y="7028"/>
                </a:cubicBezTo>
                <a:cubicBezTo>
                  <a:pt x="4803" y="8547"/>
                  <a:pt x="3527" y="9399"/>
                  <a:pt x="1794" y="9581"/>
                </a:cubicBezTo>
                <a:cubicBezTo>
                  <a:pt x="1703" y="9490"/>
                  <a:pt x="1581" y="9429"/>
                  <a:pt x="1429" y="9399"/>
                </a:cubicBezTo>
                <a:lnTo>
                  <a:pt x="609" y="9338"/>
                </a:lnTo>
                <a:cubicBezTo>
                  <a:pt x="589" y="9336"/>
                  <a:pt x="570" y="9335"/>
                  <a:pt x="551" y="9335"/>
                </a:cubicBezTo>
                <a:cubicBezTo>
                  <a:pt x="275" y="9335"/>
                  <a:pt x="60" y="9539"/>
                  <a:pt x="31" y="9824"/>
                </a:cubicBezTo>
                <a:cubicBezTo>
                  <a:pt x="1" y="10128"/>
                  <a:pt x="214" y="10402"/>
                  <a:pt x="518" y="10432"/>
                </a:cubicBezTo>
                <a:lnTo>
                  <a:pt x="1338" y="10493"/>
                </a:lnTo>
                <a:cubicBezTo>
                  <a:pt x="1362" y="10495"/>
                  <a:pt x="1385" y="10497"/>
                  <a:pt x="1407" y="10497"/>
                </a:cubicBezTo>
                <a:cubicBezTo>
                  <a:pt x="1652" y="10497"/>
                  <a:pt x="1860" y="10350"/>
                  <a:pt x="1916" y="10128"/>
                </a:cubicBezTo>
                <a:cubicBezTo>
                  <a:pt x="4408" y="9854"/>
                  <a:pt x="5594" y="8304"/>
                  <a:pt x="6171" y="6936"/>
                </a:cubicBezTo>
                <a:cubicBezTo>
                  <a:pt x="6202" y="6938"/>
                  <a:pt x="6232" y="6939"/>
                  <a:pt x="6263" y="6939"/>
                </a:cubicBezTo>
                <a:cubicBezTo>
                  <a:pt x="7565" y="6939"/>
                  <a:pt x="8762" y="5680"/>
                  <a:pt x="9089" y="3958"/>
                </a:cubicBezTo>
                <a:cubicBezTo>
                  <a:pt x="9454" y="2073"/>
                  <a:pt x="8603" y="310"/>
                  <a:pt x="7174" y="37"/>
                </a:cubicBezTo>
                <a:cubicBezTo>
                  <a:pt x="7047" y="12"/>
                  <a:pt x="6920" y="0"/>
                  <a:pt x="67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5515875" y="2127885"/>
            <a:ext cx="34775" cy="70175"/>
          </a:xfrm>
          <a:custGeom>
            <a:avLst/>
            <a:gdLst/>
            <a:ahLst/>
            <a:cxnLst/>
            <a:rect l="l" t="t" r="r" b="b"/>
            <a:pathLst>
              <a:path w="1612" h="3253" fill="none" extrusionOk="0">
                <a:moveTo>
                  <a:pt x="1520" y="0"/>
                </a:moveTo>
                <a:cubicBezTo>
                  <a:pt x="1581" y="669"/>
                  <a:pt x="1611" y="1338"/>
                  <a:pt x="1399" y="1976"/>
                </a:cubicBezTo>
                <a:cubicBezTo>
                  <a:pt x="1186" y="2614"/>
                  <a:pt x="669" y="3161"/>
                  <a:pt x="0" y="3252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5323751" y="2117379"/>
            <a:ext cx="1337" cy="61654"/>
          </a:xfrm>
          <a:custGeom>
            <a:avLst/>
            <a:gdLst/>
            <a:ahLst/>
            <a:cxnLst/>
            <a:rect l="l" t="t" r="r" b="b"/>
            <a:pathLst>
              <a:path w="62" h="2858" fill="none" extrusionOk="0">
                <a:moveTo>
                  <a:pt x="1" y="1"/>
                </a:moveTo>
                <a:cubicBezTo>
                  <a:pt x="61" y="973"/>
                  <a:pt x="61" y="1916"/>
                  <a:pt x="31" y="2858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2256354" y="2540972"/>
            <a:ext cx="901623" cy="901623"/>
          </a:xfrm>
          <a:custGeom>
            <a:avLst/>
            <a:gdLst/>
            <a:ahLst/>
            <a:cxnLst/>
            <a:rect l="l" t="t" r="r" b="b"/>
            <a:pathLst>
              <a:path w="41795" h="41795" fill="none" extrusionOk="0">
                <a:moveTo>
                  <a:pt x="41795" y="20912"/>
                </a:moveTo>
                <a:cubicBezTo>
                  <a:pt x="41795" y="32432"/>
                  <a:pt x="32433" y="41794"/>
                  <a:pt x="20913" y="41794"/>
                </a:cubicBezTo>
                <a:cubicBezTo>
                  <a:pt x="9362" y="41794"/>
                  <a:pt x="0" y="32432"/>
                  <a:pt x="0" y="20912"/>
                </a:cubicBezTo>
                <a:cubicBezTo>
                  <a:pt x="0" y="9362"/>
                  <a:pt x="9362" y="0"/>
                  <a:pt x="20913" y="0"/>
                </a:cubicBezTo>
                <a:cubicBezTo>
                  <a:pt x="32433" y="0"/>
                  <a:pt x="41795" y="9362"/>
                  <a:pt x="41795" y="20912"/>
                </a:cubicBezTo>
                <a:close/>
              </a:path>
            </a:pathLst>
          </a:custGeom>
          <a:solidFill>
            <a:srgbClr val="380747"/>
          </a:solidFill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2506184" y="3199292"/>
            <a:ext cx="394108" cy="251147"/>
          </a:xfrm>
          <a:custGeom>
            <a:avLst/>
            <a:gdLst/>
            <a:ahLst/>
            <a:cxnLst/>
            <a:rect l="l" t="t" r="r" b="b"/>
            <a:pathLst>
              <a:path w="18269" h="11642" extrusionOk="0">
                <a:moveTo>
                  <a:pt x="6019" y="0"/>
                </a:moveTo>
                <a:cubicBezTo>
                  <a:pt x="6019" y="0"/>
                  <a:pt x="2949" y="608"/>
                  <a:pt x="2037" y="1277"/>
                </a:cubicBezTo>
                <a:cubicBezTo>
                  <a:pt x="1155" y="1976"/>
                  <a:pt x="31" y="2371"/>
                  <a:pt x="31" y="7295"/>
                </a:cubicBezTo>
                <a:lnTo>
                  <a:pt x="61" y="9393"/>
                </a:lnTo>
                <a:lnTo>
                  <a:pt x="0" y="11642"/>
                </a:lnTo>
                <a:lnTo>
                  <a:pt x="17387" y="11642"/>
                </a:lnTo>
                <a:cubicBezTo>
                  <a:pt x="17478" y="8754"/>
                  <a:pt x="18268" y="8298"/>
                  <a:pt x="18238" y="7295"/>
                </a:cubicBezTo>
                <a:cubicBezTo>
                  <a:pt x="18207" y="5107"/>
                  <a:pt x="17113" y="2736"/>
                  <a:pt x="15958" y="1611"/>
                </a:cubicBezTo>
                <a:lnTo>
                  <a:pt x="15441" y="1277"/>
                </a:lnTo>
                <a:cubicBezTo>
                  <a:pt x="14073" y="456"/>
                  <a:pt x="11520" y="0"/>
                  <a:pt x="11520" y="0"/>
                </a:cubicBezTo>
                <a:lnTo>
                  <a:pt x="11520" y="0"/>
                </a:lnTo>
                <a:cubicBezTo>
                  <a:pt x="11520" y="1"/>
                  <a:pt x="12341" y="1459"/>
                  <a:pt x="8754" y="1459"/>
                </a:cubicBezTo>
                <a:cubicBezTo>
                  <a:pt x="8754" y="1459"/>
                  <a:pt x="6383" y="1368"/>
                  <a:pt x="6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2623559" y="3067486"/>
            <a:ext cx="137050" cy="232142"/>
          </a:xfrm>
          <a:custGeom>
            <a:avLst/>
            <a:gdLst/>
            <a:ahLst/>
            <a:cxnLst/>
            <a:rect l="l" t="t" r="r" b="b"/>
            <a:pathLst>
              <a:path w="6353" h="10761" extrusionOk="0">
                <a:moveTo>
                  <a:pt x="6292" y="1"/>
                </a:moveTo>
                <a:cubicBezTo>
                  <a:pt x="6292" y="1"/>
                  <a:pt x="4833" y="4349"/>
                  <a:pt x="381" y="4349"/>
                </a:cubicBezTo>
                <a:cubicBezTo>
                  <a:pt x="336" y="4349"/>
                  <a:pt x="290" y="4348"/>
                  <a:pt x="243" y="4348"/>
                </a:cubicBezTo>
                <a:lnTo>
                  <a:pt x="0" y="7053"/>
                </a:lnTo>
                <a:cubicBezTo>
                  <a:pt x="274" y="9606"/>
                  <a:pt x="3313" y="10761"/>
                  <a:pt x="3313" y="10761"/>
                </a:cubicBezTo>
                <a:cubicBezTo>
                  <a:pt x="3313" y="10761"/>
                  <a:pt x="5593" y="9606"/>
                  <a:pt x="6353" y="6962"/>
                </a:cubicBezTo>
                <a:lnTo>
                  <a:pt x="62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2553384" y="2873400"/>
            <a:ext cx="205910" cy="295090"/>
          </a:xfrm>
          <a:custGeom>
            <a:avLst/>
            <a:gdLst/>
            <a:ahLst/>
            <a:cxnLst/>
            <a:rect l="l" t="t" r="r" b="b"/>
            <a:pathLst>
              <a:path w="9545" h="13679" extrusionOk="0">
                <a:moveTo>
                  <a:pt x="7326" y="1"/>
                </a:moveTo>
                <a:lnTo>
                  <a:pt x="669" y="2189"/>
                </a:lnTo>
                <a:cubicBezTo>
                  <a:pt x="1" y="5624"/>
                  <a:pt x="61" y="8816"/>
                  <a:pt x="548" y="10974"/>
                </a:cubicBezTo>
                <a:cubicBezTo>
                  <a:pt x="1065" y="13132"/>
                  <a:pt x="2432" y="13588"/>
                  <a:pt x="2432" y="13588"/>
                </a:cubicBezTo>
                <a:cubicBezTo>
                  <a:pt x="2816" y="13649"/>
                  <a:pt x="3181" y="13678"/>
                  <a:pt x="3529" y="13678"/>
                </a:cubicBezTo>
                <a:cubicBezTo>
                  <a:pt x="7976" y="13678"/>
                  <a:pt x="9545" y="8998"/>
                  <a:pt x="9545" y="8998"/>
                </a:cubicBezTo>
                <a:cubicBezTo>
                  <a:pt x="6080" y="8329"/>
                  <a:pt x="7934" y="3557"/>
                  <a:pt x="7934" y="3557"/>
                </a:cubicBezTo>
                <a:lnTo>
                  <a:pt x="73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2625522" y="3067486"/>
            <a:ext cx="133771" cy="131830"/>
          </a:xfrm>
          <a:custGeom>
            <a:avLst/>
            <a:gdLst/>
            <a:ahLst/>
            <a:cxnLst/>
            <a:rect l="l" t="t" r="r" b="b"/>
            <a:pathLst>
              <a:path w="6201" h="6111" extrusionOk="0">
                <a:moveTo>
                  <a:pt x="6201" y="1"/>
                </a:moveTo>
                <a:cubicBezTo>
                  <a:pt x="6201" y="2"/>
                  <a:pt x="5106" y="4104"/>
                  <a:pt x="122" y="4712"/>
                </a:cubicBezTo>
                <a:lnTo>
                  <a:pt x="0" y="6110"/>
                </a:lnTo>
                <a:cubicBezTo>
                  <a:pt x="0" y="6110"/>
                  <a:pt x="8" y="6111"/>
                  <a:pt x="22" y="6111"/>
                </a:cubicBezTo>
                <a:cubicBezTo>
                  <a:pt x="389" y="6111"/>
                  <a:pt x="5294" y="5998"/>
                  <a:pt x="6201" y="1"/>
                </a:cubicBezTo>
                <a:close/>
              </a:path>
            </a:pathLst>
          </a:custGeom>
          <a:solidFill>
            <a:srgbClr val="ADAD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2523226" y="2801845"/>
            <a:ext cx="349928" cy="432227"/>
          </a:xfrm>
          <a:custGeom>
            <a:avLst/>
            <a:gdLst/>
            <a:ahLst/>
            <a:cxnLst/>
            <a:rect l="l" t="t" r="r" b="b"/>
            <a:pathLst>
              <a:path w="16221" h="20036" extrusionOk="0">
                <a:moveTo>
                  <a:pt x="8972" y="0"/>
                </a:moveTo>
                <a:cubicBezTo>
                  <a:pt x="8616" y="0"/>
                  <a:pt x="8240" y="21"/>
                  <a:pt x="7843" y="66"/>
                </a:cubicBezTo>
                <a:cubicBezTo>
                  <a:pt x="6546" y="198"/>
                  <a:pt x="5479" y="284"/>
                  <a:pt x="4563" y="284"/>
                </a:cubicBezTo>
                <a:cubicBezTo>
                  <a:pt x="4427" y="284"/>
                  <a:pt x="4294" y="282"/>
                  <a:pt x="4165" y="278"/>
                </a:cubicBezTo>
                <a:cubicBezTo>
                  <a:pt x="2949" y="582"/>
                  <a:pt x="943" y="2041"/>
                  <a:pt x="365" y="6357"/>
                </a:cubicBezTo>
                <a:cubicBezTo>
                  <a:pt x="0" y="9154"/>
                  <a:pt x="912" y="12497"/>
                  <a:pt x="760" y="20035"/>
                </a:cubicBezTo>
                <a:lnTo>
                  <a:pt x="4560" y="19640"/>
                </a:lnTo>
                <a:lnTo>
                  <a:pt x="4925" y="16996"/>
                </a:lnTo>
                <a:lnTo>
                  <a:pt x="4925" y="16996"/>
                </a:lnTo>
                <a:cubicBezTo>
                  <a:pt x="4891" y="16997"/>
                  <a:pt x="4858" y="16997"/>
                  <a:pt x="4825" y="16997"/>
                </a:cubicBezTo>
                <a:cubicBezTo>
                  <a:pt x="3915" y="16997"/>
                  <a:pt x="3405" y="16601"/>
                  <a:pt x="3405" y="16601"/>
                </a:cubicBezTo>
                <a:cubicBezTo>
                  <a:pt x="3040" y="16236"/>
                  <a:pt x="2098" y="15324"/>
                  <a:pt x="1885" y="13956"/>
                </a:cubicBezTo>
                <a:cubicBezTo>
                  <a:pt x="1125" y="10157"/>
                  <a:pt x="1885" y="5962"/>
                  <a:pt x="1885" y="5962"/>
                </a:cubicBezTo>
                <a:cubicBezTo>
                  <a:pt x="2493" y="6023"/>
                  <a:pt x="4074" y="6145"/>
                  <a:pt x="5168" y="6145"/>
                </a:cubicBezTo>
                <a:cubicBezTo>
                  <a:pt x="5654" y="6145"/>
                  <a:pt x="6080" y="6175"/>
                  <a:pt x="6444" y="6175"/>
                </a:cubicBezTo>
                <a:lnTo>
                  <a:pt x="7204" y="4078"/>
                </a:lnTo>
                <a:lnTo>
                  <a:pt x="7417" y="6297"/>
                </a:lnTo>
                <a:cubicBezTo>
                  <a:pt x="8998" y="6509"/>
                  <a:pt x="9332" y="6874"/>
                  <a:pt x="9332" y="6874"/>
                </a:cubicBezTo>
                <a:lnTo>
                  <a:pt x="11004" y="19276"/>
                </a:lnTo>
                <a:lnTo>
                  <a:pt x="15198" y="20035"/>
                </a:lnTo>
                <a:lnTo>
                  <a:pt x="15198" y="11677"/>
                </a:lnTo>
                <a:cubicBezTo>
                  <a:pt x="15198" y="8779"/>
                  <a:pt x="16220" y="0"/>
                  <a:pt x="89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2613053" y="2796301"/>
            <a:ext cx="179030" cy="129586"/>
          </a:xfrm>
          <a:custGeom>
            <a:avLst/>
            <a:gdLst/>
            <a:ahLst/>
            <a:cxnLst/>
            <a:rect l="l" t="t" r="r" b="b"/>
            <a:pathLst>
              <a:path w="8299" h="6007" extrusionOk="0">
                <a:moveTo>
                  <a:pt x="2846" y="0"/>
                </a:moveTo>
                <a:cubicBezTo>
                  <a:pt x="1310" y="0"/>
                  <a:pt x="1" y="566"/>
                  <a:pt x="1" y="566"/>
                </a:cubicBezTo>
                <a:lnTo>
                  <a:pt x="821" y="748"/>
                </a:lnTo>
                <a:cubicBezTo>
                  <a:pt x="1328" y="641"/>
                  <a:pt x="1790" y="592"/>
                  <a:pt x="2211" y="592"/>
                </a:cubicBezTo>
                <a:cubicBezTo>
                  <a:pt x="6576" y="592"/>
                  <a:pt x="6627" y="5824"/>
                  <a:pt x="6627" y="5824"/>
                </a:cubicBezTo>
                <a:lnTo>
                  <a:pt x="8086" y="6007"/>
                </a:lnTo>
                <a:cubicBezTo>
                  <a:pt x="8086" y="6007"/>
                  <a:pt x="8299" y="3544"/>
                  <a:pt x="6049" y="1234"/>
                </a:cubicBezTo>
                <a:cubicBezTo>
                  <a:pt x="5120" y="280"/>
                  <a:pt x="3927" y="0"/>
                  <a:pt x="28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2530431" y="2924548"/>
            <a:ext cx="35444" cy="101671"/>
          </a:xfrm>
          <a:custGeom>
            <a:avLst/>
            <a:gdLst/>
            <a:ahLst/>
            <a:cxnLst/>
            <a:rect l="l" t="t" r="r" b="b"/>
            <a:pathLst>
              <a:path w="1643" h="4713" extrusionOk="0">
                <a:moveTo>
                  <a:pt x="822" y="1"/>
                </a:moveTo>
                <a:cubicBezTo>
                  <a:pt x="457" y="457"/>
                  <a:pt x="214" y="1156"/>
                  <a:pt x="122" y="1946"/>
                </a:cubicBezTo>
                <a:cubicBezTo>
                  <a:pt x="1" y="3405"/>
                  <a:pt x="943" y="4651"/>
                  <a:pt x="1277" y="4712"/>
                </a:cubicBezTo>
                <a:cubicBezTo>
                  <a:pt x="1125" y="2584"/>
                  <a:pt x="1642" y="274"/>
                  <a:pt x="1642" y="274"/>
                </a:cubicBezTo>
                <a:cubicBezTo>
                  <a:pt x="1095" y="153"/>
                  <a:pt x="913" y="31"/>
                  <a:pt x="8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2621574" y="2916566"/>
            <a:ext cx="203946" cy="226447"/>
          </a:xfrm>
          <a:custGeom>
            <a:avLst/>
            <a:gdLst/>
            <a:ahLst/>
            <a:cxnLst/>
            <a:rect l="l" t="t" r="r" b="b"/>
            <a:pathLst>
              <a:path w="9454" h="10497" extrusionOk="0">
                <a:moveTo>
                  <a:pt x="6800" y="1"/>
                </a:moveTo>
                <a:cubicBezTo>
                  <a:pt x="5499" y="1"/>
                  <a:pt x="4255" y="1265"/>
                  <a:pt x="3922" y="2985"/>
                </a:cubicBezTo>
                <a:cubicBezTo>
                  <a:pt x="3588" y="4778"/>
                  <a:pt x="4347" y="6450"/>
                  <a:pt x="5624" y="6875"/>
                </a:cubicBezTo>
                <a:cubicBezTo>
                  <a:pt x="5594" y="6936"/>
                  <a:pt x="5563" y="6967"/>
                  <a:pt x="5533" y="7027"/>
                </a:cubicBezTo>
                <a:cubicBezTo>
                  <a:pt x="4803" y="8547"/>
                  <a:pt x="3527" y="9429"/>
                  <a:pt x="1794" y="9581"/>
                </a:cubicBezTo>
                <a:cubicBezTo>
                  <a:pt x="1703" y="9489"/>
                  <a:pt x="1581" y="9429"/>
                  <a:pt x="1429" y="9398"/>
                </a:cubicBezTo>
                <a:lnTo>
                  <a:pt x="609" y="9337"/>
                </a:lnTo>
                <a:cubicBezTo>
                  <a:pt x="589" y="9335"/>
                  <a:pt x="570" y="9335"/>
                  <a:pt x="551" y="9335"/>
                </a:cubicBezTo>
                <a:cubicBezTo>
                  <a:pt x="275" y="9335"/>
                  <a:pt x="58" y="9539"/>
                  <a:pt x="1" y="9824"/>
                </a:cubicBezTo>
                <a:cubicBezTo>
                  <a:pt x="1" y="10128"/>
                  <a:pt x="214" y="10401"/>
                  <a:pt x="518" y="10432"/>
                </a:cubicBezTo>
                <a:lnTo>
                  <a:pt x="1338" y="10492"/>
                </a:lnTo>
                <a:cubicBezTo>
                  <a:pt x="1359" y="10495"/>
                  <a:pt x="1380" y="10496"/>
                  <a:pt x="1400" y="10496"/>
                </a:cubicBezTo>
                <a:cubicBezTo>
                  <a:pt x="1622" y="10496"/>
                  <a:pt x="1832" y="10350"/>
                  <a:pt x="1916" y="10128"/>
                </a:cubicBezTo>
                <a:cubicBezTo>
                  <a:pt x="4408" y="9854"/>
                  <a:pt x="5594" y="8304"/>
                  <a:pt x="6171" y="6967"/>
                </a:cubicBezTo>
                <a:cubicBezTo>
                  <a:pt x="6187" y="6967"/>
                  <a:pt x="6202" y="6967"/>
                  <a:pt x="6218" y="6967"/>
                </a:cubicBezTo>
                <a:cubicBezTo>
                  <a:pt x="7538" y="6967"/>
                  <a:pt x="8759" y="5700"/>
                  <a:pt x="9089" y="3988"/>
                </a:cubicBezTo>
                <a:cubicBezTo>
                  <a:pt x="9454" y="2073"/>
                  <a:pt x="8603" y="310"/>
                  <a:pt x="7174" y="36"/>
                </a:cubicBezTo>
                <a:cubicBezTo>
                  <a:pt x="7049" y="12"/>
                  <a:pt x="6924" y="1"/>
                  <a:pt x="680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2761903" y="3357309"/>
            <a:ext cx="34775" cy="69528"/>
          </a:xfrm>
          <a:custGeom>
            <a:avLst/>
            <a:gdLst/>
            <a:ahLst/>
            <a:cxnLst/>
            <a:rect l="l" t="t" r="r" b="b"/>
            <a:pathLst>
              <a:path w="1612" h="3223" fill="none" extrusionOk="0">
                <a:moveTo>
                  <a:pt x="1520" y="1"/>
                </a:moveTo>
                <a:cubicBezTo>
                  <a:pt x="1581" y="670"/>
                  <a:pt x="1611" y="1338"/>
                  <a:pt x="1399" y="1977"/>
                </a:cubicBezTo>
                <a:cubicBezTo>
                  <a:pt x="1186" y="2584"/>
                  <a:pt x="669" y="3162"/>
                  <a:pt x="1" y="3223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2569779" y="3346825"/>
            <a:ext cx="1337" cy="61654"/>
          </a:xfrm>
          <a:custGeom>
            <a:avLst/>
            <a:gdLst/>
            <a:ahLst/>
            <a:cxnLst/>
            <a:rect l="l" t="t" r="r" b="b"/>
            <a:pathLst>
              <a:path w="62" h="2858" fill="none" extrusionOk="0">
                <a:moveTo>
                  <a:pt x="1" y="0"/>
                </a:moveTo>
                <a:cubicBezTo>
                  <a:pt x="61" y="973"/>
                  <a:pt x="61" y="1915"/>
                  <a:pt x="31" y="2858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4014308" y="1393500"/>
            <a:ext cx="558037" cy="81975"/>
          </a:xfrm>
          <a:custGeom>
            <a:avLst/>
            <a:gdLst/>
            <a:ahLst/>
            <a:cxnLst/>
            <a:rect l="l" t="t" r="r" b="b"/>
            <a:pathLst>
              <a:path w="25868" h="3800" fill="none" extrusionOk="0">
                <a:moveTo>
                  <a:pt x="0" y="3799"/>
                </a:moveTo>
                <a:cubicBezTo>
                  <a:pt x="8177" y="1337"/>
                  <a:pt x="16870" y="0"/>
                  <a:pt x="25867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2805846" y="1923293"/>
            <a:ext cx="439346" cy="626228"/>
          </a:xfrm>
          <a:custGeom>
            <a:avLst/>
            <a:gdLst/>
            <a:ahLst/>
            <a:cxnLst/>
            <a:rect l="l" t="t" r="r" b="b"/>
            <a:pathLst>
              <a:path w="20366" h="29029" fill="none" extrusionOk="0">
                <a:moveTo>
                  <a:pt x="0" y="29028"/>
                </a:moveTo>
                <a:cubicBezTo>
                  <a:pt x="4833" y="18025"/>
                  <a:pt x="11794" y="8177"/>
                  <a:pt x="20365" y="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2649770" y="3441894"/>
            <a:ext cx="704925" cy="1371105"/>
          </a:xfrm>
          <a:custGeom>
            <a:avLst/>
            <a:gdLst/>
            <a:ahLst/>
            <a:cxnLst/>
            <a:rect l="l" t="t" r="r" b="b"/>
            <a:pathLst>
              <a:path w="32677" h="63558" fill="none" extrusionOk="0">
                <a:moveTo>
                  <a:pt x="32676" y="63558"/>
                </a:moveTo>
                <a:cubicBezTo>
                  <a:pt x="14013" y="48299"/>
                  <a:pt x="1612" y="25624"/>
                  <a:pt x="1" y="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5789305" y="3442563"/>
            <a:ext cx="704903" cy="1370436"/>
          </a:xfrm>
          <a:custGeom>
            <a:avLst/>
            <a:gdLst/>
            <a:ahLst/>
            <a:cxnLst/>
            <a:rect l="l" t="t" r="r" b="b"/>
            <a:pathLst>
              <a:path w="32676" h="63527" fill="none" extrusionOk="0">
                <a:moveTo>
                  <a:pt x="32676" y="0"/>
                </a:moveTo>
                <a:cubicBezTo>
                  <a:pt x="31065" y="25593"/>
                  <a:pt x="18663" y="48268"/>
                  <a:pt x="0" y="6352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5887006" y="1912140"/>
            <a:ext cx="451814" cy="640013"/>
          </a:xfrm>
          <a:custGeom>
            <a:avLst/>
            <a:gdLst/>
            <a:ahLst/>
            <a:cxnLst/>
            <a:rect l="l" t="t" r="r" b="b"/>
            <a:pathLst>
              <a:path w="20944" h="29668" fill="none" extrusionOk="0">
                <a:moveTo>
                  <a:pt x="0" y="1"/>
                </a:moveTo>
                <a:cubicBezTo>
                  <a:pt x="8846" y="8299"/>
                  <a:pt x="16049" y="18360"/>
                  <a:pt x="20943" y="2966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4572321" y="1393500"/>
            <a:ext cx="543605" cy="78049"/>
          </a:xfrm>
          <a:custGeom>
            <a:avLst/>
            <a:gdLst/>
            <a:ahLst/>
            <a:cxnLst/>
            <a:rect l="l" t="t" r="r" b="b"/>
            <a:pathLst>
              <a:path w="25199" h="3618" fill="none" extrusionOk="0">
                <a:moveTo>
                  <a:pt x="0" y="0"/>
                </a:moveTo>
                <a:cubicBezTo>
                  <a:pt x="8754" y="0"/>
                  <a:pt x="17204" y="1277"/>
                  <a:pt x="25198" y="361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157894" y="2320007"/>
            <a:ext cx="280680" cy="367250"/>
          </a:xfrm>
          <a:custGeom>
            <a:avLst/>
            <a:gdLst/>
            <a:ahLst/>
            <a:cxnLst/>
            <a:rect l="l" t="t" r="r" b="b"/>
            <a:pathLst>
              <a:path w="13011" h="17024" extrusionOk="0">
                <a:moveTo>
                  <a:pt x="9971" y="0"/>
                </a:moveTo>
                <a:lnTo>
                  <a:pt x="8451" y="547"/>
                </a:lnTo>
                <a:cubicBezTo>
                  <a:pt x="7205" y="1185"/>
                  <a:pt x="6232" y="2219"/>
                  <a:pt x="5320" y="3313"/>
                </a:cubicBezTo>
                <a:cubicBezTo>
                  <a:pt x="3740" y="5106"/>
                  <a:pt x="2281" y="7052"/>
                  <a:pt x="1338" y="9240"/>
                </a:cubicBezTo>
                <a:cubicBezTo>
                  <a:pt x="396" y="11429"/>
                  <a:pt x="1" y="13952"/>
                  <a:pt x="639" y="16231"/>
                </a:cubicBezTo>
                <a:cubicBezTo>
                  <a:pt x="700" y="16474"/>
                  <a:pt x="791" y="16687"/>
                  <a:pt x="943" y="16839"/>
                </a:cubicBezTo>
                <a:cubicBezTo>
                  <a:pt x="1101" y="16972"/>
                  <a:pt x="1287" y="17023"/>
                  <a:pt x="1483" y="17023"/>
                </a:cubicBezTo>
                <a:cubicBezTo>
                  <a:pt x="1779" y="17023"/>
                  <a:pt x="2097" y="16906"/>
                  <a:pt x="2372" y="16778"/>
                </a:cubicBezTo>
                <a:cubicBezTo>
                  <a:pt x="4074" y="15897"/>
                  <a:pt x="5533" y="14651"/>
                  <a:pt x="6962" y="13374"/>
                </a:cubicBezTo>
                <a:cubicBezTo>
                  <a:pt x="8937" y="11581"/>
                  <a:pt x="10883" y="9635"/>
                  <a:pt x="12007" y="7204"/>
                </a:cubicBezTo>
                <a:cubicBezTo>
                  <a:pt x="12646" y="5927"/>
                  <a:pt x="13010" y="4438"/>
                  <a:pt x="12737" y="3009"/>
                </a:cubicBezTo>
                <a:cubicBezTo>
                  <a:pt x="12463" y="1611"/>
                  <a:pt x="11399" y="274"/>
                  <a:pt x="99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765739" y="2368545"/>
            <a:ext cx="220342" cy="224095"/>
          </a:xfrm>
          <a:custGeom>
            <a:avLst/>
            <a:gdLst/>
            <a:ahLst/>
            <a:cxnLst/>
            <a:rect l="l" t="t" r="r" b="b"/>
            <a:pathLst>
              <a:path w="10214" h="10388" extrusionOk="0">
                <a:moveTo>
                  <a:pt x="2856" y="0"/>
                </a:moveTo>
                <a:cubicBezTo>
                  <a:pt x="2196" y="0"/>
                  <a:pt x="1524" y="177"/>
                  <a:pt x="1004" y="607"/>
                </a:cubicBezTo>
                <a:cubicBezTo>
                  <a:pt x="274" y="1215"/>
                  <a:pt x="1" y="2279"/>
                  <a:pt x="122" y="3221"/>
                </a:cubicBezTo>
                <a:cubicBezTo>
                  <a:pt x="214" y="4194"/>
                  <a:pt x="639" y="5106"/>
                  <a:pt x="1065" y="5957"/>
                </a:cubicBezTo>
                <a:cubicBezTo>
                  <a:pt x="1247" y="6322"/>
                  <a:pt x="1460" y="6686"/>
                  <a:pt x="1733" y="6990"/>
                </a:cubicBezTo>
                <a:cubicBezTo>
                  <a:pt x="2037" y="7325"/>
                  <a:pt x="2402" y="7568"/>
                  <a:pt x="2797" y="7781"/>
                </a:cubicBezTo>
                <a:lnTo>
                  <a:pt x="5806" y="9635"/>
                </a:lnTo>
                <a:cubicBezTo>
                  <a:pt x="6434" y="10011"/>
                  <a:pt x="7103" y="10388"/>
                  <a:pt x="7796" y="10388"/>
                </a:cubicBezTo>
                <a:cubicBezTo>
                  <a:pt x="7942" y="10388"/>
                  <a:pt x="8090" y="10371"/>
                  <a:pt x="8238" y="10334"/>
                </a:cubicBezTo>
                <a:cubicBezTo>
                  <a:pt x="9363" y="10060"/>
                  <a:pt x="9879" y="8753"/>
                  <a:pt x="10031" y="7598"/>
                </a:cubicBezTo>
                <a:cubicBezTo>
                  <a:pt x="10183" y="6565"/>
                  <a:pt x="10214" y="5501"/>
                  <a:pt x="10092" y="4467"/>
                </a:cubicBezTo>
                <a:lnTo>
                  <a:pt x="8968" y="3221"/>
                </a:lnTo>
                <a:cubicBezTo>
                  <a:pt x="8177" y="2279"/>
                  <a:pt x="7083" y="1641"/>
                  <a:pt x="5989" y="1063"/>
                </a:cubicBezTo>
                <a:cubicBezTo>
                  <a:pt x="5198" y="668"/>
                  <a:pt x="4408" y="242"/>
                  <a:pt x="3527" y="60"/>
                </a:cubicBezTo>
                <a:cubicBezTo>
                  <a:pt x="3309" y="21"/>
                  <a:pt x="3083" y="0"/>
                  <a:pt x="2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92;p36"/>
          <p:cNvSpPr/>
          <p:nvPr/>
        </p:nvSpPr>
        <p:spPr>
          <a:xfrm>
            <a:off x="4591484" y="1431382"/>
            <a:ext cx="22" cy="12490"/>
          </a:xfrm>
          <a:custGeom>
            <a:avLst/>
            <a:gdLst/>
            <a:ahLst/>
            <a:cxnLst/>
            <a:rect l="l" t="t" r="r" b="b"/>
            <a:pathLst>
              <a:path w="1" h="579" fill="none" extrusionOk="0">
                <a:moveTo>
                  <a:pt x="0" y="1"/>
                </a:moveTo>
                <a:lnTo>
                  <a:pt x="0" y="578"/>
                </a:lnTo>
              </a:path>
            </a:pathLst>
          </a:custGeom>
          <a:noFill/>
          <a:ln w="9875" cap="flat" cmpd="sng">
            <a:solidFill>
              <a:srgbClr val="B830DD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928;p36"/>
          <p:cNvSpPr/>
          <p:nvPr/>
        </p:nvSpPr>
        <p:spPr>
          <a:xfrm>
            <a:off x="4137731" y="529791"/>
            <a:ext cx="901623" cy="901623"/>
          </a:xfrm>
          <a:custGeom>
            <a:avLst/>
            <a:gdLst/>
            <a:ahLst/>
            <a:cxnLst/>
            <a:rect l="l" t="t" r="r" b="b"/>
            <a:pathLst>
              <a:path w="41795" h="41795" fill="none" extrusionOk="0">
                <a:moveTo>
                  <a:pt x="41794" y="20913"/>
                </a:moveTo>
                <a:cubicBezTo>
                  <a:pt x="41794" y="32433"/>
                  <a:pt x="32433" y="41795"/>
                  <a:pt x="20882" y="41795"/>
                </a:cubicBezTo>
                <a:cubicBezTo>
                  <a:pt x="9362" y="41795"/>
                  <a:pt x="0" y="32433"/>
                  <a:pt x="0" y="20913"/>
                </a:cubicBezTo>
                <a:cubicBezTo>
                  <a:pt x="0" y="9362"/>
                  <a:pt x="9362" y="1"/>
                  <a:pt x="20882" y="1"/>
                </a:cubicBezTo>
                <a:cubicBezTo>
                  <a:pt x="32433" y="1"/>
                  <a:pt x="41794" y="9362"/>
                  <a:pt x="41794" y="20913"/>
                </a:cubicBezTo>
                <a:close/>
              </a:path>
            </a:pathLst>
          </a:custGeom>
          <a:solidFill>
            <a:srgbClr val="380747"/>
          </a:solidFill>
          <a:ln w="381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7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929;p36"/>
          <p:cNvSpPr/>
          <p:nvPr/>
        </p:nvSpPr>
        <p:spPr>
          <a:xfrm>
            <a:off x="4381003" y="1182222"/>
            <a:ext cx="390807" cy="80660"/>
          </a:xfrm>
          <a:custGeom>
            <a:avLst/>
            <a:gdLst/>
            <a:ahLst/>
            <a:cxnLst/>
            <a:rect l="l" t="t" r="r" b="b"/>
            <a:pathLst>
              <a:path w="18116" h="3739" extrusionOk="0">
                <a:moveTo>
                  <a:pt x="7052" y="0"/>
                </a:moveTo>
                <a:lnTo>
                  <a:pt x="2857" y="1550"/>
                </a:lnTo>
                <a:cubicBezTo>
                  <a:pt x="2857" y="1550"/>
                  <a:pt x="1125" y="2037"/>
                  <a:pt x="0" y="3739"/>
                </a:cubicBezTo>
                <a:lnTo>
                  <a:pt x="18116" y="3739"/>
                </a:lnTo>
                <a:cubicBezTo>
                  <a:pt x="17022" y="2037"/>
                  <a:pt x="15259" y="1550"/>
                  <a:pt x="15259" y="1550"/>
                </a:cubicBezTo>
                <a:lnTo>
                  <a:pt x="11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930;p36"/>
          <p:cNvSpPr/>
          <p:nvPr/>
        </p:nvSpPr>
        <p:spPr>
          <a:xfrm>
            <a:off x="4645480" y="1213567"/>
            <a:ext cx="188630" cy="225713"/>
          </a:xfrm>
          <a:custGeom>
            <a:avLst/>
            <a:gdLst/>
            <a:ahLst/>
            <a:cxnLst/>
            <a:rect l="l" t="t" r="r" b="b"/>
            <a:pathLst>
              <a:path w="8744" h="10463" extrusionOk="0">
                <a:moveTo>
                  <a:pt x="2754" y="1"/>
                </a:moveTo>
                <a:cubicBezTo>
                  <a:pt x="1" y="1"/>
                  <a:pt x="1753" y="5021"/>
                  <a:pt x="1753" y="5021"/>
                </a:cubicBezTo>
                <a:cubicBezTo>
                  <a:pt x="1661" y="6420"/>
                  <a:pt x="1874" y="8304"/>
                  <a:pt x="2269" y="10462"/>
                </a:cubicBezTo>
                <a:lnTo>
                  <a:pt x="8744" y="10462"/>
                </a:lnTo>
                <a:cubicBezTo>
                  <a:pt x="8744" y="9368"/>
                  <a:pt x="8683" y="7787"/>
                  <a:pt x="8683" y="7787"/>
                </a:cubicBezTo>
                <a:cubicBezTo>
                  <a:pt x="8288" y="1161"/>
                  <a:pt x="3485" y="97"/>
                  <a:pt x="3485" y="97"/>
                </a:cubicBezTo>
                <a:cubicBezTo>
                  <a:pt x="3212" y="31"/>
                  <a:pt x="2969" y="1"/>
                  <a:pt x="27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931;p36"/>
          <p:cNvSpPr/>
          <p:nvPr/>
        </p:nvSpPr>
        <p:spPr>
          <a:xfrm>
            <a:off x="4345581" y="1188111"/>
            <a:ext cx="419024" cy="251169"/>
          </a:xfrm>
          <a:custGeom>
            <a:avLst/>
            <a:gdLst/>
            <a:ahLst/>
            <a:cxnLst/>
            <a:rect l="l" t="t" r="r" b="b"/>
            <a:pathLst>
              <a:path w="19424" h="11643" extrusionOk="0">
                <a:moveTo>
                  <a:pt x="7964" y="1"/>
                </a:moveTo>
                <a:lnTo>
                  <a:pt x="3983" y="1277"/>
                </a:lnTo>
                <a:cubicBezTo>
                  <a:pt x="3983" y="1277"/>
                  <a:pt x="578" y="2128"/>
                  <a:pt x="1" y="5715"/>
                </a:cubicBezTo>
                <a:lnTo>
                  <a:pt x="1977" y="9393"/>
                </a:lnTo>
                <a:lnTo>
                  <a:pt x="1916" y="11642"/>
                </a:lnTo>
                <a:lnTo>
                  <a:pt x="19302" y="11642"/>
                </a:lnTo>
                <a:cubicBezTo>
                  <a:pt x="19424" y="8755"/>
                  <a:pt x="19393" y="7964"/>
                  <a:pt x="19363" y="6961"/>
                </a:cubicBezTo>
                <a:cubicBezTo>
                  <a:pt x="19302" y="4773"/>
                  <a:pt x="18816" y="2919"/>
                  <a:pt x="17387" y="1277"/>
                </a:cubicBezTo>
                <a:lnTo>
                  <a:pt x="17357" y="1277"/>
                </a:lnTo>
                <a:lnTo>
                  <a:pt x="13466" y="1"/>
                </a:lnTo>
                <a:lnTo>
                  <a:pt x="13466" y="1"/>
                </a:lnTo>
                <a:cubicBezTo>
                  <a:pt x="13466" y="1"/>
                  <a:pt x="14287" y="1460"/>
                  <a:pt x="10670" y="1460"/>
                </a:cubicBezTo>
                <a:cubicBezTo>
                  <a:pt x="10670" y="1460"/>
                  <a:pt x="8299" y="1369"/>
                  <a:pt x="79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32;p36"/>
          <p:cNvSpPr/>
          <p:nvPr/>
        </p:nvSpPr>
        <p:spPr>
          <a:xfrm>
            <a:off x="4334449" y="1221699"/>
            <a:ext cx="155408" cy="217580"/>
          </a:xfrm>
          <a:custGeom>
            <a:avLst/>
            <a:gdLst/>
            <a:ahLst/>
            <a:cxnLst/>
            <a:rect l="l" t="t" r="r" b="b"/>
            <a:pathLst>
              <a:path w="7204" h="10086" extrusionOk="0">
                <a:moveTo>
                  <a:pt x="4325" y="0"/>
                </a:moveTo>
                <a:cubicBezTo>
                  <a:pt x="4183" y="0"/>
                  <a:pt x="4038" y="18"/>
                  <a:pt x="3891" y="55"/>
                </a:cubicBezTo>
                <a:cubicBezTo>
                  <a:pt x="1763" y="541"/>
                  <a:pt x="790" y="2334"/>
                  <a:pt x="426" y="4310"/>
                </a:cubicBezTo>
                <a:cubicBezTo>
                  <a:pt x="182" y="5708"/>
                  <a:pt x="91" y="7137"/>
                  <a:pt x="30" y="8535"/>
                </a:cubicBezTo>
                <a:cubicBezTo>
                  <a:pt x="30" y="8657"/>
                  <a:pt x="0" y="10085"/>
                  <a:pt x="0" y="10085"/>
                </a:cubicBezTo>
                <a:lnTo>
                  <a:pt x="6079" y="10085"/>
                </a:lnTo>
                <a:cubicBezTo>
                  <a:pt x="7204" y="2395"/>
                  <a:pt x="6262" y="1210"/>
                  <a:pt x="6262" y="1210"/>
                </a:cubicBezTo>
                <a:cubicBezTo>
                  <a:pt x="5798" y="540"/>
                  <a:pt x="5115" y="0"/>
                  <a:pt x="4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33;p36"/>
          <p:cNvSpPr/>
          <p:nvPr/>
        </p:nvSpPr>
        <p:spPr>
          <a:xfrm>
            <a:off x="4505583" y="1047805"/>
            <a:ext cx="153445" cy="171545"/>
          </a:xfrm>
          <a:custGeom>
            <a:avLst/>
            <a:gdLst/>
            <a:ahLst/>
            <a:cxnLst/>
            <a:rect l="l" t="t" r="r" b="b"/>
            <a:pathLst>
              <a:path w="7113" h="7952" extrusionOk="0">
                <a:moveTo>
                  <a:pt x="821" y="0"/>
                </a:moveTo>
                <a:lnTo>
                  <a:pt x="0" y="7143"/>
                </a:lnTo>
                <a:cubicBezTo>
                  <a:pt x="1071" y="7748"/>
                  <a:pt x="2200" y="7952"/>
                  <a:pt x="3236" y="7952"/>
                </a:cubicBezTo>
                <a:cubicBezTo>
                  <a:pt x="5374" y="7952"/>
                  <a:pt x="7113" y="7082"/>
                  <a:pt x="7113" y="7082"/>
                </a:cubicBezTo>
                <a:lnTo>
                  <a:pt x="6870" y="4377"/>
                </a:lnTo>
                <a:cubicBezTo>
                  <a:pt x="6839" y="4377"/>
                  <a:pt x="6808" y="4378"/>
                  <a:pt x="6777" y="4378"/>
                </a:cubicBezTo>
                <a:cubicBezTo>
                  <a:pt x="2290" y="4378"/>
                  <a:pt x="821" y="0"/>
                  <a:pt x="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34;p36"/>
          <p:cNvSpPr/>
          <p:nvPr/>
        </p:nvSpPr>
        <p:spPr>
          <a:xfrm>
            <a:off x="4523294" y="900920"/>
            <a:ext cx="205910" cy="247350"/>
          </a:xfrm>
          <a:custGeom>
            <a:avLst/>
            <a:gdLst/>
            <a:ahLst/>
            <a:cxnLst/>
            <a:rect l="l" t="t" r="r" b="b"/>
            <a:pathLst>
              <a:path w="9545" h="11466" extrusionOk="0">
                <a:moveTo>
                  <a:pt x="8876" y="1"/>
                </a:moveTo>
                <a:lnTo>
                  <a:pt x="2249" y="639"/>
                </a:lnTo>
                <a:lnTo>
                  <a:pt x="1611" y="1399"/>
                </a:lnTo>
                <a:cubicBezTo>
                  <a:pt x="1611" y="1399"/>
                  <a:pt x="3465" y="6140"/>
                  <a:pt x="0" y="6809"/>
                </a:cubicBezTo>
                <a:cubicBezTo>
                  <a:pt x="0" y="6809"/>
                  <a:pt x="1405" y="11466"/>
                  <a:pt x="6341" y="11466"/>
                </a:cubicBezTo>
                <a:cubicBezTo>
                  <a:pt x="6589" y="11466"/>
                  <a:pt x="6846" y="11454"/>
                  <a:pt x="7113" y="11429"/>
                </a:cubicBezTo>
                <a:cubicBezTo>
                  <a:pt x="7113" y="11429"/>
                  <a:pt x="8480" y="10943"/>
                  <a:pt x="8997" y="8785"/>
                </a:cubicBezTo>
                <a:cubicBezTo>
                  <a:pt x="9483" y="6627"/>
                  <a:pt x="9544" y="3466"/>
                  <a:pt x="88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5;p36"/>
          <p:cNvSpPr/>
          <p:nvPr/>
        </p:nvSpPr>
        <p:spPr>
          <a:xfrm>
            <a:off x="4523294" y="1047805"/>
            <a:ext cx="133771" cy="131808"/>
          </a:xfrm>
          <a:custGeom>
            <a:avLst/>
            <a:gdLst/>
            <a:ahLst/>
            <a:cxnLst/>
            <a:rect l="l" t="t" r="r" b="b"/>
            <a:pathLst>
              <a:path w="6201" h="6110" extrusionOk="0">
                <a:moveTo>
                  <a:pt x="0" y="0"/>
                </a:moveTo>
                <a:lnTo>
                  <a:pt x="0" y="0"/>
                </a:lnTo>
                <a:cubicBezTo>
                  <a:pt x="899" y="5972"/>
                  <a:pt x="5723" y="6110"/>
                  <a:pt x="6168" y="6110"/>
                </a:cubicBezTo>
                <a:cubicBezTo>
                  <a:pt x="6189" y="6110"/>
                  <a:pt x="6201" y="6110"/>
                  <a:pt x="6201" y="6110"/>
                </a:cubicBezTo>
                <a:lnTo>
                  <a:pt x="6079" y="4711"/>
                </a:lnTo>
                <a:cubicBezTo>
                  <a:pt x="1095" y="4134"/>
                  <a:pt x="0" y="1"/>
                  <a:pt x="0" y="0"/>
                </a:cubicBezTo>
                <a:close/>
              </a:path>
            </a:pathLst>
          </a:custGeom>
          <a:solidFill>
            <a:srgbClr val="ADAD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36;p36"/>
          <p:cNvSpPr/>
          <p:nvPr/>
        </p:nvSpPr>
        <p:spPr>
          <a:xfrm>
            <a:off x="4403287" y="754034"/>
            <a:ext cx="411150" cy="293968"/>
          </a:xfrm>
          <a:custGeom>
            <a:avLst/>
            <a:gdLst/>
            <a:ahLst/>
            <a:cxnLst/>
            <a:rect l="l" t="t" r="r" b="b"/>
            <a:pathLst>
              <a:path w="19059" h="13627" extrusionOk="0">
                <a:moveTo>
                  <a:pt x="15928" y="1"/>
                </a:moveTo>
                <a:cubicBezTo>
                  <a:pt x="15511" y="1054"/>
                  <a:pt x="14318" y="1632"/>
                  <a:pt x="11949" y="1632"/>
                </a:cubicBezTo>
                <a:cubicBezTo>
                  <a:pt x="11036" y="1632"/>
                  <a:pt x="9949" y="1546"/>
                  <a:pt x="8663" y="1369"/>
                </a:cubicBezTo>
                <a:cubicBezTo>
                  <a:pt x="8216" y="1310"/>
                  <a:pt x="7808" y="1284"/>
                  <a:pt x="7436" y="1284"/>
                </a:cubicBezTo>
                <a:cubicBezTo>
                  <a:pt x="3935" y="1284"/>
                  <a:pt x="3587" y="3618"/>
                  <a:pt x="3587" y="3618"/>
                </a:cubicBezTo>
                <a:cubicBezTo>
                  <a:pt x="1156" y="3831"/>
                  <a:pt x="1703" y="5898"/>
                  <a:pt x="1703" y="5898"/>
                </a:cubicBezTo>
                <a:cubicBezTo>
                  <a:pt x="1593" y="5873"/>
                  <a:pt x="1489" y="5862"/>
                  <a:pt x="1389" y="5862"/>
                </a:cubicBezTo>
                <a:cubicBezTo>
                  <a:pt x="493" y="5862"/>
                  <a:pt x="1" y="6749"/>
                  <a:pt x="1" y="6749"/>
                </a:cubicBezTo>
                <a:cubicBezTo>
                  <a:pt x="217" y="6660"/>
                  <a:pt x="405" y="6619"/>
                  <a:pt x="568" y="6619"/>
                </a:cubicBezTo>
                <a:cubicBezTo>
                  <a:pt x="1186" y="6619"/>
                  <a:pt x="1448" y="7208"/>
                  <a:pt x="1520" y="8025"/>
                </a:cubicBezTo>
                <a:cubicBezTo>
                  <a:pt x="1642" y="9059"/>
                  <a:pt x="2037" y="9727"/>
                  <a:pt x="2463" y="10396"/>
                </a:cubicBezTo>
                <a:cubicBezTo>
                  <a:pt x="2747" y="10860"/>
                  <a:pt x="2501" y="10978"/>
                  <a:pt x="2178" y="10978"/>
                </a:cubicBezTo>
                <a:cubicBezTo>
                  <a:pt x="1845" y="10978"/>
                  <a:pt x="1429" y="10852"/>
                  <a:pt x="1429" y="10852"/>
                </a:cubicBezTo>
                <a:lnTo>
                  <a:pt x="1429" y="10852"/>
                </a:lnTo>
                <a:cubicBezTo>
                  <a:pt x="2266" y="13415"/>
                  <a:pt x="4586" y="13626"/>
                  <a:pt x="5330" y="13626"/>
                </a:cubicBezTo>
                <a:cubicBezTo>
                  <a:pt x="5477" y="13626"/>
                  <a:pt x="5563" y="13618"/>
                  <a:pt x="5563" y="13618"/>
                </a:cubicBezTo>
                <a:lnTo>
                  <a:pt x="7174" y="8208"/>
                </a:lnTo>
                <a:cubicBezTo>
                  <a:pt x="7174" y="8208"/>
                  <a:pt x="7782" y="7478"/>
                  <a:pt x="11338" y="7478"/>
                </a:cubicBezTo>
                <a:cubicBezTo>
                  <a:pt x="14895" y="7448"/>
                  <a:pt x="15198" y="7448"/>
                  <a:pt x="17144" y="5533"/>
                </a:cubicBezTo>
                <a:cubicBezTo>
                  <a:pt x="19059" y="3588"/>
                  <a:pt x="17387" y="579"/>
                  <a:pt x="17387" y="578"/>
                </a:cubicBezTo>
                <a:lnTo>
                  <a:pt x="17387" y="578"/>
                </a:lnTo>
                <a:cubicBezTo>
                  <a:pt x="17509" y="1977"/>
                  <a:pt x="16110" y="2098"/>
                  <a:pt x="16110" y="2098"/>
                </a:cubicBezTo>
                <a:cubicBezTo>
                  <a:pt x="16718" y="974"/>
                  <a:pt x="15928" y="1"/>
                  <a:pt x="15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37;p36"/>
          <p:cNvSpPr/>
          <p:nvPr/>
        </p:nvSpPr>
        <p:spPr>
          <a:xfrm>
            <a:off x="4490504" y="776728"/>
            <a:ext cx="179030" cy="129457"/>
          </a:xfrm>
          <a:custGeom>
            <a:avLst/>
            <a:gdLst/>
            <a:ahLst/>
            <a:cxnLst/>
            <a:rect l="l" t="t" r="r" b="b"/>
            <a:pathLst>
              <a:path w="8299" h="6001" extrusionOk="0">
                <a:moveTo>
                  <a:pt x="5478" y="0"/>
                </a:moveTo>
                <a:cubicBezTo>
                  <a:pt x="4390" y="0"/>
                  <a:pt x="3186" y="285"/>
                  <a:pt x="2250" y="1259"/>
                </a:cubicBezTo>
                <a:cubicBezTo>
                  <a:pt x="0" y="3569"/>
                  <a:pt x="213" y="6001"/>
                  <a:pt x="213" y="6001"/>
                </a:cubicBezTo>
                <a:lnTo>
                  <a:pt x="1642" y="5818"/>
                </a:lnTo>
                <a:cubicBezTo>
                  <a:pt x="1642" y="5818"/>
                  <a:pt x="1717" y="609"/>
                  <a:pt x="6058" y="609"/>
                </a:cubicBezTo>
                <a:cubicBezTo>
                  <a:pt x="6488" y="609"/>
                  <a:pt x="6960" y="660"/>
                  <a:pt x="7478" y="773"/>
                </a:cubicBezTo>
                <a:lnTo>
                  <a:pt x="8298" y="560"/>
                </a:lnTo>
                <a:cubicBezTo>
                  <a:pt x="8298" y="560"/>
                  <a:pt x="7003" y="0"/>
                  <a:pt x="54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38;p36"/>
          <p:cNvSpPr/>
          <p:nvPr/>
        </p:nvSpPr>
        <p:spPr>
          <a:xfrm>
            <a:off x="4716712" y="904846"/>
            <a:ext cx="35444" cy="101671"/>
          </a:xfrm>
          <a:custGeom>
            <a:avLst/>
            <a:gdLst/>
            <a:ahLst/>
            <a:cxnLst/>
            <a:rect l="l" t="t" r="r" b="b"/>
            <a:pathLst>
              <a:path w="1643" h="4713" extrusionOk="0">
                <a:moveTo>
                  <a:pt x="821" y="1"/>
                </a:moveTo>
                <a:cubicBezTo>
                  <a:pt x="730" y="62"/>
                  <a:pt x="548" y="183"/>
                  <a:pt x="1" y="305"/>
                </a:cubicBezTo>
                <a:lnTo>
                  <a:pt x="1" y="305"/>
                </a:lnTo>
                <a:cubicBezTo>
                  <a:pt x="1" y="305"/>
                  <a:pt x="1" y="305"/>
                  <a:pt x="1" y="305"/>
                </a:cubicBezTo>
                <a:cubicBezTo>
                  <a:pt x="1" y="305"/>
                  <a:pt x="1" y="305"/>
                  <a:pt x="1" y="305"/>
                </a:cubicBezTo>
                <a:cubicBezTo>
                  <a:pt x="1" y="305"/>
                  <a:pt x="1" y="305"/>
                  <a:pt x="1" y="305"/>
                </a:cubicBezTo>
                <a:lnTo>
                  <a:pt x="1" y="305"/>
                </a:lnTo>
                <a:cubicBezTo>
                  <a:pt x="14" y="332"/>
                  <a:pt x="516" y="2611"/>
                  <a:pt x="366" y="4712"/>
                </a:cubicBezTo>
                <a:cubicBezTo>
                  <a:pt x="700" y="4682"/>
                  <a:pt x="1642" y="3405"/>
                  <a:pt x="1521" y="1977"/>
                </a:cubicBezTo>
                <a:cubicBezTo>
                  <a:pt x="1429" y="1156"/>
                  <a:pt x="1186" y="457"/>
                  <a:pt x="8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39;p36"/>
          <p:cNvSpPr/>
          <p:nvPr/>
        </p:nvSpPr>
        <p:spPr>
          <a:xfrm>
            <a:off x="4456398" y="897511"/>
            <a:ext cx="204615" cy="226360"/>
          </a:xfrm>
          <a:custGeom>
            <a:avLst/>
            <a:gdLst/>
            <a:ahLst/>
            <a:cxnLst/>
            <a:rect l="l" t="t" r="r" b="b"/>
            <a:pathLst>
              <a:path w="9485" h="10493" extrusionOk="0">
                <a:moveTo>
                  <a:pt x="2692" y="1"/>
                </a:moveTo>
                <a:cubicBezTo>
                  <a:pt x="2565" y="1"/>
                  <a:pt x="2438" y="13"/>
                  <a:pt x="2311" y="37"/>
                </a:cubicBezTo>
                <a:cubicBezTo>
                  <a:pt x="882" y="310"/>
                  <a:pt x="1" y="2043"/>
                  <a:pt x="365" y="3958"/>
                </a:cubicBezTo>
                <a:cubicBezTo>
                  <a:pt x="726" y="5700"/>
                  <a:pt x="1947" y="6937"/>
                  <a:pt x="3266" y="6937"/>
                </a:cubicBezTo>
                <a:cubicBezTo>
                  <a:pt x="3282" y="6937"/>
                  <a:pt x="3298" y="6937"/>
                  <a:pt x="3314" y="6937"/>
                </a:cubicBezTo>
                <a:cubicBezTo>
                  <a:pt x="3891" y="8305"/>
                  <a:pt x="5077" y="9855"/>
                  <a:pt x="7569" y="10098"/>
                </a:cubicBezTo>
                <a:cubicBezTo>
                  <a:pt x="7630" y="10341"/>
                  <a:pt x="7873" y="10493"/>
                  <a:pt x="8147" y="10493"/>
                </a:cubicBezTo>
                <a:lnTo>
                  <a:pt x="8967" y="10402"/>
                </a:lnTo>
                <a:cubicBezTo>
                  <a:pt x="9271" y="10371"/>
                  <a:pt x="9484" y="10098"/>
                  <a:pt x="9454" y="9794"/>
                </a:cubicBezTo>
                <a:cubicBezTo>
                  <a:pt x="9425" y="9536"/>
                  <a:pt x="9207" y="9305"/>
                  <a:pt x="8928" y="9305"/>
                </a:cubicBezTo>
                <a:cubicBezTo>
                  <a:pt x="8911" y="9305"/>
                  <a:pt x="8894" y="9306"/>
                  <a:pt x="8876" y="9308"/>
                </a:cubicBezTo>
                <a:lnTo>
                  <a:pt x="8025" y="9399"/>
                </a:lnTo>
                <a:cubicBezTo>
                  <a:pt x="7904" y="9399"/>
                  <a:pt x="7782" y="9460"/>
                  <a:pt x="7691" y="9551"/>
                </a:cubicBezTo>
                <a:cubicBezTo>
                  <a:pt x="5958" y="9399"/>
                  <a:pt x="4682" y="8548"/>
                  <a:pt x="3922" y="7028"/>
                </a:cubicBezTo>
                <a:cubicBezTo>
                  <a:pt x="3891" y="6967"/>
                  <a:pt x="3891" y="6906"/>
                  <a:pt x="3861" y="6846"/>
                </a:cubicBezTo>
                <a:cubicBezTo>
                  <a:pt x="5138" y="6420"/>
                  <a:pt x="5897" y="4779"/>
                  <a:pt x="5533" y="2955"/>
                </a:cubicBezTo>
                <a:cubicBezTo>
                  <a:pt x="5200" y="1238"/>
                  <a:pt x="3985" y="1"/>
                  <a:pt x="269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40;p36"/>
          <p:cNvSpPr/>
          <p:nvPr/>
        </p:nvSpPr>
        <p:spPr>
          <a:xfrm>
            <a:off x="4472793" y="1323844"/>
            <a:ext cx="1337" cy="57081"/>
          </a:xfrm>
          <a:custGeom>
            <a:avLst/>
            <a:gdLst/>
            <a:ahLst/>
            <a:cxnLst/>
            <a:rect l="l" t="t" r="r" b="b"/>
            <a:pathLst>
              <a:path w="62" h="2646" fill="none" extrusionOk="0">
                <a:moveTo>
                  <a:pt x="31" y="2645"/>
                </a:moveTo>
                <a:cubicBezTo>
                  <a:pt x="61" y="1764"/>
                  <a:pt x="61" y="882"/>
                  <a:pt x="1" y="1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41;p36"/>
          <p:cNvSpPr/>
          <p:nvPr/>
        </p:nvSpPr>
        <p:spPr>
          <a:xfrm>
            <a:off x="4733107" y="1325807"/>
            <a:ext cx="7227" cy="52486"/>
          </a:xfrm>
          <a:custGeom>
            <a:avLst/>
            <a:gdLst/>
            <a:ahLst/>
            <a:cxnLst/>
            <a:rect l="l" t="t" r="r" b="b"/>
            <a:pathLst>
              <a:path w="335" h="2433" fill="none" extrusionOk="0">
                <a:moveTo>
                  <a:pt x="1" y="1"/>
                </a:moveTo>
                <a:cubicBezTo>
                  <a:pt x="1" y="1"/>
                  <a:pt x="335" y="1308"/>
                  <a:pt x="335" y="2432"/>
                </a:cubicBezTo>
              </a:path>
            </a:pathLst>
          </a:custGeom>
          <a:noFill/>
          <a:ln w="45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571919" y="121994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>
              <a:buNone/>
            </a:pPr>
            <a:r>
              <a:rPr lang="en-US">
                <a:solidFill>
                  <a:schemeClr val="bg1"/>
                </a:solidFill>
              </a:rPr>
              <a:t>ANIRUDH EDPUNGATI</a:t>
            </a:r>
          </a:p>
          <a:p>
            <a:pPr marL="0" lvl="0" indent="0" algn="ctr">
              <a:buNone/>
            </a:pP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20005</a:t>
            </a:r>
          </a:p>
        </p:txBody>
      </p:sp>
      <p:sp>
        <p:nvSpPr>
          <p:cNvPr id="3" name="Rectangle 2"/>
          <p:cNvSpPr/>
          <p:nvPr/>
        </p:nvSpPr>
        <p:spPr>
          <a:xfrm>
            <a:off x="4794400" y="891669"/>
            <a:ext cx="2292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>
              <a:buNone/>
            </a:pPr>
            <a:r>
              <a:rPr lang="en-US">
                <a:solidFill>
                  <a:schemeClr val="bg1"/>
                </a:solidFill>
              </a:rPr>
              <a:t>SHREYA SANGHAMITRA</a:t>
            </a:r>
          </a:p>
          <a:p>
            <a:pPr marL="0" lvl="0" indent="0" algn="ctr"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20066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8596" y="2042892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>
              <a:buNone/>
            </a:pPr>
            <a:r>
              <a:rPr lang="en-US">
                <a:solidFill>
                  <a:schemeClr val="bg1"/>
                </a:solidFill>
              </a:rPr>
              <a:t>RISHEKESAN S.V</a:t>
            </a:r>
          </a:p>
          <a:p>
            <a:pPr marL="0" lvl="0" indent="0" algn="ctr"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20058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6282" y="839042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>
              <a:buNone/>
            </a:pPr>
            <a:r>
              <a:rPr lang="en-US">
                <a:solidFill>
                  <a:schemeClr val="bg1"/>
                </a:solidFill>
              </a:rPr>
              <a:t>GOKUL R</a:t>
            </a:r>
          </a:p>
          <a:p>
            <a:pPr marL="0" lvl="0" indent="0" algn="ctr"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20018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0992" y="2042893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>
              <a:buNone/>
            </a:pPr>
            <a:r>
              <a:rPr lang="en-US">
                <a:solidFill>
                  <a:schemeClr val="bg1"/>
                </a:solidFill>
              </a:rPr>
              <a:t>BHOOMIKA M</a:t>
            </a:r>
          </a:p>
          <a:p>
            <a:pPr marL="0" lvl="0" indent="0" algn="ctr"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20008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Word&#10;&#10;Description automatically generated">
            <a:extLst>
              <a:ext uri="{FF2B5EF4-FFF2-40B4-BE49-F238E27FC236}">
                <a16:creationId xmlns:a16="http://schemas.microsoft.com/office/drawing/2014/main" id="{D19C8B86-E80F-453D-A9CF-34939FC8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89" y="890933"/>
            <a:ext cx="3818009" cy="20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77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3EA-F630-47B0-9F2E-5410111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8064-F8DB-46D0-9300-F52F26BE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557625"/>
            <a:ext cx="8174137" cy="24177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/>
              <a:t>Two types of Instruction bits are present,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      These 16 bit instructions are told apart using the very first bit</a:t>
            </a:r>
            <a:br>
              <a:rPr lang="en-US"/>
            </a:br>
            <a:r>
              <a:rPr lang="en-US"/>
              <a:t>      If the first bit is '0' then it’s A instruction or if its '1' then it’s a C instruction</a:t>
            </a:r>
          </a:p>
          <a:p>
            <a:pPr marL="425450" indent="-285750">
              <a:lnSpc>
                <a:spcPct val="150000"/>
              </a:lnSpc>
              <a:buChar char="•"/>
            </a:pPr>
            <a:r>
              <a:rPr lang="en-US"/>
              <a:t> A instruction – Stores 15 bit values which is passed to A register.</a:t>
            </a:r>
          </a:p>
          <a:p>
            <a:pPr marL="425450" indent="-285750">
              <a:lnSpc>
                <a:spcPct val="150000"/>
              </a:lnSpc>
              <a:buChar char="•"/>
            </a:pPr>
            <a:r>
              <a:rPr lang="en-US"/>
              <a:t> C instruction -  these 15 bit can be broken down into three part.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                Parts :  ALU control bits , destination bits  and Jump bits.</a:t>
            </a:r>
          </a:p>
          <a:p>
            <a:pPr marL="13970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7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CD3F-81D4-484B-B6A4-FB6777A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Instruction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1E73-C9DA-40FD-8F6F-F77653F9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489" y="2910416"/>
            <a:ext cx="6575384" cy="2084928"/>
          </a:xfrm>
        </p:spPr>
        <p:txBody>
          <a:bodyPr/>
          <a:lstStyle/>
          <a:p>
            <a:pPr marL="425450" indent="-285750">
              <a:lnSpc>
                <a:spcPct val="150000"/>
              </a:lnSpc>
              <a:buChar char="•"/>
            </a:pPr>
            <a:r>
              <a:rPr lang="en-US"/>
              <a:t>The first bits remain constant for the C instruction</a:t>
            </a:r>
            <a:endParaRPr lang="en-US" err="1"/>
          </a:p>
          <a:p>
            <a:pPr marL="425450" indent="-285750">
              <a:lnSpc>
                <a:spcPct val="150000"/>
              </a:lnSpc>
              <a:buChar char="•"/>
            </a:pPr>
            <a:r>
              <a:rPr lang="en-US"/>
              <a:t>4th bit – A bit , it is used to instruction the CPU from where the values are to be taken I.e. either from Memory or Registers.</a:t>
            </a:r>
          </a:p>
          <a:p>
            <a:pPr marL="425450" indent="-285750">
              <a:lnSpc>
                <a:spcPct val="150000"/>
              </a:lnSpc>
              <a:buChar char="•"/>
            </a:pPr>
            <a:r>
              <a:rPr lang="en-US"/>
              <a:t>5th to 10th bit – control bits which is passed to ALU</a:t>
            </a:r>
          </a:p>
          <a:p>
            <a:pPr marL="425450" indent="-285750">
              <a:lnSpc>
                <a:spcPct val="150000"/>
              </a:lnSpc>
              <a:buChar char="•"/>
            </a:pPr>
            <a:r>
              <a:rPr lang="en-US"/>
              <a:t>11th to 13bit -  destination bits</a:t>
            </a:r>
          </a:p>
          <a:p>
            <a:pPr marL="425450" indent="-285750">
              <a:lnSpc>
                <a:spcPct val="150000"/>
              </a:lnSpc>
              <a:buChar char="•"/>
            </a:pPr>
            <a:r>
              <a:rPr lang="en-US"/>
              <a:t>14th to 16th bit - jump control bits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65609D2-58F9-45EC-A370-155DE43E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43" y="1556131"/>
            <a:ext cx="54864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7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5D26F22-1BF4-4718-9F55-AD1F15DF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00" y="2793136"/>
            <a:ext cx="4229100" cy="180975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ED06CE3-2DD6-4B7B-99CB-AE6647DE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339" y="731938"/>
            <a:ext cx="4171950" cy="1895475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772123B-BD0C-47EF-AD10-765FDB6F6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45" y="758070"/>
            <a:ext cx="32956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13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395196-A1DD-4C7C-A020-ABDBE4A7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132" y="1287426"/>
            <a:ext cx="7221635" cy="3095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The 5th to 10th bit is given to the ALU from the register as an input which it requires to compute.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The ALU has two operands X and Y on which it performs the operations.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 We may consider X as the value from the D register and Y either from the A register or from the memory depending on the a-bit in the C instruction. 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So here we use mux16 to decide which it is going to access.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E0AB5-7D2C-4981-97DF-27D47258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275832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368BDF-0EAB-4708-8E2A-83AE3C495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Does three major operations, Reset, Jump and Increment.</a:t>
            </a:r>
          </a:p>
          <a:p>
            <a:pPr lvl="1"/>
            <a:r>
              <a:rPr lang="en-US"/>
              <a:t>In Reset, the program counter is set to become zero, used to start and restart the execution of the program.</a:t>
            </a:r>
          </a:p>
          <a:p>
            <a:pPr lvl="1"/>
            <a:r>
              <a:rPr lang="en-US"/>
              <a:t>If the three jump bits are 0, then there is no jump and here PC is incremented by one step.</a:t>
            </a:r>
          </a:p>
          <a:p>
            <a:pPr marL="609600" lvl="1" indent="0">
              <a:buClr>
                <a:srgbClr val="86F4FF"/>
              </a:buClr>
              <a:buNone/>
            </a:pPr>
            <a:endParaRPr lang="en-US"/>
          </a:p>
          <a:p>
            <a:pPr>
              <a:buClr>
                <a:srgbClr val="86F4FF"/>
              </a:buClr>
            </a:pPr>
            <a:r>
              <a:rPr lang="en-US"/>
              <a:t>If the current instruction has all the jump bits as 1 then we have an unconditional </a:t>
            </a:r>
            <a:r>
              <a:rPr lang="en-US" err="1"/>
              <a:t>goto</a:t>
            </a:r>
            <a:r>
              <a:rPr lang="en-US"/>
              <a:t>.</a:t>
            </a:r>
          </a:p>
          <a:p>
            <a:pPr marL="152400" indent="0">
              <a:buClr>
                <a:srgbClr val="86F4FF"/>
              </a:buClr>
              <a:buNone/>
            </a:pPr>
            <a:endParaRPr lang="en-US"/>
          </a:p>
          <a:p>
            <a:pPr>
              <a:buClr>
                <a:srgbClr val="86F4FF"/>
              </a:buClr>
            </a:pPr>
            <a:r>
              <a:rPr lang="en-US"/>
              <a:t>In this case, PC = A and it means the PC will emit the address of the next instruction that has to be executed.</a:t>
            </a:r>
            <a:br>
              <a:rPr lang="en-US"/>
            </a:br>
            <a:endParaRPr lang="en-US"/>
          </a:p>
          <a:p>
            <a:pPr lvl="1">
              <a:buClr>
                <a:srgbClr val="86F4FF"/>
              </a:buClr>
            </a:pPr>
            <a:endParaRPr lang="en-US"/>
          </a:p>
          <a:p>
            <a:pPr lvl="1">
              <a:buClr>
                <a:srgbClr val="86F4FF"/>
              </a:buClr>
            </a:pPr>
            <a:endParaRPr lang="en-US"/>
          </a:p>
          <a:p>
            <a:pPr lvl="1">
              <a:buClr>
                <a:srgbClr val="86F4FF"/>
              </a:buClr>
            </a:pP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1B539E-8C03-4279-8DDB-E3FF8B01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420222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DD64979-3E40-49A4-B4D2-3F4EAFBF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69" y="768055"/>
            <a:ext cx="6172200" cy="37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8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0"/>
          <p:cNvSpPr txBox="1">
            <a:spLocks noGrp="1"/>
          </p:cNvSpPr>
          <p:nvPr>
            <p:ph type="title"/>
          </p:nvPr>
        </p:nvSpPr>
        <p:spPr>
          <a:xfrm>
            <a:off x="1609912" y="144959"/>
            <a:ext cx="618408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0"/>
              <a:t>Simulation in Hardware simulator.</a:t>
            </a:r>
            <a:endParaRPr lang="en-US"/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785874" y="655763"/>
            <a:ext cx="7393252" cy="4158399"/>
            <a:chOff x="4134288" y="1242474"/>
            <a:chExt cx="4520034" cy="2794217"/>
          </a:xfrm>
        </p:grpSpPr>
        <p:grpSp>
          <p:nvGrpSpPr>
            <p:cNvPr id="1274" name="Google Shape;1274;p50"/>
            <p:cNvGrpSpPr/>
            <p:nvPr/>
          </p:nvGrpSpPr>
          <p:grpSpPr>
            <a:xfrm rot="-5400000" flipH="1">
              <a:off x="4997196" y="379566"/>
              <a:ext cx="2794217" cy="4520034"/>
              <a:chOff x="5579699" y="408913"/>
              <a:chExt cx="2794217" cy="4520034"/>
            </a:xfrm>
          </p:grpSpPr>
          <p:sp>
            <p:nvSpPr>
              <p:cNvPr id="1275" name="Google Shape;1275;p50"/>
              <p:cNvSpPr/>
              <p:nvPr/>
            </p:nvSpPr>
            <p:spPr>
              <a:xfrm>
                <a:off x="5579699" y="408913"/>
                <a:ext cx="2794217" cy="4520034"/>
              </a:xfrm>
              <a:prstGeom prst="roundRect">
                <a:avLst>
                  <a:gd name="adj" fmla="val 7684"/>
                </a:avLst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818443" y="4605598"/>
                <a:ext cx="266400" cy="266400"/>
              </a:xfrm>
              <a:prstGeom prst="ellipse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7" name="Google Shape;1277;p50"/>
            <p:cNvSpPr/>
            <p:nvPr/>
          </p:nvSpPr>
          <p:spPr>
            <a:xfrm flipH="1">
              <a:off x="4209122" y="2322355"/>
              <a:ext cx="55875" cy="48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A9772B-F742-4627-AF29-2108E9FC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03" y="738988"/>
            <a:ext cx="6248325" cy="39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01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7"/>
          <p:cNvSpPr txBox="1">
            <a:spLocks noGrp="1"/>
          </p:cNvSpPr>
          <p:nvPr>
            <p:ph type="title"/>
          </p:nvPr>
        </p:nvSpPr>
        <p:spPr>
          <a:xfrm>
            <a:off x="553866" y="858977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INFERENCE</a:t>
            </a:r>
            <a:endParaRPr lang="en-US" sz="400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A915438-AAA7-4D92-AD0D-79486EBD5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175" y="1560644"/>
            <a:ext cx="6575384" cy="2084928"/>
          </a:xfrm>
        </p:spPr>
        <p:txBody>
          <a:bodyPr/>
          <a:lstStyle/>
          <a:p>
            <a:pPr marL="425450" indent="-285750">
              <a:lnSpc>
                <a:spcPct val="150000"/>
              </a:lnSpc>
              <a:buChar char="•"/>
            </a:pPr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We observed that CPU Emulator has less capacity, which made us build our own CPU, but in cases, it's memory might also be not enough.</a:t>
            </a:r>
          </a:p>
        </p:txBody>
      </p:sp>
    </p:spTree>
    <p:extLst>
      <p:ext uri="{BB962C8B-B14F-4D97-AF65-F5344CB8AC3E}">
        <p14:creationId xmlns:p14="http://schemas.microsoft.com/office/powerpoint/2010/main" val="991021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7"/>
          <p:cNvSpPr txBox="1">
            <a:spLocks noGrp="1"/>
          </p:cNvSpPr>
          <p:nvPr>
            <p:ph type="title"/>
          </p:nvPr>
        </p:nvSpPr>
        <p:spPr>
          <a:xfrm>
            <a:off x="686773" y="679552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lang="en-US" sz="4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4584A-D33F-469D-A67C-1228482668AC}"/>
              </a:ext>
            </a:extLst>
          </p:cNvPr>
          <p:cNvSpPr txBox="1"/>
          <p:nvPr/>
        </p:nvSpPr>
        <p:spPr>
          <a:xfrm>
            <a:off x="1905429" y="1795509"/>
            <a:ext cx="580496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Josefin Sans"/>
              </a:rPr>
              <a:t>Thus we have allocated the storage for heap , stack and static in jack programming and converted it into a VM file  and verifying the three constraints and also checked the correctness of the CPU which we built.</a:t>
            </a:r>
          </a:p>
        </p:txBody>
      </p:sp>
    </p:spTree>
    <p:extLst>
      <p:ext uri="{BB962C8B-B14F-4D97-AF65-F5344CB8AC3E}">
        <p14:creationId xmlns:p14="http://schemas.microsoft.com/office/powerpoint/2010/main" val="41487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 txBox="1">
            <a:spLocks noGrp="1"/>
          </p:cNvSpPr>
          <p:nvPr>
            <p:ph type="title" idx="2"/>
          </p:nvPr>
        </p:nvSpPr>
        <p:spPr>
          <a:xfrm>
            <a:off x="2336721" y="2597097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the Project</a:t>
            </a:r>
            <a:endParaRPr/>
          </a:p>
        </p:txBody>
      </p:sp>
      <p:sp>
        <p:nvSpPr>
          <p:cNvPr id="678" name="Google Shape;678;p30"/>
          <p:cNvSpPr txBox="1">
            <a:spLocks noGrp="1"/>
          </p:cNvSpPr>
          <p:nvPr>
            <p:ph type="title"/>
          </p:nvPr>
        </p:nvSpPr>
        <p:spPr>
          <a:xfrm>
            <a:off x="3787653" y="1878550"/>
            <a:ext cx="1714500" cy="812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9" name="Google Shape;679;p30"/>
          <p:cNvSpPr txBox="1">
            <a:spLocks noGrp="1"/>
          </p:cNvSpPr>
          <p:nvPr>
            <p:ph type="subTitle" idx="1"/>
          </p:nvPr>
        </p:nvSpPr>
        <p:spPr>
          <a:xfrm>
            <a:off x="2564711" y="3227673"/>
            <a:ext cx="4151853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/>
              <a:t>To Implement the Heap, stack and static storage allocation strategies in Jack</a:t>
            </a:r>
            <a:endParaRPr/>
          </a:p>
        </p:txBody>
      </p:sp>
      <p:grpSp>
        <p:nvGrpSpPr>
          <p:cNvPr id="5" name="Google Shape;788;p33"/>
          <p:cNvGrpSpPr/>
          <p:nvPr/>
        </p:nvGrpSpPr>
        <p:grpSpPr>
          <a:xfrm>
            <a:off x="4076771" y="482031"/>
            <a:ext cx="1087285" cy="1274406"/>
            <a:chOff x="2409205" y="575"/>
            <a:chExt cx="1421483" cy="1956443"/>
          </a:xfrm>
        </p:grpSpPr>
        <p:sp>
          <p:nvSpPr>
            <p:cNvPr id="6" name="Google Shape;789;p33"/>
            <p:cNvSpPr/>
            <p:nvPr/>
          </p:nvSpPr>
          <p:spPr>
            <a:xfrm>
              <a:off x="2642803" y="420849"/>
              <a:ext cx="950143" cy="1291151"/>
            </a:xfrm>
            <a:custGeom>
              <a:avLst/>
              <a:gdLst/>
              <a:ahLst/>
              <a:cxnLst/>
              <a:rect l="l" t="t" r="r" b="b"/>
              <a:pathLst>
                <a:path w="30390" h="41297" extrusionOk="0">
                  <a:moveTo>
                    <a:pt x="15178" y="0"/>
                  </a:moveTo>
                  <a:cubicBezTo>
                    <a:pt x="10108" y="0"/>
                    <a:pt x="5538" y="3202"/>
                    <a:pt x="3837" y="8006"/>
                  </a:cubicBezTo>
                  <a:cubicBezTo>
                    <a:pt x="3737" y="8239"/>
                    <a:pt x="3670" y="8473"/>
                    <a:pt x="3604" y="8673"/>
                  </a:cubicBezTo>
                  <a:lnTo>
                    <a:pt x="3003" y="8673"/>
                  </a:lnTo>
                  <a:cubicBezTo>
                    <a:pt x="2670" y="8673"/>
                    <a:pt x="2336" y="8906"/>
                    <a:pt x="2236" y="9273"/>
                  </a:cubicBezTo>
                  <a:lnTo>
                    <a:pt x="101" y="15945"/>
                  </a:lnTo>
                  <a:cubicBezTo>
                    <a:pt x="1" y="16278"/>
                    <a:pt x="134" y="16679"/>
                    <a:pt x="435" y="16879"/>
                  </a:cubicBezTo>
                  <a:lnTo>
                    <a:pt x="2102" y="18013"/>
                  </a:lnTo>
                  <a:lnTo>
                    <a:pt x="1602" y="21249"/>
                  </a:lnTo>
                  <a:cubicBezTo>
                    <a:pt x="1569" y="21415"/>
                    <a:pt x="1602" y="21615"/>
                    <a:pt x="1702" y="21782"/>
                  </a:cubicBezTo>
                  <a:lnTo>
                    <a:pt x="7173" y="31689"/>
                  </a:lnTo>
                  <a:lnTo>
                    <a:pt x="12143" y="40863"/>
                  </a:lnTo>
                  <a:cubicBezTo>
                    <a:pt x="12276" y="41129"/>
                    <a:pt x="12577" y="41296"/>
                    <a:pt x="12877" y="41296"/>
                  </a:cubicBezTo>
                  <a:cubicBezTo>
                    <a:pt x="12944" y="41296"/>
                    <a:pt x="13044" y="41296"/>
                    <a:pt x="13110" y="41263"/>
                  </a:cubicBezTo>
                  <a:cubicBezTo>
                    <a:pt x="13511" y="41129"/>
                    <a:pt x="13744" y="40763"/>
                    <a:pt x="13711" y="40362"/>
                  </a:cubicBezTo>
                  <a:lnTo>
                    <a:pt x="11576" y="22983"/>
                  </a:lnTo>
                  <a:cubicBezTo>
                    <a:pt x="11543" y="22783"/>
                    <a:pt x="11476" y="22616"/>
                    <a:pt x="11309" y="22483"/>
                  </a:cubicBezTo>
                  <a:lnTo>
                    <a:pt x="7640" y="18980"/>
                  </a:lnTo>
                  <a:lnTo>
                    <a:pt x="6939" y="16212"/>
                  </a:lnTo>
                  <a:lnTo>
                    <a:pt x="6939" y="16212"/>
                  </a:lnTo>
                  <a:lnTo>
                    <a:pt x="11909" y="18146"/>
                  </a:lnTo>
                  <a:lnTo>
                    <a:pt x="12043" y="26085"/>
                  </a:lnTo>
                  <a:cubicBezTo>
                    <a:pt x="12043" y="26419"/>
                    <a:pt x="12243" y="26686"/>
                    <a:pt x="12543" y="26819"/>
                  </a:cubicBezTo>
                  <a:lnTo>
                    <a:pt x="14845" y="27887"/>
                  </a:lnTo>
                  <a:cubicBezTo>
                    <a:pt x="14945" y="27920"/>
                    <a:pt x="15078" y="27953"/>
                    <a:pt x="15178" y="27953"/>
                  </a:cubicBezTo>
                  <a:cubicBezTo>
                    <a:pt x="15312" y="27953"/>
                    <a:pt x="15412" y="27920"/>
                    <a:pt x="15512" y="27887"/>
                  </a:cubicBezTo>
                  <a:lnTo>
                    <a:pt x="17847" y="26819"/>
                  </a:lnTo>
                  <a:cubicBezTo>
                    <a:pt x="18147" y="26686"/>
                    <a:pt x="18347" y="26419"/>
                    <a:pt x="18347" y="26085"/>
                  </a:cubicBezTo>
                  <a:lnTo>
                    <a:pt x="18347" y="18180"/>
                  </a:lnTo>
                  <a:lnTo>
                    <a:pt x="23418" y="16212"/>
                  </a:lnTo>
                  <a:lnTo>
                    <a:pt x="22717" y="18980"/>
                  </a:lnTo>
                  <a:lnTo>
                    <a:pt x="19048" y="22483"/>
                  </a:lnTo>
                  <a:cubicBezTo>
                    <a:pt x="18914" y="22616"/>
                    <a:pt x="18814" y="22783"/>
                    <a:pt x="18781" y="22983"/>
                  </a:cubicBezTo>
                  <a:lnTo>
                    <a:pt x="16680" y="40362"/>
                  </a:lnTo>
                  <a:cubicBezTo>
                    <a:pt x="16613" y="40696"/>
                    <a:pt x="16780" y="41029"/>
                    <a:pt x="17080" y="41196"/>
                  </a:cubicBezTo>
                  <a:cubicBezTo>
                    <a:pt x="17213" y="41263"/>
                    <a:pt x="17347" y="41296"/>
                    <a:pt x="17480" y="41296"/>
                  </a:cubicBezTo>
                  <a:cubicBezTo>
                    <a:pt x="17680" y="41296"/>
                    <a:pt x="17847" y="41230"/>
                    <a:pt x="18014" y="41129"/>
                  </a:cubicBezTo>
                  <a:cubicBezTo>
                    <a:pt x="18114" y="41029"/>
                    <a:pt x="18181" y="40963"/>
                    <a:pt x="18247" y="40863"/>
                  </a:cubicBezTo>
                  <a:lnTo>
                    <a:pt x="23151" y="31689"/>
                  </a:lnTo>
                  <a:lnTo>
                    <a:pt x="28755" y="21615"/>
                  </a:lnTo>
                  <a:cubicBezTo>
                    <a:pt x="28855" y="21449"/>
                    <a:pt x="28888" y="21282"/>
                    <a:pt x="28855" y="21082"/>
                  </a:cubicBezTo>
                  <a:lnTo>
                    <a:pt x="28521" y="18813"/>
                  </a:lnTo>
                  <a:cubicBezTo>
                    <a:pt x="28555" y="18680"/>
                    <a:pt x="28555" y="18547"/>
                    <a:pt x="28521" y="18413"/>
                  </a:cubicBezTo>
                  <a:lnTo>
                    <a:pt x="28421" y="17879"/>
                  </a:lnTo>
                  <a:lnTo>
                    <a:pt x="29922" y="16879"/>
                  </a:lnTo>
                  <a:cubicBezTo>
                    <a:pt x="30223" y="16679"/>
                    <a:pt x="30389" y="16278"/>
                    <a:pt x="30256" y="15945"/>
                  </a:cubicBezTo>
                  <a:lnTo>
                    <a:pt x="28121" y="9273"/>
                  </a:lnTo>
                  <a:cubicBezTo>
                    <a:pt x="28021" y="8906"/>
                    <a:pt x="27687" y="8673"/>
                    <a:pt x="27354" y="8673"/>
                  </a:cubicBezTo>
                  <a:cubicBezTo>
                    <a:pt x="27287" y="8673"/>
                    <a:pt x="27220" y="8706"/>
                    <a:pt x="27154" y="8706"/>
                  </a:cubicBezTo>
                  <a:lnTo>
                    <a:pt x="27020" y="8740"/>
                  </a:lnTo>
                  <a:cubicBezTo>
                    <a:pt x="26720" y="7472"/>
                    <a:pt x="25886" y="5137"/>
                    <a:pt x="23785" y="3169"/>
                  </a:cubicBezTo>
                  <a:cubicBezTo>
                    <a:pt x="21817" y="1301"/>
                    <a:pt x="19782" y="801"/>
                    <a:pt x="19582" y="734"/>
                  </a:cubicBezTo>
                  <a:cubicBezTo>
                    <a:pt x="19048" y="567"/>
                    <a:pt x="18514" y="434"/>
                    <a:pt x="17980" y="334"/>
                  </a:cubicBezTo>
                  <a:cubicBezTo>
                    <a:pt x="17046" y="100"/>
                    <a:pt x="16112" y="0"/>
                    <a:pt x="15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0;p33"/>
            <p:cNvSpPr/>
            <p:nvPr/>
          </p:nvSpPr>
          <p:spPr>
            <a:xfrm>
              <a:off x="3016147" y="575"/>
              <a:ext cx="224264" cy="450560"/>
            </a:xfrm>
            <a:custGeom>
              <a:avLst/>
              <a:gdLst/>
              <a:ahLst/>
              <a:cxnLst/>
              <a:rect l="l" t="t" r="r" b="b"/>
              <a:pathLst>
                <a:path w="7173" h="14411" extrusionOk="0">
                  <a:moveTo>
                    <a:pt x="3170" y="0"/>
                  </a:moveTo>
                  <a:cubicBezTo>
                    <a:pt x="3036" y="0"/>
                    <a:pt x="2870" y="67"/>
                    <a:pt x="2736" y="133"/>
                  </a:cubicBezTo>
                  <a:lnTo>
                    <a:pt x="2536" y="133"/>
                  </a:lnTo>
                  <a:cubicBezTo>
                    <a:pt x="2469" y="133"/>
                    <a:pt x="2369" y="133"/>
                    <a:pt x="2302" y="167"/>
                  </a:cubicBezTo>
                  <a:lnTo>
                    <a:pt x="635" y="667"/>
                  </a:lnTo>
                  <a:cubicBezTo>
                    <a:pt x="234" y="801"/>
                    <a:pt x="1" y="1201"/>
                    <a:pt x="68" y="1601"/>
                  </a:cubicBezTo>
                  <a:lnTo>
                    <a:pt x="1735" y="13677"/>
                  </a:lnTo>
                  <a:cubicBezTo>
                    <a:pt x="1769" y="14110"/>
                    <a:pt x="2136" y="14410"/>
                    <a:pt x="2536" y="14410"/>
                  </a:cubicBezTo>
                  <a:cubicBezTo>
                    <a:pt x="2569" y="14410"/>
                    <a:pt x="4671" y="14310"/>
                    <a:pt x="4671" y="14310"/>
                  </a:cubicBezTo>
                  <a:cubicBezTo>
                    <a:pt x="5071" y="14277"/>
                    <a:pt x="5405" y="13977"/>
                    <a:pt x="5471" y="13576"/>
                  </a:cubicBezTo>
                  <a:lnTo>
                    <a:pt x="7139" y="1368"/>
                  </a:lnTo>
                  <a:cubicBezTo>
                    <a:pt x="7173" y="1168"/>
                    <a:pt x="7106" y="934"/>
                    <a:pt x="6972" y="767"/>
                  </a:cubicBezTo>
                  <a:cubicBezTo>
                    <a:pt x="6839" y="600"/>
                    <a:pt x="6639" y="467"/>
                    <a:pt x="6405" y="434"/>
                  </a:cubicBezTo>
                  <a:lnTo>
                    <a:pt x="3270" y="33"/>
                  </a:lnTo>
                  <a:cubicBezTo>
                    <a:pt x="3236" y="33"/>
                    <a:pt x="3203" y="0"/>
                    <a:pt x="3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1;p33"/>
            <p:cNvSpPr/>
            <p:nvPr/>
          </p:nvSpPr>
          <p:spPr>
            <a:xfrm>
              <a:off x="2767949" y="446891"/>
              <a:ext cx="699836" cy="403662"/>
            </a:xfrm>
            <a:custGeom>
              <a:avLst/>
              <a:gdLst/>
              <a:ahLst/>
              <a:cxnLst/>
              <a:rect l="l" t="t" r="r" b="b"/>
              <a:pathLst>
                <a:path w="22384" h="12911" extrusionOk="0">
                  <a:moveTo>
                    <a:pt x="11175" y="1"/>
                  </a:moveTo>
                  <a:cubicBezTo>
                    <a:pt x="5004" y="1"/>
                    <a:pt x="1" y="5005"/>
                    <a:pt x="1" y="11209"/>
                  </a:cubicBezTo>
                  <a:cubicBezTo>
                    <a:pt x="1" y="11776"/>
                    <a:pt x="34" y="12343"/>
                    <a:pt x="134" y="12910"/>
                  </a:cubicBezTo>
                  <a:lnTo>
                    <a:pt x="22217" y="12910"/>
                  </a:lnTo>
                  <a:cubicBezTo>
                    <a:pt x="22317" y="12343"/>
                    <a:pt x="22383" y="11776"/>
                    <a:pt x="22383" y="11209"/>
                  </a:cubicBezTo>
                  <a:cubicBezTo>
                    <a:pt x="22383" y="5005"/>
                    <a:pt x="17347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2;p33"/>
            <p:cNvSpPr/>
            <p:nvPr/>
          </p:nvSpPr>
          <p:spPr>
            <a:xfrm>
              <a:off x="3117315" y="719101"/>
              <a:ext cx="446402" cy="966808"/>
            </a:xfrm>
            <a:custGeom>
              <a:avLst/>
              <a:gdLst/>
              <a:ahLst/>
              <a:cxnLst/>
              <a:rect l="l" t="t" r="r" b="b"/>
              <a:pathLst>
                <a:path w="14278" h="30923" extrusionOk="0">
                  <a:moveTo>
                    <a:pt x="12142" y="0"/>
                  </a:moveTo>
                  <a:lnTo>
                    <a:pt x="0" y="2735"/>
                  </a:lnTo>
                  <a:lnTo>
                    <a:pt x="0" y="17579"/>
                  </a:lnTo>
                  <a:lnTo>
                    <a:pt x="2302" y="16545"/>
                  </a:lnTo>
                  <a:lnTo>
                    <a:pt x="2302" y="8073"/>
                  </a:lnTo>
                  <a:lnTo>
                    <a:pt x="9441" y="5304"/>
                  </a:lnTo>
                  <a:lnTo>
                    <a:pt x="9441" y="5304"/>
                  </a:lnTo>
                  <a:lnTo>
                    <a:pt x="8306" y="9874"/>
                  </a:lnTo>
                  <a:lnTo>
                    <a:pt x="4437" y="13543"/>
                  </a:lnTo>
                  <a:lnTo>
                    <a:pt x="2302" y="30922"/>
                  </a:lnTo>
                  <a:lnTo>
                    <a:pt x="2302" y="30922"/>
                  </a:lnTo>
                  <a:lnTo>
                    <a:pt x="7272" y="21749"/>
                  </a:lnTo>
                  <a:lnTo>
                    <a:pt x="12776" y="11842"/>
                  </a:lnTo>
                  <a:lnTo>
                    <a:pt x="12142" y="8073"/>
                  </a:lnTo>
                  <a:lnTo>
                    <a:pt x="14277" y="6638"/>
                  </a:lnTo>
                  <a:lnTo>
                    <a:pt x="12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3;p33"/>
            <p:cNvSpPr/>
            <p:nvPr/>
          </p:nvSpPr>
          <p:spPr>
            <a:xfrm>
              <a:off x="3424944" y="968333"/>
              <a:ext cx="84509" cy="64687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2469" y="1"/>
                  </a:moveTo>
                  <a:lnTo>
                    <a:pt x="1" y="2069"/>
                  </a:lnTo>
                  <a:lnTo>
                    <a:pt x="1" y="2069"/>
                  </a:lnTo>
                  <a:lnTo>
                    <a:pt x="2703" y="1101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4;p33"/>
            <p:cNvSpPr/>
            <p:nvPr/>
          </p:nvSpPr>
          <p:spPr>
            <a:xfrm>
              <a:off x="3088115" y="456302"/>
              <a:ext cx="378619" cy="317058"/>
            </a:xfrm>
            <a:custGeom>
              <a:avLst/>
              <a:gdLst/>
              <a:ahLst/>
              <a:cxnLst/>
              <a:rect l="l" t="t" r="r" b="b"/>
              <a:pathLst>
                <a:path w="12110" h="10141" extrusionOk="0">
                  <a:moveTo>
                    <a:pt x="3570" y="0"/>
                  </a:moveTo>
                  <a:cubicBezTo>
                    <a:pt x="3570" y="0"/>
                    <a:pt x="0" y="1801"/>
                    <a:pt x="934" y="10141"/>
                  </a:cubicBezTo>
                  <a:lnTo>
                    <a:pt x="8573" y="9407"/>
                  </a:lnTo>
                  <a:lnTo>
                    <a:pt x="12109" y="8606"/>
                  </a:lnTo>
                  <a:cubicBezTo>
                    <a:pt x="12109" y="8606"/>
                    <a:pt x="11375" y="1535"/>
                    <a:pt x="3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5;p33"/>
            <p:cNvSpPr/>
            <p:nvPr/>
          </p:nvSpPr>
          <p:spPr>
            <a:xfrm>
              <a:off x="3248714" y="469839"/>
              <a:ext cx="218011" cy="271193"/>
            </a:xfrm>
            <a:custGeom>
              <a:avLst/>
              <a:gdLst/>
              <a:ahLst/>
              <a:cxnLst/>
              <a:rect l="l" t="t" r="r" b="b"/>
              <a:pathLst>
                <a:path w="6973" h="8674" extrusionOk="0">
                  <a:moveTo>
                    <a:pt x="0" y="1"/>
                  </a:moveTo>
                  <a:lnTo>
                    <a:pt x="0" y="1"/>
                  </a:lnTo>
                  <a:cubicBezTo>
                    <a:pt x="5204" y="2736"/>
                    <a:pt x="5838" y="7673"/>
                    <a:pt x="5838" y="7673"/>
                  </a:cubicBezTo>
                  <a:lnTo>
                    <a:pt x="4737" y="8674"/>
                  </a:lnTo>
                  <a:lnTo>
                    <a:pt x="4737" y="8674"/>
                  </a:lnTo>
                  <a:lnTo>
                    <a:pt x="6972" y="8173"/>
                  </a:lnTo>
                  <a:cubicBezTo>
                    <a:pt x="5504" y="116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6;p33"/>
            <p:cNvSpPr/>
            <p:nvPr/>
          </p:nvSpPr>
          <p:spPr>
            <a:xfrm>
              <a:off x="2848264" y="740986"/>
              <a:ext cx="269098" cy="527753"/>
            </a:xfrm>
            <a:custGeom>
              <a:avLst/>
              <a:gdLst/>
              <a:ahLst/>
              <a:cxnLst/>
              <a:rect l="l" t="t" r="r" b="b"/>
              <a:pathLst>
                <a:path w="8607" h="16880" extrusionOk="0">
                  <a:moveTo>
                    <a:pt x="0" y="1"/>
                  </a:moveTo>
                  <a:lnTo>
                    <a:pt x="968" y="3970"/>
                  </a:lnTo>
                  <a:lnTo>
                    <a:pt x="6171" y="7473"/>
                  </a:lnTo>
                  <a:lnTo>
                    <a:pt x="6305" y="15845"/>
                  </a:lnTo>
                  <a:lnTo>
                    <a:pt x="8606" y="16879"/>
                  </a:lnTo>
                  <a:lnTo>
                    <a:pt x="8606" y="2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7;p33"/>
            <p:cNvSpPr/>
            <p:nvPr/>
          </p:nvSpPr>
          <p:spPr>
            <a:xfrm>
              <a:off x="2670971" y="926628"/>
              <a:ext cx="172114" cy="108490"/>
            </a:xfrm>
            <a:custGeom>
              <a:avLst/>
              <a:gdLst/>
              <a:ahLst/>
              <a:cxnLst/>
              <a:rect l="l" t="t" r="r" b="b"/>
              <a:pathLst>
                <a:path w="5505" h="3470" extrusionOk="0">
                  <a:moveTo>
                    <a:pt x="1" y="0"/>
                  </a:moveTo>
                  <a:lnTo>
                    <a:pt x="1168" y="1401"/>
                  </a:lnTo>
                  <a:lnTo>
                    <a:pt x="1735" y="2769"/>
                  </a:lnTo>
                  <a:lnTo>
                    <a:pt x="5505" y="3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8;p33"/>
            <p:cNvSpPr/>
            <p:nvPr/>
          </p:nvSpPr>
          <p:spPr>
            <a:xfrm>
              <a:off x="3045347" y="788975"/>
              <a:ext cx="107458" cy="153324"/>
            </a:xfrm>
            <a:custGeom>
              <a:avLst/>
              <a:gdLst/>
              <a:ahLst/>
              <a:cxnLst/>
              <a:rect l="l" t="t" r="r" b="b"/>
              <a:pathLst>
                <a:path w="3437" h="4904" extrusionOk="0">
                  <a:moveTo>
                    <a:pt x="1" y="0"/>
                  </a:moveTo>
                  <a:cubicBezTo>
                    <a:pt x="1" y="0"/>
                    <a:pt x="2302" y="934"/>
                    <a:pt x="2302" y="4904"/>
                  </a:cubicBezTo>
                  <a:lnTo>
                    <a:pt x="3437" y="267"/>
                  </a:lnTo>
                  <a:lnTo>
                    <a:pt x="2302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9;p33"/>
            <p:cNvSpPr/>
            <p:nvPr/>
          </p:nvSpPr>
          <p:spPr>
            <a:xfrm>
              <a:off x="2670971" y="446891"/>
              <a:ext cx="685235" cy="1239032"/>
            </a:xfrm>
            <a:custGeom>
              <a:avLst/>
              <a:gdLst/>
              <a:ahLst/>
              <a:cxnLst/>
              <a:rect l="l" t="t" r="r" b="b"/>
              <a:pathLst>
                <a:path w="21917" h="39630" extrusionOk="0">
                  <a:moveTo>
                    <a:pt x="14277" y="1"/>
                  </a:moveTo>
                  <a:cubicBezTo>
                    <a:pt x="4737" y="802"/>
                    <a:pt x="3370" y="8674"/>
                    <a:pt x="3370" y="8674"/>
                  </a:cubicBezTo>
                  <a:lnTo>
                    <a:pt x="2135" y="8674"/>
                  </a:lnTo>
                  <a:lnTo>
                    <a:pt x="1" y="15345"/>
                  </a:lnTo>
                  <a:lnTo>
                    <a:pt x="2135" y="16780"/>
                  </a:lnTo>
                  <a:lnTo>
                    <a:pt x="1502" y="20549"/>
                  </a:lnTo>
                  <a:lnTo>
                    <a:pt x="7039" y="30456"/>
                  </a:lnTo>
                  <a:lnTo>
                    <a:pt x="11976" y="39629"/>
                  </a:lnTo>
                  <a:lnTo>
                    <a:pt x="11976" y="39629"/>
                  </a:lnTo>
                  <a:lnTo>
                    <a:pt x="9841" y="22250"/>
                  </a:lnTo>
                  <a:lnTo>
                    <a:pt x="5972" y="18581"/>
                  </a:lnTo>
                  <a:lnTo>
                    <a:pt x="4804" y="14011"/>
                  </a:lnTo>
                  <a:lnTo>
                    <a:pt x="4804" y="14011"/>
                  </a:lnTo>
                  <a:lnTo>
                    <a:pt x="11942" y="16780"/>
                  </a:lnTo>
                  <a:lnTo>
                    <a:pt x="11942" y="25252"/>
                  </a:lnTo>
                  <a:lnTo>
                    <a:pt x="14277" y="26286"/>
                  </a:lnTo>
                  <a:lnTo>
                    <a:pt x="14277" y="11442"/>
                  </a:lnTo>
                  <a:lnTo>
                    <a:pt x="21916" y="9708"/>
                  </a:lnTo>
                  <a:lnTo>
                    <a:pt x="21916" y="9708"/>
                  </a:lnTo>
                  <a:lnTo>
                    <a:pt x="14277" y="10442"/>
                  </a:lnTo>
                  <a:lnTo>
                    <a:pt x="6072" y="8274"/>
                  </a:lnTo>
                  <a:cubicBezTo>
                    <a:pt x="6172" y="2103"/>
                    <a:pt x="14277" y="1"/>
                    <a:pt x="142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0;p33"/>
            <p:cNvSpPr/>
            <p:nvPr/>
          </p:nvSpPr>
          <p:spPr>
            <a:xfrm>
              <a:off x="3466680" y="756649"/>
              <a:ext cx="97015" cy="385904"/>
            </a:xfrm>
            <a:custGeom>
              <a:avLst/>
              <a:gdLst/>
              <a:ahLst/>
              <a:cxnLst/>
              <a:rect l="l" t="t" r="r" b="b"/>
              <a:pathLst>
                <a:path w="3103" h="12343" extrusionOk="0">
                  <a:moveTo>
                    <a:pt x="1368" y="0"/>
                  </a:moveTo>
                  <a:lnTo>
                    <a:pt x="1968" y="5004"/>
                  </a:lnTo>
                  <a:lnTo>
                    <a:pt x="0" y="6271"/>
                  </a:lnTo>
                  <a:lnTo>
                    <a:pt x="634" y="12342"/>
                  </a:lnTo>
                  <a:lnTo>
                    <a:pt x="1668" y="10474"/>
                  </a:lnTo>
                  <a:lnTo>
                    <a:pt x="1134" y="6772"/>
                  </a:lnTo>
                  <a:lnTo>
                    <a:pt x="3102" y="5437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1;p33"/>
            <p:cNvSpPr/>
            <p:nvPr/>
          </p:nvSpPr>
          <p:spPr>
            <a:xfrm>
              <a:off x="3189282" y="1027765"/>
              <a:ext cx="187746" cy="658128"/>
            </a:xfrm>
            <a:custGeom>
              <a:avLst/>
              <a:gdLst/>
              <a:ahLst/>
              <a:cxnLst/>
              <a:rect l="l" t="t" r="r" b="b"/>
              <a:pathLst>
                <a:path w="6005" h="21050" extrusionOk="0">
                  <a:moveTo>
                    <a:pt x="6004" y="1"/>
                  </a:moveTo>
                  <a:lnTo>
                    <a:pt x="2135" y="3670"/>
                  </a:lnTo>
                  <a:lnTo>
                    <a:pt x="0" y="21049"/>
                  </a:lnTo>
                  <a:lnTo>
                    <a:pt x="0" y="21049"/>
                  </a:lnTo>
                  <a:lnTo>
                    <a:pt x="1568" y="18214"/>
                  </a:lnTo>
                  <a:lnTo>
                    <a:pt x="3202" y="3937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2;p33"/>
            <p:cNvSpPr/>
            <p:nvPr/>
          </p:nvSpPr>
          <p:spPr>
            <a:xfrm>
              <a:off x="2865990" y="1036112"/>
              <a:ext cx="179399" cy="649780"/>
            </a:xfrm>
            <a:custGeom>
              <a:avLst/>
              <a:gdLst/>
              <a:ahLst/>
              <a:cxnLst/>
              <a:rect l="l" t="t" r="r" b="b"/>
              <a:pathLst>
                <a:path w="5738" h="20783" extrusionOk="0">
                  <a:moveTo>
                    <a:pt x="0" y="1"/>
                  </a:moveTo>
                  <a:lnTo>
                    <a:pt x="2402" y="3904"/>
                  </a:lnTo>
                  <a:lnTo>
                    <a:pt x="3503" y="16212"/>
                  </a:lnTo>
                  <a:cubicBezTo>
                    <a:pt x="3436" y="16246"/>
                    <a:pt x="3369" y="16279"/>
                    <a:pt x="3303" y="16312"/>
                  </a:cubicBezTo>
                  <a:lnTo>
                    <a:pt x="5738" y="20782"/>
                  </a:lnTo>
                  <a:lnTo>
                    <a:pt x="3603" y="3470"/>
                  </a:lnTo>
                  <a:lnTo>
                    <a:pt x="2702" y="2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;p33"/>
            <p:cNvSpPr/>
            <p:nvPr/>
          </p:nvSpPr>
          <p:spPr>
            <a:xfrm>
              <a:off x="2724149" y="539712"/>
              <a:ext cx="255560" cy="233643"/>
            </a:xfrm>
            <a:custGeom>
              <a:avLst/>
              <a:gdLst/>
              <a:ahLst/>
              <a:cxnLst/>
              <a:rect l="l" t="t" r="r" b="b"/>
              <a:pathLst>
                <a:path w="8174" h="7473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2369" y="1835"/>
                    <a:pt x="1402" y="4871"/>
                    <a:pt x="1402" y="4871"/>
                  </a:cubicBezTo>
                  <a:lnTo>
                    <a:pt x="1" y="5638"/>
                  </a:lnTo>
                  <a:lnTo>
                    <a:pt x="8173" y="7473"/>
                  </a:lnTo>
                  <a:cubicBezTo>
                    <a:pt x="8173" y="7473"/>
                    <a:pt x="3370" y="5605"/>
                    <a:pt x="2836" y="5138"/>
                  </a:cubicBezTo>
                  <a:cubicBezTo>
                    <a:pt x="2136" y="2970"/>
                    <a:pt x="4771" y="1"/>
                    <a:pt x="47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4;p33"/>
            <p:cNvSpPr/>
            <p:nvPr/>
          </p:nvSpPr>
          <p:spPr>
            <a:xfrm>
              <a:off x="2670971" y="926628"/>
              <a:ext cx="198189" cy="292046"/>
            </a:xfrm>
            <a:custGeom>
              <a:avLst/>
              <a:gdLst/>
              <a:ahLst/>
              <a:cxnLst/>
              <a:rect l="l" t="t" r="r" b="b"/>
              <a:pathLst>
                <a:path w="6339" h="9341" extrusionOk="0">
                  <a:moveTo>
                    <a:pt x="1" y="0"/>
                  </a:moveTo>
                  <a:lnTo>
                    <a:pt x="1402" y="1635"/>
                  </a:lnTo>
                  <a:lnTo>
                    <a:pt x="1602" y="2335"/>
                  </a:lnTo>
                  <a:lnTo>
                    <a:pt x="2903" y="2969"/>
                  </a:lnTo>
                  <a:lnTo>
                    <a:pt x="6338" y="9340"/>
                  </a:lnTo>
                  <a:lnTo>
                    <a:pt x="3937" y="27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5;p33"/>
            <p:cNvSpPr/>
            <p:nvPr/>
          </p:nvSpPr>
          <p:spPr>
            <a:xfrm>
              <a:off x="3043283" y="27681"/>
              <a:ext cx="170019" cy="397378"/>
            </a:xfrm>
            <a:custGeom>
              <a:avLst/>
              <a:gdLst/>
              <a:ahLst/>
              <a:cxnLst/>
              <a:rect l="l" t="t" r="r" b="b"/>
              <a:pathLst>
                <a:path w="5438" h="12710" extrusionOk="0">
                  <a:moveTo>
                    <a:pt x="2302" y="0"/>
                  </a:moveTo>
                  <a:lnTo>
                    <a:pt x="2302" y="2802"/>
                  </a:lnTo>
                  <a:lnTo>
                    <a:pt x="1668" y="100"/>
                  </a:lnTo>
                  <a:lnTo>
                    <a:pt x="0" y="601"/>
                  </a:lnTo>
                  <a:lnTo>
                    <a:pt x="1668" y="12709"/>
                  </a:lnTo>
                  <a:lnTo>
                    <a:pt x="3769" y="12609"/>
                  </a:lnTo>
                  <a:lnTo>
                    <a:pt x="5437" y="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3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6;p33"/>
            <p:cNvSpPr/>
            <p:nvPr/>
          </p:nvSpPr>
          <p:spPr>
            <a:xfrm>
              <a:off x="3043283" y="27681"/>
              <a:ext cx="170019" cy="397378"/>
            </a:xfrm>
            <a:custGeom>
              <a:avLst/>
              <a:gdLst/>
              <a:ahLst/>
              <a:cxnLst/>
              <a:rect l="l" t="t" r="r" b="b"/>
              <a:pathLst>
                <a:path w="5438" h="12710" extrusionOk="0">
                  <a:moveTo>
                    <a:pt x="2302" y="0"/>
                  </a:moveTo>
                  <a:lnTo>
                    <a:pt x="2302" y="2802"/>
                  </a:lnTo>
                  <a:lnTo>
                    <a:pt x="1668" y="100"/>
                  </a:lnTo>
                  <a:lnTo>
                    <a:pt x="0" y="601"/>
                  </a:lnTo>
                  <a:lnTo>
                    <a:pt x="1668" y="12709"/>
                  </a:lnTo>
                  <a:lnTo>
                    <a:pt x="3769" y="12609"/>
                  </a:lnTo>
                  <a:lnTo>
                    <a:pt x="5437" y="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7;p33"/>
            <p:cNvSpPr/>
            <p:nvPr/>
          </p:nvSpPr>
          <p:spPr>
            <a:xfrm>
              <a:off x="2687665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3203" y="1"/>
                  </a:moveTo>
                  <a:lnTo>
                    <a:pt x="3036" y="4004"/>
                  </a:lnTo>
                  <a:lnTo>
                    <a:pt x="0" y="10542"/>
                  </a:lnTo>
                  <a:lnTo>
                    <a:pt x="5004" y="11509"/>
                  </a:lnTo>
                  <a:lnTo>
                    <a:pt x="10274" y="14711"/>
                  </a:lnTo>
                  <a:lnTo>
                    <a:pt x="7639" y="720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8;p33"/>
            <p:cNvSpPr/>
            <p:nvPr/>
          </p:nvSpPr>
          <p:spPr>
            <a:xfrm>
              <a:off x="2409205" y="1717122"/>
              <a:ext cx="708184" cy="239896"/>
            </a:xfrm>
            <a:custGeom>
              <a:avLst/>
              <a:gdLst/>
              <a:ahLst/>
              <a:cxnLst/>
              <a:rect l="l" t="t" r="r" b="b"/>
              <a:pathLst>
                <a:path w="22651" h="7673" extrusionOk="0">
                  <a:moveTo>
                    <a:pt x="6806" y="0"/>
                  </a:moveTo>
                  <a:lnTo>
                    <a:pt x="1" y="4036"/>
                  </a:lnTo>
                  <a:lnTo>
                    <a:pt x="12643" y="7672"/>
                  </a:lnTo>
                  <a:lnTo>
                    <a:pt x="22650" y="7672"/>
                  </a:lnTo>
                  <a:lnTo>
                    <a:pt x="14445" y="2102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9;p33"/>
            <p:cNvSpPr/>
            <p:nvPr/>
          </p:nvSpPr>
          <p:spPr>
            <a:xfrm>
              <a:off x="3230987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7072" y="1"/>
                  </a:moveTo>
                  <a:lnTo>
                    <a:pt x="2636" y="7206"/>
                  </a:lnTo>
                  <a:lnTo>
                    <a:pt x="0" y="14711"/>
                  </a:lnTo>
                  <a:lnTo>
                    <a:pt x="5271" y="11509"/>
                  </a:lnTo>
                  <a:lnTo>
                    <a:pt x="10274" y="10542"/>
                  </a:lnTo>
                  <a:lnTo>
                    <a:pt x="7206" y="4004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0;p33"/>
            <p:cNvSpPr/>
            <p:nvPr/>
          </p:nvSpPr>
          <p:spPr>
            <a:xfrm>
              <a:off x="3121473" y="1717122"/>
              <a:ext cx="709215" cy="239896"/>
            </a:xfrm>
            <a:custGeom>
              <a:avLst/>
              <a:gdLst/>
              <a:ahLst/>
              <a:cxnLst/>
              <a:rect l="l" t="t" r="r" b="b"/>
              <a:pathLst>
                <a:path w="22684" h="7673" extrusionOk="0">
                  <a:moveTo>
                    <a:pt x="15846" y="0"/>
                  </a:moveTo>
                  <a:lnTo>
                    <a:pt x="8207" y="2102"/>
                  </a:lnTo>
                  <a:lnTo>
                    <a:pt x="1" y="7672"/>
                  </a:lnTo>
                  <a:lnTo>
                    <a:pt x="10008" y="7672"/>
                  </a:lnTo>
                  <a:lnTo>
                    <a:pt x="22684" y="4036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1;p33"/>
            <p:cNvSpPr/>
            <p:nvPr/>
          </p:nvSpPr>
          <p:spPr>
            <a:xfrm>
              <a:off x="2409205" y="1782806"/>
              <a:ext cx="708184" cy="174209"/>
            </a:xfrm>
            <a:custGeom>
              <a:avLst/>
              <a:gdLst/>
              <a:ahLst/>
              <a:cxnLst/>
              <a:rect l="l" t="t" r="r" b="b"/>
              <a:pathLst>
                <a:path w="22651" h="5572" extrusionOk="0">
                  <a:moveTo>
                    <a:pt x="14445" y="1"/>
                  </a:moveTo>
                  <a:lnTo>
                    <a:pt x="17480" y="4103"/>
                  </a:lnTo>
                  <a:lnTo>
                    <a:pt x="12243" y="4103"/>
                  </a:lnTo>
                  <a:lnTo>
                    <a:pt x="1" y="1935"/>
                  </a:lnTo>
                  <a:lnTo>
                    <a:pt x="12643" y="5571"/>
                  </a:lnTo>
                  <a:lnTo>
                    <a:pt x="22650" y="5571"/>
                  </a:lnTo>
                  <a:lnTo>
                    <a:pt x="14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2;p33"/>
            <p:cNvSpPr/>
            <p:nvPr/>
          </p:nvSpPr>
          <p:spPr>
            <a:xfrm>
              <a:off x="2787770" y="1357312"/>
              <a:ext cx="221137" cy="459971"/>
            </a:xfrm>
            <a:custGeom>
              <a:avLst/>
              <a:gdLst/>
              <a:ahLst/>
              <a:cxnLst/>
              <a:rect l="l" t="t" r="r" b="b"/>
              <a:pathLst>
                <a:path w="7073" h="14712" extrusionOk="0">
                  <a:moveTo>
                    <a:pt x="1" y="1"/>
                  </a:moveTo>
                  <a:lnTo>
                    <a:pt x="3103" y="7906"/>
                  </a:lnTo>
                  <a:lnTo>
                    <a:pt x="3103" y="10508"/>
                  </a:lnTo>
                  <a:lnTo>
                    <a:pt x="1802" y="11509"/>
                  </a:lnTo>
                  <a:lnTo>
                    <a:pt x="7072" y="14711"/>
                  </a:lnTo>
                  <a:lnTo>
                    <a:pt x="4437" y="7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3;p33"/>
            <p:cNvSpPr/>
            <p:nvPr/>
          </p:nvSpPr>
          <p:spPr>
            <a:xfrm>
              <a:off x="3230987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7072" y="1"/>
                  </a:moveTo>
                  <a:lnTo>
                    <a:pt x="6205" y="4304"/>
                  </a:lnTo>
                  <a:lnTo>
                    <a:pt x="8406" y="9508"/>
                  </a:lnTo>
                  <a:lnTo>
                    <a:pt x="5137" y="10508"/>
                  </a:lnTo>
                  <a:lnTo>
                    <a:pt x="0" y="14711"/>
                  </a:lnTo>
                  <a:lnTo>
                    <a:pt x="5271" y="11509"/>
                  </a:lnTo>
                  <a:lnTo>
                    <a:pt x="10274" y="10542"/>
                  </a:lnTo>
                  <a:lnTo>
                    <a:pt x="7206" y="4004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330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1"/>
          <p:cNvSpPr txBox="1">
            <a:spLocks noGrp="1"/>
          </p:cNvSpPr>
          <p:nvPr>
            <p:ph type="title"/>
          </p:nvPr>
        </p:nvSpPr>
        <p:spPr>
          <a:xfrm>
            <a:off x="210705" y="2045405"/>
            <a:ext cx="5904598" cy="787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400"/>
              <a:t>THANK YOU SIR</a:t>
            </a:r>
            <a:endParaRPr sz="5400"/>
          </a:p>
        </p:txBody>
      </p:sp>
      <p:sp>
        <p:nvSpPr>
          <p:cNvPr id="1285" name="Google Shape;1285;p51"/>
          <p:cNvSpPr/>
          <p:nvPr/>
        </p:nvSpPr>
        <p:spPr>
          <a:xfrm flipH="1">
            <a:off x="6475991" y="4123022"/>
            <a:ext cx="2620320" cy="979537"/>
          </a:xfrm>
          <a:custGeom>
            <a:avLst/>
            <a:gdLst/>
            <a:ahLst/>
            <a:cxnLst/>
            <a:rect l="l" t="t" r="r" b="b"/>
            <a:pathLst>
              <a:path w="38462" h="14378" extrusionOk="0">
                <a:moveTo>
                  <a:pt x="4504" y="1"/>
                </a:moveTo>
                <a:cubicBezTo>
                  <a:pt x="3637" y="1802"/>
                  <a:pt x="2736" y="3837"/>
                  <a:pt x="1935" y="6139"/>
                </a:cubicBezTo>
                <a:cubicBezTo>
                  <a:pt x="901" y="9007"/>
                  <a:pt x="434" y="12076"/>
                  <a:pt x="1" y="14378"/>
                </a:cubicBezTo>
                <a:lnTo>
                  <a:pt x="38461" y="14345"/>
                </a:lnTo>
                <a:lnTo>
                  <a:pt x="4504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1"/>
          <p:cNvSpPr/>
          <p:nvPr/>
        </p:nvSpPr>
        <p:spPr>
          <a:xfrm flipH="1">
            <a:off x="7853190" y="4616195"/>
            <a:ext cx="320472" cy="477301"/>
          </a:xfrm>
          <a:custGeom>
            <a:avLst/>
            <a:gdLst/>
            <a:ahLst/>
            <a:cxnLst/>
            <a:rect l="l" t="t" r="r" b="b"/>
            <a:pathLst>
              <a:path w="4704" h="7006" extrusionOk="0">
                <a:moveTo>
                  <a:pt x="2703" y="0"/>
                </a:moveTo>
                <a:cubicBezTo>
                  <a:pt x="2169" y="1001"/>
                  <a:pt x="1602" y="2169"/>
                  <a:pt x="1068" y="3536"/>
                </a:cubicBezTo>
                <a:cubicBezTo>
                  <a:pt x="601" y="4771"/>
                  <a:pt x="267" y="5938"/>
                  <a:pt x="1" y="7005"/>
                </a:cubicBezTo>
                <a:lnTo>
                  <a:pt x="2369" y="7005"/>
                </a:lnTo>
                <a:cubicBezTo>
                  <a:pt x="2536" y="6172"/>
                  <a:pt x="2803" y="5238"/>
                  <a:pt x="3170" y="4237"/>
                </a:cubicBezTo>
                <a:cubicBezTo>
                  <a:pt x="3637" y="3003"/>
                  <a:pt x="4204" y="2002"/>
                  <a:pt x="4704" y="1168"/>
                </a:cubicBezTo>
                <a:cubicBezTo>
                  <a:pt x="4037" y="801"/>
                  <a:pt x="3370" y="401"/>
                  <a:pt x="27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51"/>
          <p:cNvSpPr/>
          <p:nvPr/>
        </p:nvSpPr>
        <p:spPr>
          <a:xfrm flipH="1">
            <a:off x="6485127" y="3775700"/>
            <a:ext cx="2420298" cy="1333699"/>
          </a:xfrm>
          <a:custGeom>
            <a:avLst/>
            <a:gdLst/>
            <a:ahLst/>
            <a:cxnLst/>
            <a:rect l="l" t="t" r="r" b="b"/>
            <a:pathLst>
              <a:path w="35526" h="19376" extrusionOk="0">
                <a:moveTo>
                  <a:pt x="11929" y="1"/>
                </a:moveTo>
                <a:cubicBezTo>
                  <a:pt x="9159" y="1"/>
                  <a:pt x="7673" y="2330"/>
                  <a:pt x="7673" y="2330"/>
                </a:cubicBezTo>
                <a:cubicBezTo>
                  <a:pt x="6592" y="2019"/>
                  <a:pt x="5644" y="1893"/>
                  <a:pt x="4818" y="1893"/>
                </a:cubicBezTo>
                <a:cubicBezTo>
                  <a:pt x="1312" y="1893"/>
                  <a:pt x="1" y="4165"/>
                  <a:pt x="1" y="4165"/>
                </a:cubicBezTo>
                <a:lnTo>
                  <a:pt x="26987" y="19309"/>
                </a:lnTo>
                <a:lnTo>
                  <a:pt x="35526" y="19376"/>
                </a:lnTo>
                <a:cubicBezTo>
                  <a:pt x="35092" y="17341"/>
                  <a:pt x="32691" y="17374"/>
                  <a:pt x="32691" y="16774"/>
                </a:cubicBezTo>
                <a:cubicBezTo>
                  <a:pt x="32691" y="16140"/>
                  <a:pt x="31990" y="13238"/>
                  <a:pt x="31990" y="13238"/>
                </a:cubicBezTo>
                <a:cubicBezTo>
                  <a:pt x="31990" y="13238"/>
                  <a:pt x="19114" y="2931"/>
                  <a:pt x="14644" y="696"/>
                </a:cubicBezTo>
                <a:cubicBezTo>
                  <a:pt x="13635" y="195"/>
                  <a:pt x="12728" y="1"/>
                  <a:pt x="119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1"/>
          <p:cNvSpPr/>
          <p:nvPr/>
        </p:nvSpPr>
        <p:spPr>
          <a:xfrm flipH="1">
            <a:off x="6898723" y="3902357"/>
            <a:ext cx="1697601" cy="775291"/>
          </a:xfrm>
          <a:custGeom>
            <a:avLst/>
            <a:gdLst/>
            <a:ahLst/>
            <a:cxnLst/>
            <a:rect l="l" t="t" r="r" b="b"/>
            <a:pathLst>
              <a:path w="24918" h="11380" extrusionOk="0">
                <a:moveTo>
                  <a:pt x="7943" y="0"/>
                </a:moveTo>
                <a:cubicBezTo>
                  <a:pt x="7300" y="0"/>
                  <a:pt x="6666" y="192"/>
                  <a:pt x="6138" y="571"/>
                </a:cubicBezTo>
                <a:cubicBezTo>
                  <a:pt x="4937" y="1472"/>
                  <a:pt x="4904" y="2973"/>
                  <a:pt x="4937" y="3140"/>
                </a:cubicBezTo>
                <a:cubicBezTo>
                  <a:pt x="4705" y="3024"/>
                  <a:pt x="3648" y="2487"/>
                  <a:pt x="2442" y="2487"/>
                </a:cubicBezTo>
                <a:cubicBezTo>
                  <a:pt x="1916" y="2487"/>
                  <a:pt x="1361" y="2589"/>
                  <a:pt x="834" y="2873"/>
                </a:cubicBezTo>
                <a:cubicBezTo>
                  <a:pt x="567" y="3006"/>
                  <a:pt x="300" y="3240"/>
                  <a:pt x="0" y="3540"/>
                </a:cubicBezTo>
                <a:cubicBezTo>
                  <a:pt x="436" y="3419"/>
                  <a:pt x="1100" y="3263"/>
                  <a:pt x="1929" y="3263"/>
                </a:cubicBezTo>
                <a:cubicBezTo>
                  <a:pt x="2242" y="3263"/>
                  <a:pt x="2579" y="3285"/>
                  <a:pt x="2936" y="3340"/>
                </a:cubicBezTo>
                <a:cubicBezTo>
                  <a:pt x="4804" y="3640"/>
                  <a:pt x="6004" y="4674"/>
                  <a:pt x="6471" y="5141"/>
                </a:cubicBezTo>
                <a:cubicBezTo>
                  <a:pt x="6338" y="4708"/>
                  <a:pt x="5938" y="3340"/>
                  <a:pt x="6672" y="2439"/>
                </a:cubicBezTo>
                <a:cubicBezTo>
                  <a:pt x="6672" y="2439"/>
                  <a:pt x="7005" y="2039"/>
                  <a:pt x="7606" y="1806"/>
                </a:cubicBezTo>
                <a:cubicBezTo>
                  <a:pt x="7803" y="1741"/>
                  <a:pt x="8025" y="1710"/>
                  <a:pt x="8268" y="1710"/>
                </a:cubicBezTo>
                <a:cubicBezTo>
                  <a:pt x="11018" y="1710"/>
                  <a:pt x="16473" y="5644"/>
                  <a:pt x="20181" y="8310"/>
                </a:cubicBezTo>
                <a:cubicBezTo>
                  <a:pt x="22116" y="9678"/>
                  <a:pt x="23650" y="10745"/>
                  <a:pt x="24551" y="11379"/>
                </a:cubicBezTo>
                <a:cubicBezTo>
                  <a:pt x="24684" y="11246"/>
                  <a:pt x="24785" y="11112"/>
                  <a:pt x="24918" y="10979"/>
                </a:cubicBezTo>
                <a:lnTo>
                  <a:pt x="9841" y="605"/>
                </a:lnTo>
                <a:cubicBezTo>
                  <a:pt x="9267" y="200"/>
                  <a:pt x="8601" y="0"/>
                  <a:pt x="7943" y="0"/>
                </a:cubicBezTo>
                <a:close/>
              </a:path>
            </a:pathLst>
          </a:custGeom>
          <a:solidFill>
            <a:srgbClr val="C140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51"/>
          <p:cNvSpPr/>
          <p:nvPr/>
        </p:nvSpPr>
        <p:spPr>
          <a:xfrm flipH="1">
            <a:off x="6221468" y="1702800"/>
            <a:ext cx="2249911" cy="2688516"/>
          </a:xfrm>
          <a:custGeom>
            <a:avLst/>
            <a:gdLst/>
            <a:ahLst/>
            <a:cxnLst/>
            <a:rect l="l" t="t" r="r" b="b"/>
            <a:pathLst>
              <a:path w="33025" h="39463" extrusionOk="0">
                <a:moveTo>
                  <a:pt x="9774" y="0"/>
                </a:moveTo>
                <a:cubicBezTo>
                  <a:pt x="7940" y="2202"/>
                  <a:pt x="7506" y="4437"/>
                  <a:pt x="7406" y="5538"/>
                </a:cubicBezTo>
                <a:cubicBezTo>
                  <a:pt x="5938" y="4470"/>
                  <a:pt x="3437" y="2769"/>
                  <a:pt x="1002" y="1068"/>
                </a:cubicBezTo>
                <a:cubicBezTo>
                  <a:pt x="1002" y="1068"/>
                  <a:pt x="68" y="5071"/>
                  <a:pt x="134" y="7406"/>
                </a:cubicBezTo>
                <a:cubicBezTo>
                  <a:pt x="134" y="9074"/>
                  <a:pt x="1" y="15011"/>
                  <a:pt x="5338" y="16846"/>
                </a:cubicBezTo>
                <a:cubicBezTo>
                  <a:pt x="5672" y="16979"/>
                  <a:pt x="6005" y="17113"/>
                  <a:pt x="6305" y="17313"/>
                </a:cubicBezTo>
                <a:cubicBezTo>
                  <a:pt x="5805" y="18781"/>
                  <a:pt x="4871" y="22950"/>
                  <a:pt x="8073" y="27987"/>
                </a:cubicBezTo>
                <a:cubicBezTo>
                  <a:pt x="8607" y="28821"/>
                  <a:pt x="7606" y="30622"/>
                  <a:pt x="7606" y="30622"/>
                </a:cubicBezTo>
                <a:lnTo>
                  <a:pt x="8340" y="30956"/>
                </a:lnTo>
                <a:cubicBezTo>
                  <a:pt x="8307" y="31056"/>
                  <a:pt x="8240" y="31123"/>
                  <a:pt x="8240" y="31123"/>
                </a:cubicBezTo>
                <a:cubicBezTo>
                  <a:pt x="8240" y="31123"/>
                  <a:pt x="15445" y="36460"/>
                  <a:pt x="17680" y="37994"/>
                </a:cubicBezTo>
                <a:cubicBezTo>
                  <a:pt x="18080" y="36760"/>
                  <a:pt x="19281" y="36060"/>
                  <a:pt x="19982" y="35726"/>
                </a:cubicBezTo>
                <a:lnTo>
                  <a:pt x="26220" y="39362"/>
                </a:lnTo>
                <a:lnTo>
                  <a:pt x="26887" y="39462"/>
                </a:lnTo>
                <a:lnTo>
                  <a:pt x="27587" y="34559"/>
                </a:lnTo>
                <a:lnTo>
                  <a:pt x="29322" y="30489"/>
                </a:lnTo>
                <a:lnTo>
                  <a:pt x="31290" y="31123"/>
                </a:lnTo>
                <a:lnTo>
                  <a:pt x="32291" y="31256"/>
                </a:lnTo>
                <a:cubicBezTo>
                  <a:pt x="32858" y="27387"/>
                  <a:pt x="33024" y="24285"/>
                  <a:pt x="32791" y="21849"/>
                </a:cubicBezTo>
                <a:cubicBezTo>
                  <a:pt x="32457" y="18314"/>
                  <a:pt x="32157" y="15345"/>
                  <a:pt x="30456" y="12309"/>
                </a:cubicBezTo>
                <a:cubicBezTo>
                  <a:pt x="29622" y="10875"/>
                  <a:pt x="27320" y="7439"/>
                  <a:pt x="23284" y="5871"/>
                </a:cubicBezTo>
                <a:cubicBezTo>
                  <a:pt x="21672" y="5240"/>
                  <a:pt x="20160" y="5063"/>
                  <a:pt x="18970" y="5063"/>
                </a:cubicBezTo>
                <a:cubicBezTo>
                  <a:pt x="18338" y="5063"/>
                  <a:pt x="17797" y="5113"/>
                  <a:pt x="17380" y="5171"/>
                </a:cubicBezTo>
                <a:cubicBezTo>
                  <a:pt x="16546" y="5271"/>
                  <a:pt x="15812" y="5438"/>
                  <a:pt x="15145" y="5638"/>
                </a:cubicBezTo>
                <a:lnTo>
                  <a:pt x="9774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51"/>
          <p:cNvSpPr/>
          <p:nvPr/>
        </p:nvSpPr>
        <p:spPr>
          <a:xfrm flipH="1">
            <a:off x="7219129" y="2256266"/>
            <a:ext cx="356852" cy="202271"/>
          </a:xfrm>
          <a:custGeom>
            <a:avLst/>
            <a:gdLst/>
            <a:ahLst/>
            <a:cxnLst/>
            <a:rect l="l" t="t" r="r" b="b"/>
            <a:pathLst>
              <a:path w="5238" h="2969" extrusionOk="0">
                <a:moveTo>
                  <a:pt x="3721" y="1"/>
                </a:moveTo>
                <a:cubicBezTo>
                  <a:pt x="3260" y="1"/>
                  <a:pt x="2717" y="105"/>
                  <a:pt x="2169" y="316"/>
                </a:cubicBezTo>
                <a:cubicBezTo>
                  <a:pt x="868" y="816"/>
                  <a:pt x="1" y="1750"/>
                  <a:pt x="267" y="2417"/>
                </a:cubicBezTo>
                <a:cubicBezTo>
                  <a:pt x="401" y="2781"/>
                  <a:pt x="875" y="2969"/>
                  <a:pt x="1500" y="2969"/>
                </a:cubicBezTo>
                <a:cubicBezTo>
                  <a:pt x="1965" y="2969"/>
                  <a:pt x="2514" y="2864"/>
                  <a:pt x="3069" y="2651"/>
                </a:cubicBezTo>
                <a:cubicBezTo>
                  <a:pt x="4370" y="2150"/>
                  <a:pt x="5238" y="1216"/>
                  <a:pt x="4971" y="583"/>
                </a:cubicBezTo>
                <a:cubicBezTo>
                  <a:pt x="4836" y="197"/>
                  <a:pt x="4355" y="1"/>
                  <a:pt x="3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1"/>
          <p:cNvSpPr/>
          <p:nvPr/>
        </p:nvSpPr>
        <p:spPr>
          <a:xfrm flipH="1">
            <a:off x="6585068" y="2884536"/>
            <a:ext cx="440989" cy="1454454"/>
          </a:xfrm>
          <a:custGeom>
            <a:avLst/>
            <a:gdLst/>
            <a:ahLst/>
            <a:cxnLst/>
            <a:rect l="l" t="t" r="r" b="b"/>
            <a:pathLst>
              <a:path w="6473" h="21349" extrusionOk="0">
                <a:moveTo>
                  <a:pt x="2102" y="0"/>
                </a:moveTo>
                <a:lnTo>
                  <a:pt x="1" y="6071"/>
                </a:lnTo>
                <a:lnTo>
                  <a:pt x="4738" y="11875"/>
                </a:lnTo>
                <a:lnTo>
                  <a:pt x="4037" y="20648"/>
                </a:lnTo>
                <a:lnTo>
                  <a:pt x="5438" y="21349"/>
                </a:lnTo>
                <a:lnTo>
                  <a:pt x="6472" y="11408"/>
                </a:lnTo>
                <a:lnTo>
                  <a:pt x="1736" y="5604"/>
                </a:lnTo>
                <a:lnTo>
                  <a:pt x="21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1"/>
          <p:cNvSpPr/>
          <p:nvPr/>
        </p:nvSpPr>
        <p:spPr>
          <a:xfrm flipH="1">
            <a:off x="6266913" y="2348170"/>
            <a:ext cx="365981" cy="904597"/>
          </a:xfrm>
          <a:custGeom>
            <a:avLst/>
            <a:gdLst/>
            <a:ahLst/>
            <a:cxnLst/>
            <a:rect l="l" t="t" r="r" b="b"/>
            <a:pathLst>
              <a:path w="5372" h="13278" extrusionOk="0">
                <a:moveTo>
                  <a:pt x="401" y="1"/>
                </a:moveTo>
                <a:lnTo>
                  <a:pt x="401" y="1"/>
                </a:lnTo>
                <a:cubicBezTo>
                  <a:pt x="1502" y="1535"/>
                  <a:pt x="3036" y="4271"/>
                  <a:pt x="3403" y="7940"/>
                </a:cubicBezTo>
                <a:cubicBezTo>
                  <a:pt x="3537" y="9141"/>
                  <a:pt x="3503" y="10242"/>
                  <a:pt x="3403" y="11209"/>
                </a:cubicBezTo>
                <a:cubicBezTo>
                  <a:pt x="2269" y="10775"/>
                  <a:pt x="1135" y="10308"/>
                  <a:pt x="1" y="9841"/>
                </a:cubicBezTo>
                <a:lnTo>
                  <a:pt x="1" y="9841"/>
                </a:lnTo>
                <a:cubicBezTo>
                  <a:pt x="1769" y="11009"/>
                  <a:pt x="3537" y="12143"/>
                  <a:pt x="5305" y="13277"/>
                </a:cubicBezTo>
                <a:cubicBezTo>
                  <a:pt x="5371" y="11743"/>
                  <a:pt x="5305" y="9241"/>
                  <a:pt x="4304" y="6339"/>
                </a:cubicBezTo>
                <a:cubicBezTo>
                  <a:pt x="3203" y="3237"/>
                  <a:pt x="1468" y="1135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1"/>
          <p:cNvSpPr/>
          <p:nvPr/>
        </p:nvSpPr>
        <p:spPr>
          <a:xfrm flipH="1">
            <a:off x="7932695" y="1980078"/>
            <a:ext cx="506869" cy="852275"/>
          </a:xfrm>
          <a:custGeom>
            <a:avLst/>
            <a:gdLst/>
            <a:ahLst/>
            <a:cxnLst/>
            <a:rect l="l" t="t" r="r" b="b"/>
            <a:pathLst>
              <a:path w="7440" h="12510" extrusionOk="0">
                <a:moveTo>
                  <a:pt x="1402" y="0"/>
                </a:moveTo>
                <a:cubicBezTo>
                  <a:pt x="1335" y="400"/>
                  <a:pt x="1" y="7505"/>
                  <a:pt x="4404" y="11008"/>
                </a:cubicBezTo>
                <a:cubicBezTo>
                  <a:pt x="5038" y="11542"/>
                  <a:pt x="6038" y="12142"/>
                  <a:pt x="7439" y="12509"/>
                </a:cubicBezTo>
                <a:cubicBezTo>
                  <a:pt x="1335" y="8439"/>
                  <a:pt x="3036" y="934"/>
                  <a:pt x="3036" y="934"/>
                </a:cubicBezTo>
                <a:cubicBezTo>
                  <a:pt x="2503" y="634"/>
                  <a:pt x="1936" y="334"/>
                  <a:pt x="1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1"/>
          <p:cNvSpPr/>
          <p:nvPr/>
        </p:nvSpPr>
        <p:spPr>
          <a:xfrm flipH="1">
            <a:off x="6657825" y="1775492"/>
            <a:ext cx="1813554" cy="2608943"/>
          </a:xfrm>
          <a:custGeom>
            <a:avLst/>
            <a:gdLst/>
            <a:ahLst/>
            <a:cxnLst/>
            <a:rect l="l" t="t" r="r" b="b"/>
            <a:pathLst>
              <a:path w="26620" h="38295" extrusionOk="0">
                <a:moveTo>
                  <a:pt x="1002" y="1"/>
                </a:moveTo>
                <a:cubicBezTo>
                  <a:pt x="1002" y="1"/>
                  <a:pt x="68" y="4004"/>
                  <a:pt x="134" y="6339"/>
                </a:cubicBezTo>
                <a:cubicBezTo>
                  <a:pt x="134" y="8007"/>
                  <a:pt x="1" y="13911"/>
                  <a:pt x="5338" y="15779"/>
                </a:cubicBezTo>
                <a:cubicBezTo>
                  <a:pt x="5672" y="15912"/>
                  <a:pt x="6005" y="16046"/>
                  <a:pt x="6305" y="16213"/>
                </a:cubicBezTo>
                <a:cubicBezTo>
                  <a:pt x="6539" y="16346"/>
                  <a:pt x="6739" y="16479"/>
                  <a:pt x="6939" y="16613"/>
                </a:cubicBezTo>
                <a:cubicBezTo>
                  <a:pt x="7106" y="16746"/>
                  <a:pt x="7273" y="16880"/>
                  <a:pt x="7406" y="17013"/>
                </a:cubicBezTo>
                <a:cubicBezTo>
                  <a:pt x="10008" y="19315"/>
                  <a:pt x="9408" y="22784"/>
                  <a:pt x="9408" y="22784"/>
                </a:cubicBezTo>
                <a:cubicBezTo>
                  <a:pt x="19014" y="27320"/>
                  <a:pt x="18547" y="33858"/>
                  <a:pt x="18547" y="33858"/>
                </a:cubicBezTo>
                <a:lnTo>
                  <a:pt x="19982" y="34659"/>
                </a:lnTo>
                <a:lnTo>
                  <a:pt x="26220" y="38295"/>
                </a:lnTo>
                <a:lnTo>
                  <a:pt x="26520" y="37561"/>
                </a:lnTo>
                <a:lnTo>
                  <a:pt x="26620" y="37294"/>
                </a:lnTo>
                <a:lnTo>
                  <a:pt x="26320" y="37094"/>
                </a:lnTo>
                <a:lnTo>
                  <a:pt x="25286" y="36460"/>
                </a:lnTo>
                <a:lnTo>
                  <a:pt x="19648" y="32924"/>
                </a:lnTo>
                <a:cubicBezTo>
                  <a:pt x="19648" y="32924"/>
                  <a:pt x="20249" y="26653"/>
                  <a:pt x="10708" y="22017"/>
                </a:cubicBezTo>
                <a:cubicBezTo>
                  <a:pt x="10708" y="22017"/>
                  <a:pt x="10708" y="18147"/>
                  <a:pt x="6539" y="15645"/>
                </a:cubicBezTo>
                <a:cubicBezTo>
                  <a:pt x="6205" y="15445"/>
                  <a:pt x="5805" y="15245"/>
                  <a:pt x="5405" y="15045"/>
                </a:cubicBezTo>
                <a:cubicBezTo>
                  <a:pt x="2903" y="13844"/>
                  <a:pt x="1769" y="11543"/>
                  <a:pt x="1335" y="9207"/>
                </a:cubicBezTo>
                <a:cubicBezTo>
                  <a:pt x="1268" y="8841"/>
                  <a:pt x="1202" y="8440"/>
                  <a:pt x="1168" y="8040"/>
                </a:cubicBezTo>
                <a:cubicBezTo>
                  <a:pt x="1068" y="7106"/>
                  <a:pt x="1068" y="6205"/>
                  <a:pt x="1102" y="5371"/>
                </a:cubicBezTo>
                <a:cubicBezTo>
                  <a:pt x="1102" y="5004"/>
                  <a:pt x="1135" y="4638"/>
                  <a:pt x="1168" y="4304"/>
                </a:cubicBezTo>
                <a:cubicBezTo>
                  <a:pt x="1335" y="2770"/>
                  <a:pt x="1602" y="1735"/>
                  <a:pt x="1602" y="1735"/>
                </a:cubicBezTo>
                <a:lnTo>
                  <a:pt x="12543" y="9141"/>
                </a:lnTo>
                <a:cubicBezTo>
                  <a:pt x="12543" y="9141"/>
                  <a:pt x="17814" y="13144"/>
                  <a:pt x="17080" y="20315"/>
                </a:cubicBezTo>
                <a:cubicBezTo>
                  <a:pt x="17347" y="19148"/>
                  <a:pt x="17747" y="16713"/>
                  <a:pt x="16813" y="13944"/>
                </a:cubicBezTo>
                <a:cubicBezTo>
                  <a:pt x="16212" y="12110"/>
                  <a:pt x="15312" y="10909"/>
                  <a:pt x="14444" y="10008"/>
                </a:cubicBezTo>
                <a:cubicBezTo>
                  <a:pt x="14078" y="9641"/>
                  <a:pt x="13711" y="9308"/>
                  <a:pt x="13377" y="9007"/>
                </a:cubicBezTo>
                <a:cubicBezTo>
                  <a:pt x="12977" y="8674"/>
                  <a:pt x="12543" y="8307"/>
                  <a:pt x="12009" y="7840"/>
                </a:cubicBezTo>
                <a:cubicBezTo>
                  <a:pt x="11843" y="7706"/>
                  <a:pt x="11642" y="7573"/>
                  <a:pt x="11442" y="7406"/>
                </a:cubicBezTo>
                <a:cubicBezTo>
                  <a:pt x="11309" y="7273"/>
                  <a:pt x="11109" y="7139"/>
                  <a:pt x="10942" y="7006"/>
                </a:cubicBezTo>
                <a:cubicBezTo>
                  <a:pt x="10175" y="6405"/>
                  <a:pt x="9207" y="5738"/>
                  <a:pt x="7973" y="4871"/>
                </a:cubicBezTo>
                <a:cubicBezTo>
                  <a:pt x="7906" y="4838"/>
                  <a:pt x="7840" y="4771"/>
                  <a:pt x="7740" y="4738"/>
                </a:cubicBezTo>
                <a:cubicBezTo>
                  <a:pt x="7740" y="4704"/>
                  <a:pt x="7706" y="4704"/>
                  <a:pt x="7673" y="4671"/>
                </a:cubicBezTo>
                <a:cubicBezTo>
                  <a:pt x="7573" y="4604"/>
                  <a:pt x="7506" y="4537"/>
                  <a:pt x="7406" y="4471"/>
                </a:cubicBezTo>
                <a:cubicBezTo>
                  <a:pt x="5938" y="3403"/>
                  <a:pt x="3437" y="1702"/>
                  <a:pt x="100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51"/>
          <p:cNvSpPr/>
          <p:nvPr/>
        </p:nvSpPr>
        <p:spPr>
          <a:xfrm flipH="1">
            <a:off x="7782679" y="2841343"/>
            <a:ext cx="356920" cy="1002224"/>
          </a:xfrm>
          <a:custGeom>
            <a:avLst/>
            <a:gdLst/>
            <a:ahLst/>
            <a:cxnLst/>
            <a:rect l="l" t="t" r="r" b="b"/>
            <a:pathLst>
              <a:path w="5239" h="14711" extrusionOk="0">
                <a:moveTo>
                  <a:pt x="1669" y="0"/>
                </a:moveTo>
                <a:cubicBezTo>
                  <a:pt x="1669" y="0"/>
                  <a:pt x="1569" y="201"/>
                  <a:pt x="1435" y="568"/>
                </a:cubicBezTo>
                <a:cubicBezTo>
                  <a:pt x="935" y="2069"/>
                  <a:pt x="1" y="6238"/>
                  <a:pt x="3203" y="11242"/>
                </a:cubicBezTo>
                <a:cubicBezTo>
                  <a:pt x="3737" y="12109"/>
                  <a:pt x="2736" y="13910"/>
                  <a:pt x="2736" y="13910"/>
                </a:cubicBezTo>
                <a:lnTo>
                  <a:pt x="3470" y="14244"/>
                </a:lnTo>
                <a:lnTo>
                  <a:pt x="4437" y="14711"/>
                </a:lnTo>
                <a:cubicBezTo>
                  <a:pt x="4437" y="14711"/>
                  <a:pt x="5238" y="12276"/>
                  <a:pt x="4471" y="11042"/>
                </a:cubicBezTo>
                <a:cubicBezTo>
                  <a:pt x="3170" y="8940"/>
                  <a:pt x="1068" y="5137"/>
                  <a:pt x="2536" y="1368"/>
                </a:cubicBezTo>
                <a:cubicBezTo>
                  <a:pt x="2603" y="1268"/>
                  <a:pt x="2636" y="1201"/>
                  <a:pt x="2670" y="1101"/>
                </a:cubicBezTo>
                <a:cubicBezTo>
                  <a:pt x="2670" y="1068"/>
                  <a:pt x="2670" y="1068"/>
                  <a:pt x="2670" y="1068"/>
                </a:cubicBezTo>
                <a:lnTo>
                  <a:pt x="1669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51"/>
          <p:cNvSpPr/>
          <p:nvPr/>
        </p:nvSpPr>
        <p:spPr>
          <a:xfrm flipH="1">
            <a:off x="6219221" y="2038463"/>
            <a:ext cx="1534027" cy="2352851"/>
          </a:xfrm>
          <a:custGeom>
            <a:avLst/>
            <a:gdLst/>
            <a:ahLst/>
            <a:cxnLst/>
            <a:rect l="l" t="t" r="r" b="b"/>
            <a:pathLst>
              <a:path w="22517" h="34536" extrusionOk="0">
                <a:moveTo>
                  <a:pt x="7948" y="1"/>
                </a:moveTo>
                <a:cubicBezTo>
                  <a:pt x="6856" y="1"/>
                  <a:pt x="5692" y="144"/>
                  <a:pt x="4571" y="544"/>
                </a:cubicBezTo>
                <a:cubicBezTo>
                  <a:pt x="2402" y="1345"/>
                  <a:pt x="468" y="3113"/>
                  <a:pt x="401" y="3146"/>
                </a:cubicBezTo>
                <a:cubicBezTo>
                  <a:pt x="268" y="3279"/>
                  <a:pt x="167" y="3413"/>
                  <a:pt x="167" y="3413"/>
                </a:cubicBezTo>
                <a:cubicBezTo>
                  <a:pt x="67" y="3513"/>
                  <a:pt x="1" y="3546"/>
                  <a:pt x="1" y="3546"/>
                </a:cubicBezTo>
                <a:cubicBezTo>
                  <a:pt x="167" y="3680"/>
                  <a:pt x="1068" y="4080"/>
                  <a:pt x="1235" y="4213"/>
                </a:cubicBezTo>
                <a:cubicBezTo>
                  <a:pt x="1302" y="4147"/>
                  <a:pt x="1402" y="4080"/>
                  <a:pt x="1468" y="4013"/>
                </a:cubicBezTo>
                <a:cubicBezTo>
                  <a:pt x="2336" y="3179"/>
                  <a:pt x="3803" y="1712"/>
                  <a:pt x="7039" y="1311"/>
                </a:cubicBezTo>
                <a:cubicBezTo>
                  <a:pt x="7495" y="1252"/>
                  <a:pt x="7934" y="1227"/>
                  <a:pt x="8350" y="1227"/>
                </a:cubicBezTo>
                <a:cubicBezTo>
                  <a:pt x="10520" y="1227"/>
                  <a:pt x="12095" y="1916"/>
                  <a:pt x="12543" y="2112"/>
                </a:cubicBezTo>
                <a:cubicBezTo>
                  <a:pt x="14945" y="3012"/>
                  <a:pt x="16512" y="4380"/>
                  <a:pt x="17580" y="5648"/>
                </a:cubicBezTo>
                <a:cubicBezTo>
                  <a:pt x="18214" y="6415"/>
                  <a:pt x="18647" y="7115"/>
                  <a:pt x="18948" y="7649"/>
                </a:cubicBezTo>
                <a:cubicBezTo>
                  <a:pt x="20682" y="10685"/>
                  <a:pt x="20949" y="13453"/>
                  <a:pt x="21249" y="16722"/>
                </a:cubicBezTo>
                <a:cubicBezTo>
                  <a:pt x="21283" y="17023"/>
                  <a:pt x="21316" y="17323"/>
                  <a:pt x="21349" y="17623"/>
                </a:cubicBezTo>
                <a:cubicBezTo>
                  <a:pt x="21516" y="20325"/>
                  <a:pt x="21349" y="22627"/>
                  <a:pt x="21182" y="24228"/>
                </a:cubicBezTo>
                <a:lnTo>
                  <a:pt x="20649" y="18157"/>
                </a:lnTo>
                <a:cubicBezTo>
                  <a:pt x="19548" y="17356"/>
                  <a:pt x="18414" y="16556"/>
                  <a:pt x="17313" y="15722"/>
                </a:cubicBezTo>
                <a:cubicBezTo>
                  <a:pt x="17180" y="15622"/>
                  <a:pt x="17046" y="15555"/>
                  <a:pt x="16913" y="15421"/>
                </a:cubicBezTo>
                <a:cubicBezTo>
                  <a:pt x="15545" y="14421"/>
                  <a:pt x="14144" y="13420"/>
                  <a:pt x="12776" y="12419"/>
                </a:cubicBezTo>
                <a:cubicBezTo>
                  <a:pt x="12510" y="14321"/>
                  <a:pt x="12276" y="16222"/>
                  <a:pt x="12009" y="18123"/>
                </a:cubicBezTo>
                <a:cubicBezTo>
                  <a:pt x="13510" y="20091"/>
                  <a:pt x="15011" y="22093"/>
                  <a:pt x="16512" y="24094"/>
                </a:cubicBezTo>
                <a:lnTo>
                  <a:pt x="15779" y="33267"/>
                </a:lnTo>
                <a:lnTo>
                  <a:pt x="15745" y="33568"/>
                </a:lnTo>
                <a:lnTo>
                  <a:pt x="15679" y="34435"/>
                </a:lnTo>
                <a:lnTo>
                  <a:pt x="16346" y="34535"/>
                </a:lnTo>
                <a:lnTo>
                  <a:pt x="17046" y="29632"/>
                </a:lnTo>
                <a:lnTo>
                  <a:pt x="17847" y="24028"/>
                </a:lnTo>
                <a:lnTo>
                  <a:pt x="12610" y="17923"/>
                </a:lnTo>
                <a:lnTo>
                  <a:pt x="13143" y="13520"/>
                </a:lnTo>
                <a:lnTo>
                  <a:pt x="20082" y="18624"/>
                </a:lnTo>
                <a:lnTo>
                  <a:pt x="20749" y="26196"/>
                </a:lnTo>
                <a:lnTo>
                  <a:pt x="21750" y="26329"/>
                </a:lnTo>
                <a:cubicBezTo>
                  <a:pt x="22217" y="23761"/>
                  <a:pt x="22517" y="20558"/>
                  <a:pt x="22250" y="16922"/>
                </a:cubicBezTo>
                <a:cubicBezTo>
                  <a:pt x="21983" y="13120"/>
                  <a:pt x="21783" y="10184"/>
                  <a:pt x="19882" y="7015"/>
                </a:cubicBezTo>
                <a:cubicBezTo>
                  <a:pt x="19148" y="5781"/>
                  <a:pt x="17113" y="2512"/>
                  <a:pt x="12977" y="911"/>
                </a:cubicBezTo>
                <a:cubicBezTo>
                  <a:pt x="12811" y="840"/>
                  <a:pt x="10592" y="1"/>
                  <a:pt x="7948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51"/>
          <p:cNvSpPr/>
          <p:nvPr/>
        </p:nvSpPr>
        <p:spPr>
          <a:xfrm flipH="1">
            <a:off x="6432798" y="3720934"/>
            <a:ext cx="2552124" cy="1422570"/>
          </a:xfrm>
          <a:custGeom>
            <a:avLst/>
            <a:gdLst/>
            <a:ahLst/>
            <a:cxnLst/>
            <a:rect l="l" t="t" r="r" b="b"/>
            <a:pathLst>
              <a:path w="37461" h="20881" extrusionOk="0">
                <a:moveTo>
                  <a:pt x="12461" y="1"/>
                </a:moveTo>
                <a:cubicBezTo>
                  <a:pt x="10176" y="1"/>
                  <a:pt x="9040" y="1500"/>
                  <a:pt x="9040" y="1500"/>
                </a:cubicBezTo>
                <a:cubicBezTo>
                  <a:pt x="8150" y="1287"/>
                  <a:pt x="7340" y="1193"/>
                  <a:pt x="6606" y="1193"/>
                </a:cubicBezTo>
                <a:cubicBezTo>
                  <a:pt x="1480" y="1193"/>
                  <a:pt x="0" y="5736"/>
                  <a:pt x="0" y="5736"/>
                </a:cubicBezTo>
                <a:lnTo>
                  <a:pt x="3136" y="7337"/>
                </a:lnTo>
                <a:cubicBezTo>
                  <a:pt x="4315" y="4755"/>
                  <a:pt x="6165" y="4188"/>
                  <a:pt x="7563" y="4188"/>
                </a:cubicBezTo>
                <a:cubicBezTo>
                  <a:pt x="8657" y="4188"/>
                  <a:pt x="9474" y="4535"/>
                  <a:pt x="9474" y="4535"/>
                </a:cubicBezTo>
                <a:cubicBezTo>
                  <a:pt x="10057" y="2298"/>
                  <a:pt x="11499" y="1723"/>
                  <a:pt x="12827" y="1723"/>
                </a:cubicBezTo>
                <a:cubicBezTo>
                  <a:pt x="14233" y="1723"/>
                  <a:pt x="15511" y="2367"/>
                  <a:pt x="15511" y="2367"/>
                </a:cubicBezTo>
                <a:cubicBezTo>
                  <a:pt x="15511" y="2367"/>
                  <a:pt x="29655" y="12541"/>
                  <a:pt x="31689" y="13942"/>
                </a:cubicBezTo>
                <a:cubicBezTo>
                  <a:pt x="33724" y="15310"/>
                  <a:pt x="33324" y="17778"/>
                  <a:pt x="33324" y="17778"/>
                </a:cubicBezTo>
                <a:cubicBezTo>
                  <a:pt x="36393" y="18812"/>
                  <a:pt x="36359" y="20880"/>
                  <a:pt x="36359" y="20880"/>
                </a:cubicBezTo>
                <a:lnTo>
                  <a:pt x="37227" y="20847"/>
                </a:lnTo>
                <a:cubicBezTo>
                  <a:pt x="37460" y="18479"/>
                  <a:pt x="34225" y="17011"/>
                  <a:pt x="34225" y="17011"/>
                </a:cubicBezTo>
                <a:cubicBezTo>
                  <a:pt x="34191" y="14009"/>
                  <a:pt x="32290" y="12975"/>
                  <a:pt x="32290" y="12975"/>
                </a:cubicBezTo>
                <a:lnTo>
                  <a:pt x="15978" y="1033"/>
                </a:lnTo>
                <a:cubicBezTo>
                  <a:pt x="14600" y="269"/>
                  <a:pt x="13428" y="1"/>
                  <a:pt x="124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51"/>
          <p:cNvSpPr/>
          <p:nvPr/>
        </p:nvSpPr>
        <p:spPr>
          <a:xfrm flipH="1">
            <a:off x="6339673" y="2936789"/>
            <a:ext cx="568183" cy="1304505"/>
          </a:xfrm>
          <a:custGeom>
            <a:avLst/>
            <a:gdLst/>
            <a:ahLst/>
            <a:cxnLst/>
            <a:rect l="l" t="t" r="r" b="b"/>
            <a:pathLst>
              <a:path w="8340" h="19148" extrusionOk="0">
                <a:moveTo>
                  <a:pt x="734" y="0"/>
                </a:moveTo>
                <a:lnTo>
                  <a:pt x="1" y="4837"/>
                </a:lnTo>
                <a:lnTo>
                  <a:pt x="4470" y="10741"/>
                </a:lnTo>
                <a:lnTo>
                  <a:pt x="3503" y="19147"/>
                </a:lnTo>
                <a:lnTo>
                  <a:pt x="3970" y="18013"/>
                </a:lnTo>
                <a:lnTo>
                  <a:pt x="4637" y="16446"/>
                </a:lnTo>
                <a:lnTo>
                  <a:pt x="6405" y="12376"/>
                </a:lnTo>
                <a:lnTo>
                  <a:pt x="8340" y="13010"/>
                </a:lnTo>
                <a:lnTo>
                  <a:pt x="7906" y="5404"/>
                </a:lnTo>
                <a:lnTo>
                  <a:pt x="734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51"/>
          <p:cNvSpPr/>
          <p:nvPr/>
        </p:nvSpPr>
        <p:spPr>
          <a:xfrm flipH="1">
            <a:off x="7425895" y="1702800"/>
            <a:ext cx="543249" cy="461359"/>
          </a:xfrm>
          <a:custGeom>
            <a:avLst/>
            <a:gdLst/>
            <a:ahLst/>
            <a:cxnLst/>
            <a:rect l="l" t="t" r="r" b="b"/>
            <a:pathLst>
              <a:path w="7974" h="6772" extrusionOk="0">
                <a:moveTo>
                  <a:pt x="2402" y="0"/>
                </a:moveTo>
                <a:cubicBezTo>
                  <a:pt x="568" y="2202"/>
                  <a:pt x="134" y="4437"/>
                  <a:pt x="34" y="5538"/>
                </a:cubicBezTo>
                <a:cubicBezTo>
                  <a:pt x="1" y="5971"/>
                  <a:pt x="1" y="6238"/>
                  <a:pt x="1" y="6238"/>
                </a:cubicBezTo>
                <a:lnTo>
                  <a:pt x="534" y="6772"/>
                </a:lnTo>
                <a:cubicBezTo>
                  <a:pt x="534" y="6639"/>
                  <a:pt x="568" y="6538"/>
                  <a:pt x="568" y="6438"/>
                </a:cubicBezTo>
                <a:cubicBezTo>
                  <a:pt x="568" y="6272"/>
                  <a:pt x="601" y="6105"/>
                  <a:pt x="635" y="5938"/>
                </a:cubicBezTo>
                <a:cubicBezTo>
                  <a:pt x="1068" y="2702"/>
                  <a:pt x="2336" y="1468"/>
                  <a:pt x="2336" y="1468"/>
                </a:cubicBezTo>
                <a:lnTo>
                  <a:pt x="6906" y="5971"/>
                </a:lnTo>
                <a:lnTo>
                  <a:pt x="6972" y="6005"/>
                </a:lnTo>
                <a:lnTo>
                  <a:pt x="7406" y="5938"/>
                </a:lnTo>
                <a:lnTo>
                  <a:pt x="7973" y="5838"/>
                </a:lnTo>
                <a:lnTo>
                  <a:pt x="7773" y="5638"/>
                </a:lnTo>
                <a:lnTo>
                  <a:pt x="2402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1"/>
          <p:cNvSpPr/>
          <p:nvPr/>
        </p:nvSpPr>
        <p:spPr>
          <a:xfrm flipH="1">
            <a:off x="6978169" y="4043525"/>
            <a:ext cx="2006756" cy="1084785"/>
          </a:xfrm>
          <a:custGeom>
            <a:avLst/>
            <a:gdLst/>
            <a:ahLst/>
            <a:cxnLst/>
            <a:rect l="l" t="t" r="r" b="b"/>
            <a:pathLst>
              <a:path w="29055" h="15645" extrusionOk="0">
                <a:moveTo>
                  <a:pt x="1768" y="0"/>
                </a:moveTo>
                <a:lnTo>
                  <a:pt x="0" y="1001"/>
                </a:lnTo>
                <a:lnTo>
                  <a:pt x="28220" y="15645"/>
                </a:lnTo>
                <a:lnTo>
                  <a:pt x="29054" y="15445"/>
                </a:lnTo>
                <a:lnTo>
                  <a:pt x="17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1"/>
          <p:cNvSpPr/>
          <p:nvPr/>
        </p:nvSpPr>
        <p:spPr>
          <a:xfrm flipH="1">
            <a:off x="8771274" y="4127575"/>
            <a:ext cx="372726" cy="981791"/>
          </a:xfrm>
          <a:custGeom>
            <a:avLst/>
            <a:gdLst/>
            <a:ahLst/>
            <a:cxnLst/>
            <a:rect l="l" t="t" r="r" b="b"/>
            <a:pathLst>
              <a:path w="5471" h="14278" extrusionOk="0">
                <a:moveTo>
                  <a:pt x="3636" y="1"/>
                </a:moveTo>
                <a:cubicBezTo>
                  <a:pt x="3636" y="1"/>
                  <a:pt x="967" y="5104"/>
                  <a:pt x="0" y="14278"/>
                </a:cubicBezTo>
                <a:lnTo>
                  <a:pt x="1501" y="14278"/>
                </a:lnTo>
                <a:cubicBezTo>
                  <a:pt x="1501" y="14278"/>
                  <a:pt x="2502" y="5104"/>
                  <a:pt x="5471" y="1368"/>
                </a:cubicBezTo>
                <a:lnTo>
                  <a:pt x="36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1"/>
          <p:cNvSpPr/>
          <p:nvPr/>
        </p:nvSpPr>
        <p:spPr>
          <a:xfrm flipH="1">
            <a:off x="7559969" y="2061831"/>
            <a:ext cx="865969" cy="775018"/>
          </a:xfrm>
          <a:custGeom>
            <a:avLst/>
            <a:gdLst/>
            <a:ahLst/>
            <a:cxnLst/>
            <a:rect l="l" t="t" r="r" b="b"/>
            <a:pathLst>
              <a:path w="12711" h="11376" extrusionOk="0">
                <a:moveTo>
                  <a:pt x="335" y="1"/>
                </a:moveTo>
                <a:lnTo>
                  <a:pt x="1" y="935"/>
                </a:lnTo>
                <a:cubicBezTo>
                  <a:pt x="1" y="935"/>
                  <a:pt x="4271" y="3470"/>
                  <a:pt x="8207" y="5738"/>
                </a:cubicBezTo>
                <a:cubicBezTo>
                  <a:pt x="12110" y="7973"/>
                  <a:pt x="12710" y="11376"/>
                  <a:pt x="12710" y="11376"/>
                </a:cubicBezTo>
                <a:cubicBezTo>
                  <a:pt x="12376" y="6906"/>
                  <a:pt x="8640" y="5138"/>
                  <a:pt x="8640" y="5138"/>
                </a:cubicBezTo>
                <a:lnTo>
                  <a:pt x="3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51"/>
          <p:cNvSpPr/>
          <p:nvPr/>
        </p:nvSpPr>
        <p:spPr>
          <a:xfrm flipH="1">
            <a:off x="7691796" y="2311858"/>
            <a:ext cx="725013" cy="577244"/>
          </a:xfrm>
          <a:custGeom>
            <a:avLst/>
            <a:gdLst/>
            <a:ahLst/>
            <a:cxnLst/>
            <a:rect l="l" t="t" r="r" b="b"/>
            <a:pathLst>
              <a:path w="10642" h="8473" extrusionOk="0">
                <a:moveTo>
                  <a:pt x="0" y="0"/>
                </a:moveTo>
                <a:lnTo>
                  <a:pt x="100" y="1134"/>
                </a:lnTo>
                <a:cubicBezTo>
                  <a:pt x="100" y="1134"/>
                  <a:pt x="5204" y="3803"/>
                  <a:pt x="7439" y="4970"/>
                </a:cubicBezTo>
                <a:cubicBezTo>
                  <a:pt x="9707" y="6105"/>
                  <a:pt x="10641" y="8473"/>
                  <a:pt x="10641" y="8473"/>
                </a:cubicBezTo>
                <a:cubicBezTo>
                  <a:pt x="10441" y="6005"/>
                  <a:pt x="7906" y="4437"/>
                  <a:pt x="7906" y="44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51"/>
          <p:cNvSpPr/>
          <p:nvPr/>
        </p:nvSpPr>
        <p:spPr>
          <a:xfrm flipH="1">
            <a:off x="7023672" y="4118798"/>
            <a:ext cx="245532" cy="170182"/>
          </a:xfrm>
          <a:custGeom>
            <a:avLst/>
            <a:gdLst/>
            <a:ahLst/>
            <a:cxnLst/>
            <a:rect l="l" t="t" r="r" b="b"/>
            <a:pathLst>
              <a:path w="3604" h="2498" extrusionOk="0">
                <a:moveTo>
                  <a:pt x="2273" y="1"/>
                </a:moveTo>
                <a:cubicBezTo>
                  <a:pt x="1867" y="1"/>
                  <a:pt x="1065" y="277"/>
                  <a:pt x="1" y="1998"/>
                </a:cubicBezTo>
                <a:lnTo>
                  <a:pt x="534" y="2498"/>
                </a:lnTo>
                <a:cubicBezTo>
                  <a:pt x="534" y="2498"/>
                  <a:pt x="1365" y="656"/>
                  <a:pt x="2934" y="656"/>
                </a:cubicBezTo>
                <a:cubicBezTo>
                  <a:pt x="3144" y="656"/>
                  <a:pt x="3367" y="689"/>
                  <a:pt x="3603" y="763"/>
                </a:cubicBezTo>
                <a:lnTo>
                  <a:pt x="2569" y="63"/>
                </a:lnTo>
                <a:cubicBezTo>
                  <a:pt x="2569" y="63"/>
                  <a:pt x="2466" y="1"/>
                  <a:pt x="2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 flipH="1">
            <a:off x="7575912" y="4768459"/>
            <a:ext cx="320472" cy="340910"/>
          </a:xfrm>
          <a:custGeom>
            <a:avLst/>
            <a:gdLst/>
            <a:ahLst/>
            <a:cxnLst/>
            <a:rect l="l" t="t" r="r" b="b"/>
            <a:pathLst>
              <a:path w="4704" h="5004" extrusionOk="0">
                <a:moveTo>
                  <a:pt x="3202" y="0"/>
                </a:moveTo>
                <a:cubicBezTo>
                  <a:pt x="3202" y="0"/>
                  <a:pt x="467" y="2669"/>
                  <a:pt x="0" y="5004"/>
                </a:cubicBezTo>
                <a:lnTo>
                  <a:pt x="1535" y="5004"/>
                </a:lnTo>
                <a:cubicBezTo>
                  <a:pt x="1535" y="5004"/>
                  <a:pt x="2635" y="1768"/>
                  <a:pt x="4704" y="934"/>
                </a:cubicBezTo>
                <a:lnTo>
                  <a:pt x="32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flipH="1">
            <a:off x="7073676" y="2895913"/>
            <a:ext cx="1056794" cy="1395387"/>
          </a:xfrm>
          <a:custGeom>
            <a:avLst/>
            <a:gdLst/>
            <a:ahLst/>
            <a:cxnLst/>
            <a:rect l="l" t="t" r="r" b="b"/>
            <a:pathLst>
              <a:path w="15512" h="20482" extrusionOk="0">
                <a:moveTo>
                  <a:pt x="2002" y="0"/>
                </a:moveTo>
                <a:cubicBezTo>
                  <a:pt x="1968" y="67"/>
                  <a:pt x="1968" y="133"/>
                  <a:pt x="1935" y="200"/>
                </a:cubicBezTo>
                <a:cubicBezTo>
                  <a:pt x="0" y="4070"/>
                  <a:pt x="2035" y="7706"/>
                  <a:pt x="3303" y="9507"/>
                </a:cubicBezTo>
                <a:cubicBezTo>
                  <a:pt x="4370" y="11075"/>
                  <a:pt x="3603" y="12909"/>
                  <a:pt x="3336" y="13443"/>
                </a:cubicBezTo>
                <a:cubicBezTo>
                  <a:pt x="3303" y="13543"/>
                  <a:pt x="3236" y="13610"/>
                  <a:pt x="3236" y="13610"/>
                </a:cubicBezTo>
                <a:cubicBezTo>
                  <a:pt x="3236" y="13610"/>
                  <a:pt x="10441" y="18947"/>
                  <a:pt x="12676" y="20481"/>
                </a:cubicBezTo>
                <a:cubicBezTo>
                  <a:pt x="13076" y="19247"/>
                  <a:pt x="14277" y="18547"/>
                  <a:pt x="14978" y="18213"/>
                </a:cubicBezTo>
                <a:cubicBezTo>
                  <a:pt x="15278" y="18080"/>
                  <a:pt x="15511" y="18013"/>
                  <a:pt x="15511" y="18013"/>
                </a:cubicBezTo>
                <a:cubicBezTo>
                  <a:pt x="15511" y="18013"/>
                  <a:pt x="14744" y="17446"/>
                  <a:pt x="14010" y="17046"/>
                </a:cubicBezTo>
                <a:cubicBezTo>
                  <a:pt x="12509" y="8940"/>
                  <a:pt x="7339" y="7239"/>
                  <a:pt x="4971" y="6138"/>
                </a:cubicBezTo>
                <a:cubicBezTo>
                  <a:pt x="4937" y="2468"/>
                  <a:pt x="3369" y="867"/>
                  <a:pt x="2536" y="300"/>
                </a:cubicBezTo>
                <a:cubicBezTo>
                  <a:pt x="2235" y="100"/>
                  <a:pt x="2002" y="0"/>
                  <a:pt x="20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51"/>
          <p:cNvSpPr/>
          <p:nvPr/>
        </p:nvSpPr>
        <p:spPr>
          <a:xfrm flipH="1">
            <a:off x="7446402" y="1770995"/>
            <a:ext cx="497740" cy="524991"/>
          </a:xfrm>
          <a:custGeom>
            <a:avLst/>
            <a:gdLst/>
            <a:ahLst/>
            <a:cxnLst/>
            <a:rect l="l" t="t" r="r" b="b"/>
            <a:pathLst>
              <a:path w="7306" h="7706" extrusionOk="0">
                <a:moveTo>
                  <a:pt x="2102" y="0"/>
                </a:moveTo>
                <a:cubicBezTo>
                  <a:pt x="34" y="1768"/>
                  <a:pt x="1" y="5271"/>
                  <a:pt x="1" y="5271"/>
                </a:cubicBezTo>
                <a:lnTo>
                  <a:pt x="3503" y="7706"/>
                </a:lnTo>
                <a:cubicBezTo>
                  <a:pt x="4971" y="6038"/>
                  <a:pt x="7306" y="5204"/>
                  <a:pt x="7306" y="5204"/>
                </a:cubicBezTo>
                <a:cubicBezTo>
                  <a:pt x="7306" y="5204"/>
                  <a:pt x="4804" y="2635"/>
                  <a:pt x="21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51"/>
          <p:cNvSpPr/>
          <p:nvPr/>
        </p:nvSpPr>
        <p:spPr>
          <a:xfrm flipH="1">
            <a:off x="8453132" y="4268475"/>
            <a:ext cx="415918" cy="840895"/>
          </a:xfrm>
          <a:custGeom>
            <a:avLst/>
            <a:gdLst/>
            <a:ahLst/>
            <a:cxnLst/>
            <a:rect l="l" t="t" r="r" b="b"/>
            <a:pathLst>
              <a:path w="6105" h="11976" extrusionOk="0">
                <a:moveTo>
                  <a:pt x="3703" y="1"/>
                </a:moveTo>
                <a:cubicBezTo>
                  <a:pt x="2902" y="1502"/>
                  <a:pt x="2102" y="3370"/>
                  <a:pt x="1401" y="5505"/>
                </a:cubicBezTo>
                <a:cubicBezTo>
                  <a:pt x="634" y="7940"/>
                  <a:pt x="234" y="10141"/>
                  <a:pt x="0" y="11976"/>
                </a:cubicBezTo>
                <a:lnTo>
                  <a:pt x="2302" y="11976"/>
                </a:lnTo>
                <a:cubicBezTo>
                  <a:pt x="2535" y="10308"/>
                  <a:pt x="2969" y="8240"/>
                  <a:pt x="3803" y="5972"/>
                </a:cubicBezTo>
                <a:cubicBezTo>
                  <a:pt x="4537" y="4070"/>
                  <a:pt x="5337" y="2469"/>
                  <a:pt x="6105" y="1168"/>
                </a:cubicBezTo>
                <a:cubicBezTo>
                  <a:pt x="5304" y="768"/>
                  <a:pt x="4504" y="401"/>
                  <a:pt x="37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51"/>
          <p:cNvSpPr/>
          <p:nvPr/>
        </p:nvSpPr>
        <p:spPr>
          <a:xfrm flipH="1">
            <a:off x="6832778" y="3216316"/>
            <a:ext cx="836401" cy="927283"/>
          </a:xfrm>
          <a:custGeom>
            <a:avLst/>
            <a:gdLst/>
            <a:ahLst/>
            <a:cxnLst/>
            <a:rect l="l" t="t" r="r" b="b"/>
            <a:pathLst>
              <a:path w="12277" h="13611" extrusionOk="0">
                <a:moveTo>
                  <a:pt x="1" y="0"/>
                </a:moveTo>
                <a:cubicBezTo>
                  <a:pt x="1" y="0"/>
                  <a:pt x="7106" y="2069"/>
                  <a:pt x="8707" y="11342"/>
                </a:cubicBezTo>
                <a:cubicBezTo>
                  <a:pt x="11576" y="13143"/>
                  <a:pt x="12276" y="13610"/>
                  <a:pt x="12276" y="13610"/>
                </a:cubicBezTo>
                <a:lnTo>
                  <a:pt x="9641" y="10441"/>
                </a:lnTo>
                <a:cubicBezTo>
                  <a:pt x="9574" y="9507"/>
                  <a:pt x="9241" y="6372"/>
                  <a:pt x="6706" y="3570"/>
                </a:cubicBezTo>
                <a:cubicBezTo>
                  <a:pt x="4104" y="734"/>
                  <a:pt x="935" y="134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51"/>
          <p:cNvSpPr/>
          <p:nvPr/>
        </p:nvSpPr>
        <p:spPr>
          <a:xfrm flipH="1">
            <a:off x="7169122" y="4152589"/>
            <a:ext cx="952286" cy="602315"/>
          </a:xfrm>
          <a:custGeom>
            <a:avLst/>
            <a:gdLst/>
            <a:ahLst/>
            <a:cxnLst/>
            <a:rect l="l" t="t" r="r" b="b"/>
            <a:pathLst>
              <a:path w="13978" h="8841" extrusionOk="0">
                <a:moveTo>
                  <a:pt x="1" y="1"/>
                </a:moveTo>
                <a:cubicBezTo>
                  <a:pt x="1769" y="1602"/>
                  <a:pt x="4037" y="3436"/>
                  <a:pt x="6806" y="5171"/>
                </a:cubicBezTo>
                <a:cubicBezTo>
                  <a:pt x="9408" y="6805"/>
                  <a:pt x="11876" y="7973"/>
                  <a:pt x="13977" y="8840"/>
                </a:cubicBezTo>
                <a:cubicBezTo>
                  <a:pt x="9307" y="5905"/>
                  <a:pt x="4671" y="2936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83;p51"/>
          <p:cNvSpPr txBox="1">
            <a:spLocks/>
          </p:cNvSpPr>
          <p:nvPr/>
        </p:nvSpPr>
        <p:spPr>
          <a:xfrm>
            <a:off x="285756" y="2049685"/>
            <a:ext cx="6203955" cy="77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5400">
                <a:solidFill>
                  <a:schemeClr val="accent1">
                    <a:lumMod val="75000"/>
                  </a:schemeClr>
                </a:solidFill>
              </a:rPr>
              <a:t>THANK YOU SIR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 txBox="1">
            <a:spLocks noGrp="1"/>
          </p:cNvSpPr>
          <p:nvPr>
            <p:ph type="title" idx="2"/>
          </p:nvPr>
        </p:nvSpPr>
        <p:spPr>
          <a:xfrm>
            <a:off x="2316986" y="227475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8" name="Google Shape;678;p30"/>
          <p:cNvSpPr txBox="1">
            <a:spLocks noGrp="1"/>
          </p:cNvSpPr>
          <p:nvPr>
            <p:ph type="title"/>
          </p:nvPr>
        </p:nvSpPr>
        <p:spPr>
          <a:xfrm>
            <a:off x="3754761" y="1661462"/>
            <a:ext cx="1714500" cy="812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9" name="Google Shape;679;p30"/>
          <p:cNvSpPr txBox="1">
            <a:spLocks noGrp="1"/>
          </p:cNvSpPr>
          <p:nvPr>
            <p:ph type="subTitle" idx="1"/>
          </p:nvPr>
        </p:nvSpPr>
        <p:spPr>
          <a:xfrm>
            <a:off x="789410" y="2966867"/>
            <a:ext cx="7433611" cy="1969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/>
              <a:t> One of the most basic problems that every compiler faces is figuring out how to translate the various types of variables in the source program to the target platform's memory.</a:t>
            </a:r>
          </a:p>
          <a:p>
            <a:pPr marL="0" lvl="0" indent="0"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 </a:t>
            </a:r>
            <a:r>
              <a:rPr lang="en-US"/>
              <a:t>This isn't a simple job.</a:t>
            </a:r>
          </a:p>
          <a:p>
            <a:pPr marL="0" lvl="0" indent="0"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/>
              <a:t> A single duplicate of each, for example. The length of the program, a static variable should be kept "alive.“</a:t>
            </a:r>
          </a:p>
          <a:p>
            <a:pPr marL="0" lvl="0" indent="0" algn="l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/>
              <a:t> Each object instance of the class, on the other hand, should contain a unique copy of all its instance variables (fields).</a:t>
            </a:r>
            <a:endParaRPr/>
          </a:p>
        </p:txBody>
      </p:sp>
      <p:grpSp>
        <p:nvGrpSpPr>
          <p:cNvPr id="31" name="Google Shape;743;p33"/>
          <p:cNvGrpSpPr/>
          <p:nvPr/>
        </p:nvGrpSpPr>
        <p:grpSpPr>
          <a:xfrm>
            <a:off x="3955182" y="475423"/>
            <a:ext cx="1274660" cy="1090239"/>
            <a:chOff x="6033724" y="2409901"/>
            <a:chExt cx="3110286" cy="2733602"/>
          </a:xfrm>
        </p:grpSpPr>
        <p:sp>
          <p:nvSpPr>
            <p:cNvPr id="32" name="Google Shape;744;p33"/>
            <p:cNvSpPr/>
            <p:nvPr/>
          </p:nvSpPr>
          <p:spPr>
            <a:xfrm>
              <a:off x="6619644" y="2409901"/>
              <a:ext cx="1938457" cy="2691785"/>
            </a:xfrm>
            <a:custGeom>
              <a:avLst/>
              <a:gdLst/>
              <a:ahLst/>
              <a:cxnLst/>
              <a:rect l="l" t="t" r="r" b="b"/>
              <a:pathLst>
                <a:path w="29355" h="40763" extrusionOk="0">
                  <a:moveTo>
                    <a:pt x="14677" y="0"/>
                  </a:moveTo>
                  <a:cubicBezTo>
                    <a:pt x="9807" y="0"/>
                    <a:pt x="5404" y="3103"/>
                    <a:pt x="3770" y="7706"/>
                  </a:cubicBezTo>
                  <a:cubicBezTo>
                    <a:pt x="3703" y="7906"/>
                    <a:pt x="3636" y="8106"/>
                    <a:pt x="3570" y="8273"/>
                  </a:cubicBezTo>
                  <a:lnTo>
                    <a:pt x="2435" y="8273"/>
                  </a:lnTo>
                  <a:lnTo>
                    <a:pt x="0" y="15912"/>
                  </a:lnTo>
                  <a:lnTo>
                    <a:pt x="2102" y="17313"/>
                  </a:lnTo>
                  <a:lnTo>
                    <a:pt x="100" y="29855"/>
                  </a:lnTo>
                  <a:lnTo>
                    <a:pt x="13643" y="40763"/>
                  </a:lnTo>
                  <a:lnTo>
                    <a:pt x="11308" y="21683"/>
                  </a:lnTo>
                  <a:lnTo>
                    <a:pt x="7572" y="18147"/>
                  </a:lnTo>
                  <a:lnTo>
                    <a:pt x="6972" y="15712"/>
                  </a:lnTo>
                  <a:lnTo>
                    <a:pt x="6972" y="15712"/>
                  </a:lnTo>
                  <a:lnTo>
                    <a:pt x="11575" y="17513"/>
                  </a:lnTo>
                  <a:lnTo>
                    <a:pt x="11575" y="21716"/>
                  </a:lnTo>
                  <a:lnTo>
                    <a:pt x="14677" y="23117"/>
                  </a:lnTo>
                  <a:lnTo>
                    <a:pt x="17780" y="21716"/>
                  </a:lnTo>
                  <a:lnTo>
                    <a:pt x="17780" y="17513"/>
                  </a:lnTo>
                  <a:lnTo>
                    <a:pt x="22416" y="15712"/>
                  </a:lnTo>
                  <a:lnTo>
                    <a:pt x="21783" y="18147"/>
                  </a:lnTo>
                  <a:lnTo>
                    <a:pt x="18080" y="21683"/>
                  </a:lnTo>
                  <a:lnTo>
                    <a:pt x="15745" y="40763"/>
                  </a:lnTo>
                  <a:lnTo>
                    <a:pt x="29255" y="29855"/>
                  </a:lnTo>
                  <a:lnTo>
                    <a:pt x="27253" y="17313"/>
                  </a:lnTo>
                  <a:lnTo>
                    <a:pt x="29355" y="15912"/>
                  </a:lnTo>
                  <a:lnTo>
                    <a:pt x="26886" y="8140"/>
                  </a:lnTo>
                  <a:lnTo>
                    <a:pt x="25819" y="8373"/>
                  </a:lnTo>
                  <a:cubicBezTo>
                    <a:pt x="24384" y="3470"/>
                    <a:pt x="19848" y="0"/>
                    <a:pt x="146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5;p33"/>
            <p:cNvSpPr/>
            <p:nvPr/>
          </p:nvSpPr>
          <p:spPr>
            <a:xfrm>
              <a:off x="6883978" y="2469397"/>
              <a:ext cx="1409781" cy="812825"/>
            </a:xfrm>
            <a:custGeom>
              <a:avLst/>
              <a:gdLst/>
              <a:ahLst/>
              <a:cxnLst/>
              <a:rect l="l" t="t" r="r" b="b"/>
              <a:pathLst>
                <a:path w="21349" h="12309" extrusionOk="0">
                  <a:moveTo>
                    <a:pt x="10674" y="0"/>
                  </a:moveTo>
                  <a:cubicBezTo>
                    <a:pt x="4804" y="0"/>
                    <a:pt x="0" y="4770"/>
                    <a:pt x="0" y="10674"/>
                  </a:cubicBezTo>
                  <a:cubicBezTo>
                    <a:pt x="0" y="11241"/>
                    <a:pt x="67" y="11775"/>
                    <a:pt x="134" y="12309"/>
                  </a:cubicBezTo>
                  <a:lnTo>
                    <a:pt x="21215" y="12309"/>
                  </a:lnTo>
                  <a:cubicBezTo>
                    <a:pt x="21315" y="11775"/>
                    <a:pt x="21349" y="11241"/>
                    <a:pt x="21349" y="10674"/>
                  </a:cubicBezTo>
                  <a:cubicBezTo>
                    <a:pt x="21349" y="4770"/>
                    <a:pt x="16579" y="0"/>
                    <a:pt x="10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;p33"/>
            <p:cNvSpPr/>
            <p:nvPr/>
          </p:nvSpPr>
          <p:spPr>
            <a:xfrm>
              <a:off x="6690102" y="3015625"/>
              <a:ext cx="898802" cy="1949485"/>
            </a:xfrm>
            <a:custGeom>
              <a:avLst/>
              <a:gdLst/>
              <a:ahLst/>
              <a:cxnLst/>
              <a:rect l="l" t="t" r="r" b="b"/>
              <a:pathLst>
                <a:path w="13611" h="29522" extrusionOk="0">
                  <a:moveTo>
                    <a:pt x="2036" y="1"/>
                  </a:moveTo>
                  <a:lnTo>
                    <a:pt x="1" y="6372"/>
                  </a:lnTo>
                  <a:lnTo>
                    <a:pt x="2036" y="7740"/>
                  </a:lnTo>
                  <a:lnTo>
                    <a:pt x="1" y="20315"/>
                  </a:lnTo>
                  <a:lnTo>
                    <a:pt x="11409" y="29522"/>
                  </a:lnTo>
                  <a:lnTo>
                    <a:pt x="9374" y="12943"/>
                  </a:lnTo>
                  <a:lnTo>
                    <a:pt x="5705" y="9441"/>
                  </a:lnTo>
                  <a:lnTo>
                    <a:pt x="4604" y="5071"/>
                  </a:lnTo>
                  <a:lnTo>
                    <a:pt x="11409" y="7740"/>
                  </a:lnTo>
                  <a:lnTo>
                    <a:pt x="11409" y="11976"/>
                  </a:lnTo>
                  <a:lnTo>
                    <a:pt x="13610" y="12977"/>
                  </a:lnTo>
                  <a:lnTo>
                    <a:pt x="13610" y="2636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FFA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7;p33"/>
            <p:cNvSpPr/>
            <p:nvPr/>
          </p:nvSpPr>
          <p:spPr>
            <a:xfrm>
              <a:off x="7588825" y="3015625"/>
              <a:ext cx="900982" cy="1949485"/>
            </a:xfrm>
            <a:custGeom>
              <a:avLst/>
              <a:gdLst/>
              <a:ahLst/>
              <a:cxnLst/>
              <a:rect l="l" t="t" r="r" b="b"/>
              <a:pathLst>
                <a:path w="13644" h="29522" extrusionOk="0">
                  <a:moveTo>
                    <a:pt x="11609" y="1"/>
                  </a:moveTo>
                  <a:lnTo>
                    <a:pt x="0" y="2636"/>
                  </a:lnTo>
                  <a:lnTo>
                    <a:pt x="0" y="12977"/>
                  </a:lnTo>
                  <a:lnTo>
                    <a:pt x="2202" y="11976"/>
                  </a:lnTo>
                  <a:lnTo>
                    <a:pt x="2202" y="7740"/>
                  </a:lnTo>
                  <a:lnTo>
                    <a:pt x="9040" y="5071"/>
                  </a:lnTo>
                  <a:lnTo>
                    <a:pt x="7939" y="9441"/>
                  </a:lnTo>
                  <a:lnTo>
                    <a:pt x="4237" y="12943"/>
                  </a:lnTo>
                  <a:lnTo>
                    <a:pt x="2202" y="29522"/>
                  </a:lnTo>
                  <a:lnTo>
                    <a:pt x="13644" y="20315"/>
                  </a:lnTo>
                  <a:lnTo>
                    <a:pt x="11609" y="7740"/>
                  </a:lnTo>
                  <a:lnTo>
                    <a:pt x="13644" y="6372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8;p33"/>
            <p:cNvSpPr/>
            <p:nvPr/>
          </p:nvSpPr>
          <p:spPr>
            <a:xfrm>
              <a:off x="6690102" y="2469397"/>
              <a:ext cx="1379009" cy="2495727"/>
            </a:xfrm>
            <a:custGeom>
              <a:avLst/>
              <a:gdLst/>
              <a:ahLst/>
              <a:cxnLst/>
              <a:rect l="l" t="t" r="r" b="b"/>
              <a:pathLst>
                <a:path w="20883" h="37794" extrusionOk="0">
                  <a:moveTo>
                    <a:pt x="13610" y="0"/>
                  </a:moveTo>
                  <a:cubicBezTo>
                    <a:pt x="4504" y="767"/>
                    <a:pt x="3203" y="8273"/>
                    <a:pt x="3203" y="8273"/>
                  </a:cubicBezTo>
                  <a:lnTo>
                    <a:pt x="2036" y="8273"/>
                  </a:lnTo>
                  <a:lnTo>
                    <a:pt x="1" y="14644"/>
                  </a:lnTo>
                  <a:lnTo>
                    <a:pt x="2036" y="16012"/>
                  </a:lnTo>
                  <a:lnTo>
                    <a:pt x="1" y="28587"/>
                  </a:lnTo>
                  <a:lnTo>
                    <a:pt x="11409" y="37794"/>
                  </a:lnTo>
                  <a:lnTo>
                    <a:pt x="9374" y="21215"/>
                  </a:lnTo>
                  <a:lnTo>
                    <a:pt x="5705" y="17713"/>
                  </a:lnTo>
                  <a:lnTo>
                    <a:pt x="4604" y="13343"/>
                  </a:lnTo>
                  <a:lnTo>
                    <a:pt x="11409" y="16012"/>
                  </a:lnTo>
                  <a:lnTo>
                    <a:pt x="11409" y="20248"/>
                  </a:lnTo>
                  <a:lnTo>
                    <a:pt x="13610" y="21249"/>
                  </a:lnTo>
                  <a:lnTo>
                    <a:pt x="13610" y="10908"/>
                  </a:lnTo>
                  <a:lnTo>
                    <a:pt x="20882" y="9273"/>
                  </a:lnTo>
                  <a:lnTo>
                    <a:pt x="20882" y="9273"/>
                  </a:lnTo>
                  <a:lnTo>
                    <a:pt x="13610" y="9941"/>
                  </a:lnTo>
                  <a:lnTo>
                    <a:pt x="5772" y="7872"/>
                  </a:lnTo>
                  <a:cubicBezTo>
                    <a:pt x="5872" y="2002"/>
                    <a:pt x="13610" y="0"/>
                    <a:pt x="13610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9;p33"/>
            <p:cNvSpPr/>
            <p:nvPr/>
          </p:nvSpPr>
          <p:spPr>
            <a:xfrm>
              <a:off x="8210007" y="3520055"/>
              <a:ext cx="169644" cy="130023"/>
            </a:xfrm>
            <a:custGeom>
              <a:avLst/>
              <a:gdLst/>
              <a:ahLst/>
              <a:cxnLst/>
              <a:rect l="l" t="t" r="r" b="b"/>
              <a:pathLst>
                <a:path w="2569" h="1969" extrusionOk="0">
                  <a:moveTo>
                    <a:pt x="2335" y="0"/>
                  </a:moveTo>
                  <a:lnTo>
                    <a:pt x="0" y="1969"/>
                  </a:lnTo>
                  <a:lnTo>
                    <a:pt x="2569" y="1035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0;p33"/>
            <p:cNvSpPr/>
            <p:nvPr/>
          </p:nvSpPr>
          <p:spPr>
            <a:xfrm>
              <a:off x="7529328" y="2489207"/>
              <a:ext cx="764421" cy="636643"/>
            </a:xfrm>
            <a:custGeom>
              <a:avLst/>
              <a:gdLst/>
              <a:ahLst/>
              <a:cxnLst/>
              <a:rect l="l" t="t" r="r" b="b"/>
              <a:pathLst>
                <a:path w="11576" h="9641" extrusionOk="0">
                  <a:moveTo>
                    <a:pt x="3437" y="0"/>
                  </a:moveTo>
                  <a:cubicBezTo>
                    <a:pt x="3437" y="0"/>
                    <a:pt x="1" y="1701"/>
                    <a:pt x="901" y="9641"/>
                  </a:cubicBezTo>
                  <a:lnTo>
                    <a:pt x="8207" y="8973"/>
                  </a:lnTo>
                  <a:lnTo>
                    <a:pt x="11576" y="8206"/>
                  </a:lnTo>
                  <a:cubicBezTo>
                    <a:pt x="11576" y="8206"/>
                    <a:pt x="10842" y="1435"/>
                    <a:pt x="3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51;p33"/>
            <p:cNvSpPr/>
            <p:nvPr/>
          </p:nvSpPr>
          <p:spPr>
            <a:xfrm>
              <a:off x="7734232" y="3638981"/>
              <a:ext cx="378909" cy="1326115"/>
            </a:xfrm>
            <a:custGeom>
              <a:avLst/>
              <a:gdLst/>
              <a:ahLst/>
              <a:cxnLst/>
              <a:rect l="l" t="t" r="r" b="b"/>
              <a:pathLst>
                <a:path w="5738" h="20082" extrusionOk="0">
                  <a:moveTo>
                    <a:pt x="5737" y="1"/>
                  </a:moveTo>
                  <a:lnTo>
                    <a:pt x="2035" y="3503"/>
                  </a:lnTo>
                  <a:lnTo>
                    <a:pt x="0" y="20082"/>
                  </a:lnTo>
                  <a:lnTo>
                    <a:pt x="1301" y="19048"/>
                  </a:lnTo>
                  <a:lnTo>
                    <a:pt x="3069" y="3737"/>
                  </a:lnTo>
                  <a:lnTo>
                    <a:pt x="5737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2;p33"/>
            <p:cNvSpPr/>
            <p:nvPr/>
          </p:nvSpPr>
          <p:spPr>
            <a:xfrm>
              <a:off x="7855338" y="2515620"/>
              <a:ext cx="438406" cy="546374"/>
            </a:xfrm>
            <a:custGeom>
              <a:avLst/>
              <a:gdLst/>
              <a:ahLst/>
              <a:cxnLst/>
              <a:rect l="l" t="t" r="r" b="b"/>
              <a:pathLst>
                <a:path w="6639" h="8274" extrusionOk="0">
                  <a:moveTo>
                    <a:pt x="1" y="1"/>
                  </a:moveTo>
                  <a:lnTo>
                    <a:pt x="1" y="1"/>
                  </a:lnTo>
                  <a:cubicBezTo>
                    <a:pt x="4938" y="2602"/>
                    <a:pt x="5571" y="7306"/>
                    <a:pt x="5571" y="7306"/>
                  </a:cubicBezTo>
                  <a:lnTo>
                    <a:pt x="4504" y="8273"/>
                  </a:lnTo>
                  <a:lnTo>
                    <a:pt x="6639" y="7806"/>
                  </a:lnTo>
                  <a:cubicBezTo>
                    <a:pt x="5238" y="110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53;p33"/>
            <p:cNvSpPr/>
            <p:nvPr/>
          </p:nvSpPr>
          <p:spPr>
            <a:xfrm>
              <a:off x="8210007" y="3092752"/>
              <a:ext cx="279790" cy="1491268"/>
            </a:xfrm>
            <a:custGeom>
              <a:avLst/>
              <a:gdLst/>
              <a:ahLst/>
              <a:cxnLst/>
              <a:rect l="l" t="t" r="r" b="b"/>
              <a:pathLst>
                <a:path w="4237" h="22583" extrusionOk="0">
                  <a:moveTo>
                    <a:pt x="2569" y="0"/>
                  </a:moveTo>
                  <a:lnTo>
                    <a:pt x="3136" y="4770"/>
                  </a:lnTo>
                  <a:lnTo>
                    <a:pt x="1268" y="5971"/>
                  </a:lnTo>
                  <a:lnTo>
                    <a:pt x="2569" y="18580"/>
                  </a:lnTo>
                  <a:lnTo>
                    <a:pt x="0" y="22583"/>
                  </a:lnTo>
                  <a:lnTo>
                    <a:pt x="0" y="22583"/>
                  </a:lnTo>
                  <a:lnTo>
                    <a:pt x="4237" y="19147"/>
                  </a:lnTo>
                  <a:lnTo>
                    <a:pt x="2335" y="6471"/>
                  </a:lnTo>
                  <a:lnTo>
                    <a:pt x="4237" y="5204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54;p33"/>
            <p:cNvSpPr/>
            <p:nvPr/>
          </p:nvSpPr>
          <p:spPr>
            <a:xfrm>
              <a:off x="7046950" y="3061915"/>
              <a:ext cx="541949" cy="810646"/>
            </a:xfrm>
            <a:custGeom>
              <a:avLst/>
              <a:gdLst/>
              <a:ahLst/>
              <a:cxnLst/>
              <a:rect l="l" t="t" r="r" b="b"/>
              <a:pathLst>
                <a:path w="8207" h="12276" extrusionOk="0">
                  <a:moveTo>
                    <a:pt x="1" y="0"/>
                  </a:moveTo>
                  <a:lnTo>
                    <a:pt x="901" y="3803"/>
                  </a:lnTo>
                  <a:lnTo>
                    <a:pt x="5871" y="7105"/>
                  </a:lnTo>
                  <a:lnTo>
                    <a:pt x="6005" y="11275"/>
                  </a:lnTo>
                  <a:lnTo>
                    <a:pt x="8206" y="12276"/>
                  </a:lnTo>
                  <a:lnTo>
                    <a:pt x="8206" y="19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55;p33"/>
            <p:cNvSpPr/>
            <p:nvPr/>
          </p:nvSpPr>
          <p:spPr>
            <a:xfrm>
              <a:off x="7071184" y="3634623"/>
              <a:ext cx="372503" cy="1333577"/>
            </a:xfrm>
            <a:custGeom>
              <a:avLst/>
              <a:gdLst/>
              <a:ahLst/>
              <a:cxnLst/>
              <a:rect l="l" t="t" r="r" b="b"/>
              <a:pathLst>
                <a:path w="5641" h="20195" extrusionOk="0">
                  <a:moveTo>
                    <a:pt x="1" y="0"/>
                  </a:moveTo>
                  <a:lnTo>
                    <a:pt x="2436" y="4003"/>
                  </a:lnTo>
                  <a:lnTo>
                    <a:pt x="3737" y="18613"/>
                  </a:lnTo>
                  <a:cubicBezTo>
                    <a:pt x="3737" y="18613"/>
                    <a:pt x="5346" y="20195"/>
                    <a:pt x="5604" y="20195"/>
                  </a:cubicBezTo>
                  <a:cubicBezTo>
                    <a:pt x="5629" y="20195"/>
                    <a:pt x="5641" y="20180"/>
                    <a:pt x="5638" y="20148"/>
                  </a:cubicBezTo>
                  <a:cubicBezTo>
                    <a:pt x="5605" y="19781"/>
                    <a:pt x="3603" y="3569"/>
                    <a:pt x="3603" y="356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;p33"/>
            <p:cNvSpPr/>
            <p:nvPr/>
          </p:nvSpPr>
          <p:spPr>
            <a:xfrm>
              <a:off x="6795823" y="2656602"/>
              <a:ext cx="515535" cy="469245"/>
            </a:xfrm>
            <a:custGeom>
              <a:avLst/>
              <a:gdLst/>
              <a:ahLst/>
              <a:cxnLst/>
              <a:rect l="l" t="t" r="r" b="b"/>
              <a:pathLst>
                <a:path w="7807" h="7106" extrusionOk="0">
                  <a:moveTo>
                    <a:pt x="4571" y="0"/>
                  </a:moveTo>
                  <a:cubicBezTo>
                    <a:pt x="2303" y="1735"/>
                    <a:pt x="1335" y="4637"/>
                    <a:pt x="1335" y="4637"/>
                  </a:cubicBezTo>
                  <a:lnTo>
                    <a:pt x="1" y="5371"/>
                  </a:lnTo>
                  <a:lnTo>
                    <a:pt x="7806" y="7106"/>
                  </a:lnTo>
                  <a:cubicBezTo>
                    <a:pt x="7806" y="7106"/>
                    <a:pt x="3237" y="5304"/>
                    <a:pt x="2736" y="4871"/>
                  </a:cubicBezTo>
                  <a:cubicBezTo>
                    <a:pt x="2036" y="2836"/>
                    <a:pt x="4570" y="1"/>
                    <a:pt x="4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7;p33"/>
            <p:cNvSpPr/>
            <p:nvPr/>
          </p:nvSpPr>
          <p:spPr>
            <a:xfrm>
              <a:off x="6690102" y="3436324"/>
              <a:ext cx="345891" cy="218180"/>
            </a:xfrm>
            <a:custGeom>
              <a:avLst/>
              <a:gdLst/>
              <a:ahLst/>
              <a:cxnLst/>
              <a:rect l="l" t="t" r="r" b="b"/>
              <a:pathLst>
                <a:path w="5238" h="3304" extrusionOk="0">
                  <a:moveTo>
                    <a:pt x="1" y="1"/>
                  </a:moveTo>
                  <a:lnTo>
                    <a:pt x="1102" y="1335"/>
                  </a:lnTo>
                  <a:lnTo>
                    <a:pt x="1669" y="2603"/>
                  </a:lnTo>
                  <a:lnTo>
                    <a:pt x="5238" y="33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8;p33"/>
            <p:cNvSpPr/>
            <p:nvPr/>
          </p:nvSpPr>
          <p:spPr>
            <a:xfrm>
              <a:off x="7443418" y="3156607"/>
              <a:ext cx="218180" cy="310629"/>
            </a:xfrm>
            <a:custGeom>
              <a:avLst/>
              <a:gdLst/>
              <a:ahLst/>
              <a:cxnLst/>
              <a:rect l="l" t="t" r="r" b="b"/>
              <a:pathLst>
                <a:path w="3304" h="4704" extrusionOk="0">
                  <a:moveTo>
                    <a:pt x="1" y="1"/>
                  </a:moveTo>
                  <a:cubicBezTo>
                    <a:pt x="1" y="1"/>
                    <a:pt x="2202" y="935"/>
                    <a:pt x="2202" y="4704"/>
                  </a:cubicBezTo>
                  <a:lnTo>
                    <a:pt x="3303" y="267"/>
                  </a:lnTo>
                  <a:lnTo>
                    <a:pt x="2202" y="5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9;p33"/>
            <p:cNvSpPr/>
            <p:nvPr/>
          </p:nvSpPr>
          <p:spPr>
            <a:xfrm>
              <a:off x="6833264" y="4473842"/>
              <a:ext cx="484697" cy="389937"/>
            </a:xfrm>
            <a:custGeom>
              <a:avLst/>
              <a:gdLst/>
              <a:ahLst/>
              <a:cxnLst/>
              <a:rect l="l" t="t" r="r" b="b"/>
              <a:pathLst>
                <a:path w="7340" h="5905" extrusionOk="0">
                  <a:moveTo>
                    <a:pt x="1" y="0"/>
                  </a:moveTo>
                  <a:lnTo>
                    <a:pt x="7340" y="5904"/>
                  </a:lnTo>
                  <a:lnTo>
                    <a:pt x="7239" y="2869"/>
                  </a:lnTo>
                  <a:cubicBezTo>
                    <a:pt x="7051" y="3097"/>
                    <a:pt x="6760" y="3193"/>
                    <a:pt x="6399" y="3193"/>
                  </a:cubicBezTo>
                  <a:cubicBezTo>
                    <a:pt x="4332" y="3193"/>
                    <a:pt x="2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0;p33"/>
            <p:cNvSpPr/>
            <p:nvPr/>
          </p:nvSpPr>
          <p:spPr>
            <a:xfrm>
              <a:off x="6033724" y="4473842"/>
              <a:ext cx="1226996" cy="669661"/>
            </a:xfrm>
            <a:custGeom>
              <a:avLst/>
              <a:gdLst/>
              <a:ahLst/>
              <a:cxnLst/>
              <a:rect l="l" t="t" r="r" b="b"/>
              <a:pathLst>
                <a:path w="18581" h="10141" extrusionOk="0">
                  <a:moveTo>
                    <a:pt x="8907" y="0"/>
                  </a:moveTo>
                  <a:lnTo>
                    <a:pt x="6905" y="567"/>
                  </a:lnTo>
                  <a:lnTo>
                    <a:pt x="10074" y="2435"/>
                  </a:lnTo>
                  <a:lnTo>
                    <a:pt x="6238" y="1234"/>
                  </a:lnTo>
                  <a:cubicBezTo>
                    <a:pt x="3436" y="1635"/>
                    <a:pt x="0" y="5471"/>
                    <a:pt x="0" y="5471"/>
                  </a:cubicBezTo>
                  <a:cubicBezTo>
                    <a:pt x="0" y="5471"/>
                    <a:pt x="4237" y="6138"/>
                    <a:pt x="7406" y="8139"/>
                  </a:cubicBezTo>
                  <a:cubicBezTo>
                    <a:pt x="10608" y="10141"/>
                    <a:pt x="14177" y="10141"/>
                    <a:pt x="14177" y="10141"/>
                  </a:cubicBezTo>
                  <a:cubicBezTo>
                    <a:pt x="12743" y="9474"/>
                    <a:pt x="9974" y="6805"/>
                    <a:pt x="9974" y="6805"/>
                  </a:cubicBezTo>
                  <a:lnTo>
                    <a:pt x="9974" y="6805"/>
                  </a:lnTo>
                  <a:cubicBezTo>
                    <a:pt x="13043" y="8540"/>
                    <a:pt x="18580" y="9507"/>
                    <a:pt x="18580" y="9507"/>
                  </a:cubicBezTo>
                  <a:lnTo>
                    <a:pt x="17780" y="7439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1;p33"/>
            <p:cNvSpPr/>
            <p:nvPr/>
          </p:nvSpPr>
          <p:spPr>
            <a:xfrm>
              <a:off x="7919259" y="4473842"/>
              <a:ext cx="1224751" cy="669661"/>
            </a:xfrm>
            <a:custGeom>
              <a:avLst/>
              <a:gdLst/>
              <a:ahLst/>
              <a:cxnLst/>
              <a:rect l="l" t="t" r="r" b="b"/>
              <a:pathLst>
                <a:path w="18547" h="10141" extrusionOk="0">
                  <a:moveTo>
                    <a:pt x="9640" y="0"/>
                  </a:moveTo>
                  <a:lnTo>
                    <a:pt x="801" y="7439"/>
                  </a:lnTo>
                  <a:lnTo>
                    <a:pt x="0" y="9507"/>
                  </a:lnTo>
                  <a:cubicBezTo>
                    <a:pt x="0" y="9507"/>
                    <a:pt x="5504" y="8540"/>
                    <a:pt x="8573" y="6805"/>
                  </a:cubicBezTo>
                  <a:lnTo>
                    <a:pt x="8573" y="6805"/>
                  </a:lnTo>
                  <a:cubicBezTo>
                    <a:pt x="8573" y="6805"/>
                    <a:pt x="5837" y="9474"/>
                    <a:pt x="4370" y="10141"/>
                  </a:cubicBezTo>
                  <a:cubicBezTo>
                    <a:pt x="4370" y="10141"/>
                    <a:pt x="7939" y="10141"/>
                    <a:pt x="11141" y="8139"/>
                  </a:cubicBezTo>
                  <a:cubicBezTo>
                    <a:pt x="14310" y="6138"/>
                    <a:pt x="18547" y="5471"/>
                    <a:pt x="18547" y="5471"/>
                  </a:cubicBezTo>
                  <a:cubicBezTo>
                    <a:pt x="18547" y="5471"/>
                    <a:pt x="15111" y="1635"/>
                    <a:pt x="12342" y="1234"/>
                  </a:cubicBezTo>
                  <a:lnTo>
                    <a:pt x="8473" y="2435"/>
                  </a:lnTo>
                  <a:lnTo>
                    <a:pt x="8473" y="2435"/>
                  </a:lnTo>
                  <a:lnTo>
                    <a:pt x="11675" y="601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6353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0"/>
          <p:cNvSpPr txBox="1">
            <a:spLocks noGrp="1"/>
          </p:cNvSpPr>
          <p:nvPr>
            <p:ph type="title" idx="2"/>
          </p:nvPr>
        </p:nvSpPr>
        <p:spPr>
          <a:xfrm>
            <a:off x="2376192" y="2623411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Suit Used</a:t>
            </a:r>
            <a:endParaRPr/>
          </a:p>
        </p:txBody>
      </p:sp>
      <p:sp>
        <p:nvSpPr>
          <p:cNvPr id="678" name="Google Shape;678;p30"/>
          <p:cNvSpPr txBox="1">
            <a:spLocks noGrp="1"/>
          </p:cNvSpPr>
          <p:nvPr>
            <p:ph type="title"/>
          </p:nvPr>
        </p:nvSpPr>
        <p:spPr>
          <a:xfrm>
            <a:off x="3642928" y="1786451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9" name="Google Shape;679;p30"/>
          <p:cNvSpPr txBox="1">
            <a:spLocks noGrp="1"/>
          </p:cNvSpPr>
          <p:nvPr>
            <p:ph type="subTitle" idx="1"/>
          </p:nvPr>
        </p:nvSpPr>
        <p:spPr>
          <a:xfrm>
            <a:off x="2597602" y="3227673"/>
            <a:ext cx="4151853" cy="350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/>
              <a:t>Nand2tetris</a:t>
            </a:r>
            <a:endParaRPr/>
          </a:p>
        </p:txBody>
      </p:sp>
      <p:grpSp>
        <p:nvGrpSpPr>
          <p:cNvPr id="5" name="Google Shape;762;p33"/>
          <p:cNvGrpSpPr/>
          <p:nvPr/>
        </p:nvGrpSpPr>
        <p:grpSpPr>
          <a:xfrm>
            <a:off x="3937388" y="652091"/>
            <a:ext cx="1055631" cy="1137238"/>
            <a:chOff x="2409205" y="575"/>
            <a:chExt cx="1421483" cy="1956443"/>
          </a:xfrm>
        </p:grpSpPr>
        <p:sp>
          <p:nvSpPr>
            <p:cNvPr id="6" name="Google Shape;763;p33"/>
            <p:cNvSpPr/>
            <p:nvPr/>
          </p:nvSpPr>
          <p:spPr>
            <a:xfrm>
              <a:off x="2642803" y="420849"/>
              <a:ext cx="950143" cy="1291151"/>
            </a:xfrm>
            <a:custGeom>
              <a:avLst/>
              <a:gdLst/>
              <a:ahLst/>
              <a:cxnLst/>
              <a:rect l="l" t="t" r="r" b="b"/>
              <a:pathLst>
                <a:path w="30390" h="41297" extrusionOk="0">
                  <a:moveTo>
                    <a:pt x="15178" y="0"/>
                  </a:moveTo>
                  <a:cubicBezTo>
                    <a:pt x="10108" y="0"/>
                    <a:pt x="5538" y="3202"/>
                    <a:pt x="3837" y="8006"/>
                  </a:cubicBezTo>
                  <a:cubicBezTo>
                    <a:pt x="3737" y="8239"/>
                    <a:pt x="3670" y="8473"/>
                    <a:pt x="3604" y="8673"/>
                  </a:cubicBezTo>
                  <a:lnTo>
                    <a:pt x="3003" y="8673"/>
                  </a:lnTo>
                  <a:cubicBezTo>
                    <a:pt x="2670" y="8673"/>
                    <a:pt x="2336" y="8906"/>
                    <a:pt x="2236" y="9273"/>
                  </a:cubicBezTo>
                  <a:lnTo>
                    <a:pt x="101" y="15945"/>
                  </a:lnTo>
                  <a:cubicBezTo>
                    <a:pt x="1" y="16278"/>
                    <a:pt x="134" y="16679"/>
                    <a:pt x="435" y="16879"/>
                  </a:cubicBezTo>
                  <a:lnTo>
                    <a:pt x="2102" y="18013"/>
                  </a:lnTo>
                  <a:lnTo>
                    <a:pt x="1602" y="21249"/>
                  </a:lnTo>
                  <a:cubicBezTo>
                    <a:pt x="1569" y="21415"/>
                    <a:pt x="1602" y="21615"/>
                    <a:pt x="1702" y="21782"/>
                  </a:cubicBezTo>
                  <a:lnTo>
                    <a:pt x="7173" y="31689"/>
                  </a:lnTo>
                  <a:lnTo>
                    <a:pt x="12143" y="40863"/>
                  </a:lnTo>
                  <a:cubicBezTo>
                    <a:pt x="12276" y="41129"/>
                    <a:pt x="12577" y="41296"/>
                    <a:pt x="12877" y="41296"/>
                  </a:cubicBezTo>
                  <a:cubicBezTo>
                    <a:pt x="12944" y="41296"/>
                    <a:pt x="13044" y="41296"/>
                    <a:pt x="13110" y="41263"/>
                  </a:cubicBezTo>
                  <a:cubicBezTo>
                    <a:pt x="13511" y="41129"/>
                    <a:pt x="13744" y="40763"/>
                    <a:pt x="13711" y="40362"/>
                  </a:cubicBezTo>
                  <a:lnTo>
                    <a:pt x="11576" y="22983"/>
                  </a:lnTo>
                  <a:cubicBezTo>
                    <a:pt x="11543" y="22783"/>
                    <a:pt x="11476" y="22616"/>
                    <a:pt x="11309" y="22483"/>
                  </a:cubicBezTo>
                  <a:lnTo>
                    <a:pt x="7640" y="18980"/>
                  </a:lnTo>
                  <a:lnTo>
                    <a:pt x="6939" y="16212"/>
                  </a:lnTo>
                  <a:lnTo>
                    <a:pt x="6939" y="16212"/>
                  </a:lnTo>
                  <a:lnTo>
                    <a:pt x="11909" y="18146"/>
                  </a:lnTo>
                  <a:lnTo>
                    <a:pt x="12043" y="26085"/>
                  </a:lnTo>
                  <a:cubicBezTo>
                    <a:pt x="12043" y="26419"/>
                    <a:pt x="12243" y="26686"/>
                    <a:pt x="12543" y="26819"/>
                  </a:cubicBezTo>
                  <a:lnTo>
                    <a:pt x="14845" y="27887"/>
                  </a:lnTo>
                  <a:cubicBezTo>
                    <a:pt x="14945" y="27920"/>
                    <a:pt x="15078" y="27953"/>
                    <a:pt x="15178" y="27953"/>
                  </a:cubicBezTo>
                  <a:cubicBezTo>
                    <a:pt x="15312" y="27953"/>
                    <a:pt x="15412" y="27920"/>
                    <a:pt x="15512" y="27887"/>
                  </a:cubicBezTo>
                  <a:lnTo>
                    <a:pt x="17847" y="26819"/>
                  </a:lnTo>
                  <a:cubicBezTo>
                    <a:pt x="18147" y="26686"/>
                    <a:pt x="18347" y="26419"/>
                    <a:pt x="18347" y="26085"/>
                  </a:cubicBezTo>
                  <a:lnTo>
                    <a:pt x="18347" y="18180"/>
                  </a:lnTo>
                  <a:lnTo>
                    <a:pt x="23418" y="16212"/>
                  </a:lnTo>
                  <a:lnTo>
                    <a:pt x="22717" y="18980"/>
                  </a:lnTo>
                  <a:lnTo>
                    <a:pt x="19048" y="22483"/>
                  </a:lnTo>
                  <a:cubicBezTo>
                    <a:pt x="18914" y="22616"/>
                    <a:pt x="18814" y="22783"/>
                    <a:pt x="18781" y="22983"/>
                  </a:cubicBezTo>
                  <a:lnTo>
                    <a:pt x="16680" y="40362"/>
                  </a:lnTo>
                  <a:cubicBezTo>
                    <a:pt x="16613" y="40696"/>
                    <a:pt x="16780" y="41029"/>
                    <a:pt x="17080" y="41196"/>
                  </a:cubicBezTo>
                  <a:cubicBezTo>
                    <a:pt x="17213" y="41263"/>
                    <a:pt x="17347" y="41296"/>
                    <a:pt x="17480" y="41296"/>
                  </a:cubicBezTo>
                  <a:cubicBezTo>
                    <a:pt x="17680" y="41296"/>
                    <a:pt x="17847" y="41230"/>
                    <a:pt x="18014" y="41129"/>
                  </a:cubicBezTo>
                  <a:cubicBezTo>
                    <a:pt x="18114" y="41029"/>
                    <a:pt x="18181" y="40963"/>
                    <a:pt x="18247" y="40863"/>
                  </a:cubicBezTo>
                  <a:lnTo>
                    <a:pt x="23151" y="31689"/>
                  </a:lnTo>
                  <a:lnTo>
                    <a:pt x="28755" y="21615"/>
                  </a:lnTo>
                  <a:cubicBezTo>
                    <a:pt x="28855" y="21449"/>
                    <a:pt x="28888" y="21282"/>
                    <a:pt x="28855" y="21082"/>
                  </a:cubicBezTo>
                  <a:lnTo>
                    <a:pt x="28521" y="18813"/>
                  </a:lnTo>
                  <a:cubicBezTo>
                    <a:pt x="28555" y="18680"/>
                    <a:pt x="28555" y="18547"/>
                    <a:pt x="28521" y="18413"/>
                  </a:cubicBezTo>
                  <a:lnTo>
                    <a:pt x="28421" y="17879"/>
                  </a:lnTo>
                  <a:lnTo>
                    <a:pt x="29922" y="16879"/>
                  </a:lnTo>
                  <a:cubicBezTo>
                    <a:pt x="30223" y="16679"/>
                    <a:pt x="30389" y="16278"/>
                    <a:pt x="30256" y="15945"/>
                  </a:cubicBezTo>
                  <a:lnTo>
                    <a:pt x="28121" y="9273"/>
                  </a:lnTo>
                  <a:cubicBezTo>
                    <a:pt x="28021" y="8906"/>
                    <a:pt x="27687" y="8673"/>
                    <a:pt x="27354" y="8673"/>
                  </a:cubicBezTo>
                  <a:cubicBezTo>
                    <a:pt x="27287" y="8673"/>
                    <a:pt x="27220" y="8706"/>
                    <a:pt x="27154" y="8706"/>
                  </a:cubicBezTo>
                  <a:lnTo>
                    <a:pt x="27020" y="8740"/>
                  </a:lnTo>
                  <a:cubicBezTo>
                    <a:pt x="26720" y="7472"/>
                    <a:pt x="25886" y="5137"/>
                    <a:pt x="23785" y="3169"/>
                  </a:cubicBezTo>
                  <a:cubicBezTo>
                    <a:pt x="21817" y="1301"/>
                    <a:pt x="19782" y="801"/>
                    <a:pt x="19582" y="734"/>
                  </a:cubicBezTo>
                  <a:cubicBezTo>
                    <a:pt x="19048" y="567"/>
                    <a:pt x="18514" y="434"/>
                    <a:pt x="17980" y="334"/>
                  </a:cubicBezTo>
                  <a:cubicBezTo>
                    <a:pt x="17046" y="100"/>
                    <a:pt x="16112" y="0"/>
                    <a:pt x="151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4;p33"/>
            <p:cNvSpPr/>
            <p:nvPr/>
          </p:nvSpPr>
          <p:spPr>
            <a:xfrm>
              <a:off x="3016147" y="575"/>
              <a:ext cx="224264" cy="450560"/>
            </a:xfrm>
            <a:custGeom>
              <a:avLst/>
              <a:gdLst/>
              <a:ahLst/>
              <a:cxnLst/>
              <a:rect l="l" t="t" r="r" b="b"/>
              <a:pathLst>
                <a:path w="7173" h="14411" extrusionOk="0">
                  <a:moveTo>
                    <a:pt x="3170" y="0"/>
                  </a:moveTo>
                  <a:cubicBezTo>
                    <a:pt x="3036" y="0"/>
                    <a:pt x="2870" y="67"/>
                    <a:pt x="2736" y="133"/>
                  </a:cubicBezTo>
                  <a:lnTo>
                    <a:pt x="2536" y="133"/>
                  </a:lnTo>
                  <a:cubicBezTo>
                    <a:pt x="2469" y="133"/>
                    <a:pt x="2369" y="133"/>
                    <a:pt x="2302" y="167"/>
                  </a:cubicBezTo>
                  <a:lnTo>
                    <a:pt x="635" y="667"/>
                  </a:lnTo>
                  <a:cubicBezTo>
                    <a:pt x="234" y="801"/>
                    <a:pt x="1" y="1201"/>
                    <a:pt x="68" y="1601"/>
                  </a:cubicBezTo>
                  <a:lnTo>
                    <a:pt x="1735" y="13677"/>
                  </a:lnTo>
                  <a:cubicBezTo>
                    <a:pt x="1769" y="14110"/>
                    <a:pt x="2136" y="14410"/>
                    <a:pt x="2536" y="14410"/>
                  </a:cubicBezTo>
                  <a:cubicBezTo>
                    <a:pt x="2569" y="14410"/>
                    <a:pt x="4671" y="14310"/>
                    <a:pt x="4671" y="14310"/>
                  </a:cubicBezTo>
                  <a:cubicBezTo>
                    <a:pt x="5071" y="14277"/>
                    <a:pt x="5405" y="13977"/>
                    <a:pt x="5471" y="13576"/>
                  </a:cubicBezTo>
                  <a:lnTo>
                    <a:pt x="7139" y="1368"/>
                  </a:lnTo>
                  <a:cubicBezTo>
                    <a:pt x="7173" y="1168"/>
                    <a:pt x="7106" y="934"/>
                    <a:pt x="6972" y="767"/>
                  </a:cubicBezTo>
                  <a:cubicBezTo>
                    <a:pt x="6839" y="600"/>
                    <a:pt x="6639" y="467"/>
                    <a:pt x="6405" y="434"/>
                  </a:cubicBezTo>
                  <a:lnTo>
                    <a:pt x="3270" y="33"/>
                  </a:lnTo>
                  <a:cubicBezTo>
                    <a:pt x="3236" y="33"/>
                    <a:pt x="3203" y="0"/>
                    <a:pt x="3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5;p33"/>
            <p:cNvSpPr/>
            <p:nvPr/>
          </p:nvSpPr>
          <p:spPr>
            <a:xfrm>
              <a:off x="2767949" y="446891"/>
              <a:ext cx="699836" cy="403662"/>
            </a:xfrm>
            <a:custGeom>
              <a:avLst/>
              <a:gdLst/>
              <a:ahLst/>
              <a:cxnLst/>
              <a:rect l="l" t="t" r="r" b="b"/>
              <a:pathLst>
                <a:path w="22384" h="12911" extrusionOk="0">
                  <a:moveTo>
                    <a:pt x="11175" y="1"/>
                  </a:moveTo>
                  <a:cubicBezTo>
                    <a:pt x="5004" y="1"/>
                    <a:pt x="1" y="5005"/>
                    <a:pt x="1" y="11209"/>
                  </a:cubicBezTo>
                  <a:cubicBezTo>
                    <a:pt x="1" y="11776"/>
                    <a:pt x="34" y="12343"/>
                    <a:pt x="134" y="12910"/>
                  </a:cubicBezTo>
                  <a:lnTo>
                    <a:pt x="22217" y="12910"/>
                  </a:lnTo>
                  <a:cubicBezTo>
                    <a:pt x="22317" y="12343"/>
                    <a:pt x="22383" y="11776"/>
                    <a:pt x="22383" y="11209"/>
                  </a:cubicBezTo>
                  <a:cubicBezTo>
                    <a:pt x="22383" y="5005"/>
                    <a:pt x="17347" y="1"/>
                    <a:pt x="11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6;p33"/>
            <p:cNvSpPr/>
            <p:nvPr/>
          </p:nvSpPr>
          <p:spPr>
            <a:xfrm>
              <a:off x="3117315" y="719101"/>
              <a:ext cx="446402" cy="966808"/>
            </a:xfrm>
            <a:custGeom>
              <a:avLst/>
              <a:gdLst/>
              <a:ahLst/>
              <a:cxnLst/>
              <a:rect l="l" t="t" r="r" b="b"/>
              <a:pathLst>
                <a:path w="14278" h="30923" extrusionOk="0">
                  <a:moveTo>
                    <a:pt x="12142" y="0"/>
                  </a:moveTo>
                  <a:lnTo>
                    <a:pt x="0" y="2735"/>
                  </a:lnTo>
                  <a:lnTo>
                    <a:pt x="0" y="17579"/>
                  </a:lnTo>
                  <a:lnTo>
                    <a:pt x="2302" y="16545"/>
                  </a:lnTo>
                  <a:lnTo>
                    <a:pt x="2302" y="8073"/>
                  </a:lnTo>
                  <a:lnTo>
                    <a:pt x="9441" y="5304"/>
                  </a:lnTo>
                  <a:lnTo>
                    <a:pt x="9441" y="5304"/>
                  </a:lnTo>
                  <a:lnTo>
                    <a:pt x="8306" y="9874"/>
                  </a:lnTo>
                  <a:lnTo>
                    <a:pt x="4437" y="13543"/>
                  </a:lnTo>
                  <a:lnTo>
                    <a:pt x="2302" y="30922"/>
                  </a:lnTo>
                  <a:lnTo>
                    <a:pt x="2302" y="30922"/>
                  </a:lnTo>
                  <a:lnTo>
                    <a:pt x="7272" y="21749"/>
                  </a:lnTo>
                  <a:lnTo>
                    <a:pt x="12776" y="11842"/>
                  </a:lnTo>
                  <a:lnTo>
                    <a:pt x="12142" y="8073"/>
                  </a:lnTo>
                  <a:lnTo>
                    <a:pt x="14277" y="6638"/>
                  </a:lnTo>
                  <a:lnTo>
                    <a:pt x="12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7;p33"/>
            <p:cNvSpPr/>
            <p:nvPr/>
          </p:nvSpPr>
          <p:spPr>
            <a:xfrm>
              <a:off x="3424944" y="968333"/>
              <a:ext cx="84509" cy="64687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2469" y="1"/>
                  </a:moveTo>
                  <a:lnTo>
                    <a:pt x="1" y="2069"/>
                  </a:lnTo>
                  <a:lnTo>
                    <a:pt x="1" y="2069"/>
                  </a:lnTo>
                  <a:lnTo>
                    <a:pt x="2703" y="1101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8;p33"/>
            <p:cNvSpPr/>
            <p:nvPr/>
          </p:nvSpPr>
          <p:spPr>
            <a:xfrm>
              <a:off x="3088115" y="456302"/>
              <a:ext cx="378619" cy="317058"/>
            </a:xfrm>
            <a:custGeom>
              <a:avLst/>
              <a:gdLst/>
              <a:ahLst/>
              <a:cxnLst/>
              <a:rect l="l" t="t" r="r" b="b"/>
              <a:pathLst>
                <a:path w="12110" h="10141" extrusionOk="0">
                  <a:moveTo>
                    <a:pt x="3570" y="0"/>
                  </a:moveTo>
                  <a:cubicBezTo>
                    <a:pt x="3570" y="0"/>
                    <a:pt x="0" y="1801"/>
                    <a:pt x="934" y="10141"/>
                  </a:cubicBezTo>
                  <a:lnTo>
                    <a:pt x="8573" y="9407"/>
                  </a:lnTo>
                  <a:lnTo>
                    <a:pt x="12109" y="8606"/>
                  </a:lnTo>
                  <a:cubicBezTo>
                    <a:pt x="12109" y="8606"/>
                    <a:pt x="11375" y="1535"/>
                    <a:pt x="3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9;p33"/>
            <p:cNvSpPr/>
            <p:nvPr/>
          </p:nvSpPr>
          <p:spPr>
            <a:xfrm>
              <a:off x="3248714" y="469839"/>
              <a:ext cx="218011" cy="271193"/>
            </a:xfrm>
            <a:custGeom>
              <a:avLst/>
              <a:gdLst/>
              <a:ahLst/>
              <a:cxnLst/>
              <a:rect l="l" t="t" r="r" b="b"/>
              <a:pathLst>
                <a:path w="6973" h="8674" extrusionOk="0">
                  <a:moveTo>
                    <a:pt x="0" y="1"/>
                  </a:moveTo>
                  <a:lnTo>
                    <a:pt x="0" y="1"/>
                  </a:lnTo>
                  <a:cubicBezTo>
                    <a:pt x="5204" y="2736"/>
                    <a:pt x="5838" y="7673"/>
                    <a:pt x="5838" y="7673"/>
                  </a:cubicBezTo>
                  <a:lnTo>
                    <a:pt x="4737" y="8674"/>
                  </a:lnTo>
                  <a:lnTo>
                    <a:pt x="4737" y="8674"/>
                  </a:lnTo>
                  <a:lnTo>
                    <a:pt x="6972" y="8173"/>
                  </a:lnTo>
                  <a:cubicBezTo>
                    <a:pt x="5504" y="116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0;p33"/>
            <p:cNvSpPr/>
            <p:nvPr/>
          </p:nvSpPr>
          <p:spPr>
            <a:xfrm>
              <a:off x="2848264" y="740986"/>
              <a:ext cx="269098" cy="527753"/>
            </a:xfrm>
            <a:custGeom>
              <a:avLst/>
              <a:gdLst/>
              <a:ahLst/>
              <a:cxnLst/>
              <a:rect l="l" t="t" r="r" b="b"/>
              <a:pathLst>
                <a:path w="8607" h="16880" extrusionOk="0">
                  <a:moveTo>
                    <a:pt x="0" y="1"/>
                  </a:moveTo>
                  <a:lnTo>
                    <a:pt x="968" y="3970"/>
                  </a:lnTo>
                  <a:lnTo>
                    <a:pt x="6171" y="7473"/>
                  </a:lnTo>
                  <a:lnTo>
                    <a:pt x="6305" y="15845"/>
                  </a:lnTo>
                  <a:lnTo>
                    <a:pt x="8606" y="16879"/>
                  </a:lnTo>
                  <a:lnTo>
                    <a:pt x="8606" y="2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1;p33"/>
            <p:cNvSpPr/>
            <p:nvPr/>
          </p:nvSpPr>
          <p:spPr>
            <a:xfrm>
              <a:off x="2670971" y="926628"/>
              <a:ext cx="172114" cy="108490"/>
            </a:xfrm>
            <a:custGeom>
              <a:avLst/>
              <a:gdLst/>
              <a:ahLst/>
              <a:cxnLst/>
              <a:rect l="l" t="t" r="r" b="b"/>
              <a:pathLst>
                <a:path w="5505" h="3470" extrusionOk="0">
                  <a:moveTo>
                    <a:pt x="1" y="0"/>
                  </a:moveTo>
                  <a:lnTo>
                    <a:pt x="1168" y="1401"/>
                  </a:lnTo>
                  <a:lnTo>
                    <a:pt x="1735" y="2769"/>
                  </a:lnTo>
                  <a:lnTo>
                    <a:pt x="5505" y="3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2;p33"/>
            <p:cNvSpPr/>
            <p:nvPr/>
          </p:nvSpPr>
          <p:spPr>
            <a:xfrm>
              <a:off x="3045347" y="788975"/>
              <a:ext cx="107458" cy="153324"/>
            </a:xfrm>
            <a:custGeom>
              <a:avLst/>
              <a:gdLst/>
              <a:ahLst/>
              <a:cxnLst/>
              <a:rect l="l" t="t" r="r" b="b"/>
              <a:pathLst>
                <a:path w="3437" h="4904" extrusionOk="0">
                  <a:moveTo>
                    <a:pt x="1" y="0"/>
                  </a:moveTo>
                  <a:cubicBezTo>
                    <a:pt x="1" y="0"/>
                    <a:pt x="2302" y="934"/>
                    <a:pt x="2302" y="4904"/>
                  </a:cubicBezTo>
                  <a:lnTo>
                    <a:pt x="3437" y="267"/>
                  </a:lnTo>
                  <a:lnTo>
                    <a:pt x="2302" y="5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3;p33"/>
            <p:cNvSpPr/>
            <p:nvPr/>
          </p:nvSpPr>
          <p:spPr>
            <a:xfrm>
              <a:off x="2670971" y="446891"/>
              <a:ext cx="685235" cy="1239032"/>
            </a:xfrm>
            <a:custGeom>
              <a:avLst/>
              <a:gdLst/>
              <a:ahLst/>
              <a:cxnLst/>
              <a:rect l="l" t="t" r="r" b="b"/>
              <a:pathLst>
                <a:path w="21917" h="39630" extrusionOk="0">
                  <a:moveTo>
                    <a:pt x="14277" y="1"/>
                  </a:moveTo>
                  <a:cubicBezTo>
                    <a:pt x="4737" y="802"/>
                    <a:pt x="3370" y="8674"/>
                    <a:pt x="3370" y="8674"/>
                  </a:cubicBezTo>
                  <a:lnTo>
                    <a:pt x="2135" y="8674"/>
                  </a:lnTo>
                  <a:lnTo>
                    <a:pt x="1" y="15345"/>
                  </a:lnTo>
                  <a:lnTo>
                    <a:pt x="2135" y="16780"/>
                  </a:lnTo>
                  <a:lnTo>
                    <a:pt x="1502" y="20549"/>
                  </a:lnTo>
                  <a:lnTo>
                    <a:pt x="7039" y="30456"/>
                  </a:lnTo>
                  <a:lnTo>
                    <a:pt x="11976" y="39629"/>
                  </a:lnTo>
                  <a:lnTo>
                    <a:pt x="11976" y="39629"/>
                  </a:lnTo>
                  <a:lnTo>
                    <a:pt x="9841" y="22250"/>
                  </a:lnTo>
                  <a:lnTo>
                    <a:pt x="5972" y="18581"/>
                  </a:lnTo>
                  <a:lnTo>
                    <a:pt x="4804" y="14011"/>
                  </a:lnTo>
                  <a:lnTo>
                    <a:pt x="4804" y="14011"/>
                  </a:lnTo>
                  <a:lnTo>
                    <a:pt x="11942" y="16780"/>
                  </a:lnTo>
                  <a:lnTo>
                    <a:pt x="11942" y="25252"/>
                  </a:lnTo>
                  <a:lnTo>
                    <a:pt x="14277" y="26286"/>
                  </a:lnTo>
                  <a:lnTo>
                    <a:pt x="14277" y="11442"/>
                  </a:lnTo>
                  <a:lnTo>
                    <a:pt x="21916" y="9708"/>
                  </a:lnTo>
                  <a:lnTo>
                    <a:pt x="21916" y="9708"/>
                  </a:lnTo>
                  <a:lnTo>
                    <a:pt x="14277" y="10442"/>
                  </a:lnTo>
                  <a:lnTo>
                    <a:pt x="6072" y="8274"/>
                  </a:lnTo>
                  <a:cubicBezTo>
                    <a:pt x="6172" y="2103"/>
                    <a:pt x="14277" y="1"/>
                    <a:pt x="142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4;p33"/>
            <p:cNvSpPr/>
            <p:nvPr/>
          </p:nvSpPr>
          <p:spPr>
            <a:xfrm>
              <a:off x="3466680" y="756649"/>
              <a:ext cx="97015" cy="385904"/>
            </a:xfrm>
            <a:custGeom>
              <a:avLst/>
              <a:gdLst/>
              <a:ahLst/>
              <a:cxnLst/>
              <a:rect l="l" t="t" r="r" b="b"/>
              <a:pathLst>
                <a:path w="3103" h="12343" extrusionOk="0">
                  <a:moveTo>
                    <a:pt x="1368" y="0"/>
                  </a:moveTo>
                  <a:lnTo>
                    <a:pt x="1968" y="5004"/>
                  </a:lnTo>
                  <a:lnTo>
                    <a:pt x="0" y="6271"/>
                  </a:lnTo>
                  <a:lnTo>
                    <a:pt x="634" y="12342"/>
                  </a:lnTo>
                  <a:lnTo>
                    <a:pt x="1668" y="10474"/>
                  </a:lnTo>
                  <a:lnTo>
                    <a:pt x="1134" y="6772"/>
                  </a:lnTo>
                  <a:lnTo>
                    <a:pt x="3102" y="5437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5;p33"/>
            <p:cNvSpPr/>
            <p:nvPr/>
          </p:nvSpPr>
          <p:spPr>
            <a:xfrm>
              <a:off x="3189282" y="1027765"/>
              <a:ext cx="187746" cy="658128"/>
            </a:xfrm>
            <a:custGeom>
              <a:avLst/>
              <a:gdLst/>
              <a:ahLst/>
              <a:cxnLst/>
              <a:rect l="l" t="t" r="r" b="b"/>
              <a:pathLst>
                <a:path w="6005" h="21050" extrusionOk="0">
                  <a:moveTo>
                    <a:pt x="6004" y="1"/>
                  </a:moveTo>
                  <a:lnTo>
                    <a:pt x="2135" y="3670"/>
                  </a:lnTo>
                  <a:lnTo>
                    <a:pt x="0" y="21049"/>
                  </a:lnTo>
                  <a:lnTo>
                    <a:pt x="0" y="21049"/>
                  </a:lnTo>
                  <a:lnTo>
                    <a:pt x="1568" y="18214"/>
                  </a:lnTo>
                  <a:lnTo>
                    <a:pt x="3202" y="3937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6;p33"/>
            <p:cNvSpPr/>
            <p:nvPr/>
          </p:nvSpPr>
          <p:spPr>
            <a:xfrm>
              <a:off x="2865990" y="1036112"/>
              <a:ext cx="179399" cy="649780"/>
            </a:xfrm>
            <a:custGeom>
              <a:avLst/>
              <a:gdLst/>
              <a:ahLst/>
              <a:cxnLst/>
              <a:rect l="l" t="t" r="r" b="b"/>
              <a:pathLst>
                <a:path w="5738" h="20783" extrusionOk="0">
                  <a:moveTo>
                    <a:pt x="0" y="1"/>
                  </a:moveTo>
                  <a:lnTo>
                    <a:pt x="2402" y="3904"/>
                  </a:lnTo>
                  <a:lnTo>
                    <a:pt x="3503" y="16212"/>
                  </a:lnTo>
                  <a:cubicBezTo>
                    <a:pt x="3436" y="16246"/>
                    <a:pt x="3369" y="16279"/>
                    <a:pt x="3303" y="16312"/>
                  </a:cubicBezTo>
                  <a:lnTo>
                    <a:pt x="5738" y="20782"/>
                  </a:lnTo>
                  <a:lnTo>
                    <a:pt x="3603" y="3470"/>
                  </a:lnTo>
                  <a:lnTo>
                    <a:pt x="2702" y="2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7;p33"/>
            <p:cNvSpPr/>
            <p:nvPr/>
          </p:nvSpPr>
          <p:spPr>
            <a:xfrm>
              <a:off x="2724149" y="539712"/>
              <a:ext cx="255560" cy="233643"/>
            </a:xfrm>
            <a:custGeom>
              <a:avLst/>
              <a:gdLst/>
              <a:ahLst/>
              <a:cxnLst/>
              <a:rect l="l" t="t" r="r" b="b"/>
              <a:pathLst>
                <a:path w="8174" h="7473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2369" y="1835"/>
                    <a:pt x="1402" y="4871"/>
                    <a:pt x="1402" y="4871"/>
                  </a:cubicBezTo>
                  <a:lnTo>
                    <a:pt x="1" y="5638"/>
                  </a:lnTo>
                  <a:lnTo>
                    <a:pt x="8173" y="7473"/>
                  </a:lnTo>
                  <a:cubicBezTo>
                    <a:pt x="8173" y="7473"/>
                    <a:pt x="3370" y="5605"/>
                    <a:pt x="2836" y="5138"/>
                  </a:cubicBezTo>
                  <a:cubicBezTo>
                    <a:pt x="2136" y="2970"/>
                    <a:pt x="4771" y="1"/>
                    <a:pt x="47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8;p33"/>
            <p:cNvSpPr/>
            <p:nvPr/>
          </p:nvSpPr>
          <p:spPr>
            <a:xfrm>
              <a:off x="2670971" y="926628"/>
              <a:ext cx="198189" cy="292046"/>
            </a:xfrm>
            <a:custGeom>
              <a:avLst/>
              <a:gdLst/>
              <a:ahLst/>
              <a:cxnLst/>
              <a:rect l="l" t="t" r="r" b="b"/>
              <a:pathLst>
                <a:path w="6339" h="9341" extrusionOk="0">
                  <a:moveTo>
                    <a:pt x="1" y="0"/>
                  </a:moveTo>
                  <a:lnTo>
                    <a:pt x="1402" y="1635"/>
                  </a:lnTo>
                  <a:lnTo>
                    <a:pt x="1602" y="2335"/>
                  </a:lnTo>
                  <a:lnTo>
                    <a:pt x="2903" y="2969"/>
                  </a:lnTo>
                  <a:lnTo>
                    <a:pt x="6338" y="9340"/>
                  </a:lnTo>
                  <a:lnTo>
                    <a:pt x="3937" y="27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9;p33"/>
            <p:cNvSpPr/>
            <p:nvPr/>
          </p:nvSpPr>
          <p:spPr>
            <a:xfrm>
              <a:off x="3043283" y="27681"/>
              <a:ext cx="170019" cy="397378"/>
            </a:xfrm>
            <a:custGeom>
              <a:avLst/>
              <a:gdLst/>
              <a:ahLst/>
              <a:cxnLst/>
              <a:rect l="l" t="t" r="r" b="b"/>
              <a:pathLst>
                <a:path w="5438" h="12710" extrusionOk="0">
                  <a:moveTo>
                    <a:pt x="2302" y="0"/>
                  </a:moveTo>
                  <a:lnTo>
                    <a:pt x="2302" y="2802"/>
                  </a:lnTo>
                  <a:lnTo>
                    <a:pt x="1668" y="100"/>
                  </a:lnTo>
                  <a:lnTo>
                    <a:pt x="0" y="601"/>
                  </a:lnTo>
                  <a:lnTo>
                    <a:pt x="1668" y="12709"/>
                  </a:lnTo>
                  <a:lnTo>
                    <a:pt x="3769" y="12609"/>
                  </a:lnTo>
                  <a:lnTo>
                    <a:pt x="5437" y="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34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0;p33"/>
            <p:cNvSpPr/>
            <p:nvPr/>
          </p:nvSpPr>
          <p:spPr>
            <a:xfrm>
              <a:off x="3043283" y="27681"/>
              <a:ext cx="170019" cy="397378"/>
            </a:xfrm>
            <a:custGeom>
              <a:avLst/>
              <a:gdLst/>
              <a:ahLst/>
              <a:cxnLst/>
              <a:rect l="l" t="t" r="r" b="b"/>
              <a:pathLst>
                <a:path w="5438" h="12710" extrusionOk="0">
                  <a:moveTo>
                    <a:pt x="2302" y="0"/>
                  </a:moveTo>
                  <a:lnTo>
                    <a:pt x="2302" y="2802"/>
                  </a:lnTo>
                  <a:lnTo>
                    <a:pt x="1668" y="100"/>
                  </a:lnTo>
                  <a:lnTo>
                    <a:pt x="0" y="601"/>
                  </a:lnTo>
                  <a:lnTo>
                    <a:pt x="1668" y="12709"/>
                  </a:lnTo>
                  <a:lnTo>
                    <a:pt x="3769" y="12609"/>
                  </a:lnTo>
                  <a:lnTo>
                    <a:pt x="5437" y="40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1;p33"/>
            <p:cNvSpPr/>
            <p:nvPr/>
          </p:nvSpPr>
          <p:spPr>
            <a:xfrm>
              <a:off x="2687665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3203" y="1"/>
                  </a:moveTo>
                  <a:lnTo>
                    <a:pt x="3036" y="4004"/>
                  </a:lnTo>
                  <a:lnTo>
                    <a:pt x="0" y="10542"/>
                  </a:lnTo>
                  <a:lnTo>
                    <a:pt x="5004" y="11509"/>
                  </a:lnTo>
                  <a:lnTo>
                    <a:pt x="10274" y="14711"/>
                  </a:lnTo>
                  <a:lnTo>
                    <a:pt x="7639" y="720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2;p33"/>
            <p:cNvSpPr/>
            <p:nvPr/>
          </p:nvSpPr>
          <p:spPr>
            <a:xfrm>
              <a:off x="2409205" y="1717122"/>
              <a:ext cx="708184" cy="239896"/>
            </a:xfrm>
            <a:custGeom>
              <a:avLst/>
              <a:gdLst/>
              <a:ahLst/>
              <a:cxnLst/>
              <a:rect l="l" t="t" r="r" b="b"/>
              <a:pathLst>
                <a:path w="22651" h="7673" extrusionOk="0">
                  <a:moveTo>
                    <a:pt x="6806" y="0"/>
                  </a:moveTo>
                  <a:lnTo>
                    <a:pt x="1" y="4036"/>
                  </a:lnTo>
                  <a:lnTo>
                    <a:pt x="12643" y="7672"/>
                  </a:lnTo>
                  <a:lnTo>
                    <a:pt x="22650" y="7672"/>
                  </a:lnTo>
                  <a:lnTo>
                    <a:pt x="14445" y="2102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83;p33"/>
            <p:cNvSpPr/>
            <p:nvPr/>
          </p:nvSpPr>
          <p:spPr>
            <a:xfrm>
              <a:off x="3230987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7072" y="1"/>
                  </a:moveTo>
                  <a:lnTo>
                    <a:pt x="2636" y="7206"/>
                  </a:lnTo>
                  <a:lnTo>
                    <a:pt x="0" y="14711"/>
                  </a:lnTo>
                  <a:lnTo>
                    <a:pt x="5271" y="11509"/>
                  </a:lnTo>
                  <a:lnTo>
                    <a:pt x="10274" y="10542"/>
                  </a:lnTo>
                  <a:lnTo>
                    <a:pt x="7206" y="4004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84;p33"/>
            <p:cNvSpPr/>
            <p:nvPr/>
          </p:nvSpPr>
          <p:spPr>
            <a:xfrm>
              <a:off x="3121473" y="1717122"/>
              <a:ext cx="709215" cy="239896"/>
            </a:xfrm>
            <a:custGeom>
              <a:avLst/>
              <a:gdLst/>
              <a:ahLst/>
              <a:cxnLst/>
              <a:rect l="l" t="t" r="r" b="b"/>
              <a:pathLst>
                <a:path w="22684" h="7673" extrusionOk="0">
                  <a:moveTo>
                    <a:pt x="15846" y="0"/>
                  </a:moveTo>
                  <a:lnTo>
                    <a:pt x="8207" y="2102"/>
                  </a:lnTo>
                  <a:lnTo>
                    <a:pt x="1" y="7672"/>
                  </a:lnTo>
                  <a:lnTo>
                    <a:pt x="10008" y="7672"/>
                  </a:lnTo>
                  <a:lnTo>
                    <a:pt x="22684" y="4036"/>
                  </a:lnTo>
                  <a:lnTo>
                    <a:pt x="1584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85;p33"/>
            <p:cNvSpPr/>
            <p:nvPr/>
          </p:nvSpPr>
          <p:spPr>
            <a:xfrm>
              <a:off x="2409205" y="1782806"/>
              <a:ext cx="708184" cy="174209"/>
            </a:xfrm>
            <a:custGeom>
              <a:avLst/>
              <a:gdLst/>
              <a:ahLst/>
              <a:cxnLst/>
              <a:rect l="l" t="t" r="r" b="b"/>
              <a:pathLst>
                <a:path w="22651" h="5572" extrusionOk="0">
                  <a:moveTo>
                    <a:pt x="14445" y="1"/>
                  </a:moveTo>
                  <a:lnTo>
                    <a:pt x="17480" y="4103"/>
                  </a:lnTo>
                  <a:lnTo>
                    <a:pt x="12243" y="4103"/>
                  </a:lnTo>
                  <a:lnTo>
                    <a:pt x="1" y="1935"/>
                  </a:lnTo>
                  <a:lnTo>
                    <a:pt x="12643" y="5571"/>
                  </a:lnTo>
                  <a:lnTo>
                    <a:pt x="22650" y="5571"/>
                  </a:lnTo>
                  <a:lnTo>
                    <a:pt x="14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6;p33"/>
            <p:cNvSpPr/>
            <p:nvPr/>
          </p:nvSpPr>
          <p:spPr>
            <a:xfrm>
              <a:off x="2787770" y="1357312"/>
              <a:ext cx="221137" cy="459971"/>
            </a:xfrm>
            <a:custGeom>
              <a:avLst/>
              <a:gdLst/>
              <a:ahLst/>
              <a:cxnLst/>
              <a:rect l="l" t="t" r="r" b="b"/>
              <a:pathLst>
                <a:path w="7073" h="14712" extrusionOk="0">
                  <a:moveTo>
                    <a:pt x="1" y="1"/>
                  </a:moveTo>
                  <a:lnTo>
                    <a:pt x="3103" y="7906"/>
                  </a:lnTo>
                  <a:lnTo>
                    <a:pt x="3103" y="10508"/>
                  </a:lnTo>
                  <a:lnTo>
                    <a:pt x="1802" y="11509"/>
                  </a:lnTo>
                  <a:lnTo>
                    <a:pt x="7072" y="14711"/>
                  </a:lnTo>
                  <a:lnTo>
                    <a:pt x="4437" y="7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7;p33"/>
            <p:cNvSpPr/>
            <p:nvPr/>
          </p:nvSpPr>
          <p:spPr>
            <a:xfrm>
              <a:off x="3230987" y="1357312"/>
              <a:ext cx="321248" cy="459971"/>
            </a:xfrm>
            <a:custGeom>
              <a:avLst/>
              <a:gdLst/>
              <a:ahLst/>
              <a:cxnLst/>
              <a:rect l="l" t="t" r="r" b="b"/>
              <a:pathLst>
                <a:path w="10275" h="14712" extrusionOk="0">
                  <a:moveTo>
                    <a:pt x="7072" y="1"/>
                  </a:moveTo>
                  <a:lnTo>
                    <a:pt x="6205" y="4304"/>
                  </a:lnTo>
                  <a:lnTo>
                    <a:pt x="8406" y="9508"/>
                  </a:lnTo>
                  <a:lnTo>
                    <a:pt x="5137" y="10508"/>
                  </a:lnTo>
                  <a:lnTo>
                    <a:pt x="0" y="14711"/>
                  </a:lnTo>
                  <a:lnTo>
                    <a:pt x="5271" y="11509"/>
                  </a:lnTo>
                  <a:lnTo>
                    <a:pt x="10274" y="10542"/>
                  </a:lnTo>
                  <a:lnTo>
                    <a:pt x="7206" y="4004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9"/>
          <p:cNvSpPr txBox="1">
            <a:spLocks noGrp="1"/>
          </p:cNvSpPr>
          <p:nvPr>
            <p:ph type="title" idx="2"/>
          </p:nvPr>
        </p:nvSpPr>
        <p:spPr>
          <a:xfrm>
            <a:off x="405734" y="111705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0" name="Google Shape;660;p29"/>
          <p:cNvSpPr txBox="1">
            <a:spLocks noGrp="1"/>
          </p:cNvSpPr>
          <p:nvPr>
            <p:ph type="title" idx="4"/>
          </p:nvPr>
        </p:nvSpPr>
        <p:spPr>
          <a:xfrm>
            <a:off x="241497" y="3116107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3" name="Google Shape;663;p29"/>
          <p:cNvSpPr txBox="1">
            <a:spLocks noGrp="1"/>
          </p:cNvSpPr>
          <p:nvPr>
            <p:ph type="title" idx="7"/>
          </p:nvPr>
        </p:nvSpPr>
        <p:spPr>
          <a:xfrm>
            <a:off x="3177375" y="148902"/>
            <a:ext cx="2351486" cy="824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664" name="Google Shape;664;p29"/>
          <p:cNvSpPr txBox="1">
            <a:spLocks noGrp="1"/>
          </p:cNvSpPr>
          <p:nvPr>
            <p:ph type="subTitle" idx="8"/>
          </p:nvPr>
        </p:nvSpPr>
        <p:spPr>
          <a:xfrm>
            <a:off x="1512522" y="111658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HEAP</a:t>
            </a:r>
            <a:endParaRPr sz="2000"/>
          </a:p>
        </p:txBody>
      </p:sp>
      <p:sp>
        <p:nvSpPr>
          <p:cNvPr id="665" name="Google Shape;665;p29"/>
          <p:cNvSpPr txBox="1">
            <a:spLocks noGrp="1"/>
          </p:cNvSpPr>
          <p:nvPr>
            <p:ph type="subTitle" idx="9"/>
          </p:nvPr>
        </p:nvSpPr>
        <p:spPr>
          <a:xfrm>
            <a:off x="1394174" y="1458355"/>
            <a:ext cx="7525710" cy="154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/>
              <a:t>The heap is a section of memory reserved for dynamic allocation.</a:t>
            </a:r>
          </a:p>
          <a:p>
            <a:pPr marL="0" lvl="0" indent="0">
              <a:spcAft>
                <a:spcPts val="60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/>
              <a:t>The allocation and deallocation of blocks from the heap, unlike the stack, has no prescribed pattern; you can allocate and free a block at any moment.</a:t>
            </a:r>
          </a:p>
          <a:p>
            <a:pPr marL="0" lvl="0" indent="0">
              <a:spcAft>
                <a:spcPts val="600"/>
              </a:spcAft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7" name="Google Shape;667;p29"/>
          <p:cNvSpPr txBox="1">
            <a:spLocks noGrp="1"/>
          </p:cNvSpPr>
          <p:nvPr>
            <p:ph type="subTitle" idx="14"/>
          </p:nvPr>
        </p:nvSpPr>
        <p:spPr>
          <a:xfrm>
            <a:off x="1340754" y="2938525"/>
            <a:ext cx="1080104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STACK</a:t>
            </a:r>
            <a:endParaRPr/>
          </a:p>
        </p:txBody>
      </p:sp>
      <p:sp>
        <p:nvSpPr>
          <p:cNvPr id="668" name="Google Shape;668;p29"/>
          <p:cNvSpPr txBox="1">
            <a:spLocks noGrp="1"/>
          </p:cNvSpPr>
          <p:nvPr>
            <p:ph type="subTitle" idx="15"/>
          </p:nvPr>
        </p:nvSpPr>
        <p:spPr>
          <a:xfrm>
            <a:off x="1395407" y="3300026"/>
            <a:ext cx="7474325" cy="1535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/>
              <a:t>The stack is a global data structure that is used to save and restore all of the VM functions' resources (memory segments) as they move up the calling hierarchy (e.g. main and factorial).</a:t>
            </a:r>
          </a:p>
        </p:txBody>
      </p:sp>
      <p:sp>
        <p:nvSpPr>
          <p:cNvPr id="669" name="Google Shape;669;p29"/>
          <p:cNvSpPr/>
          <p:nvPr/>
        </p:nvSpPr>
        <p:spPr>
          <a:xfrm>
            <a:off x="1294014" y="116493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1308072" y="3116134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524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9"/>
          <p:cNvSpPr txBox="1">
            <a:spLocks noGrp="1"/>
          </p:cNvSpPr>
          <p:nvPr>
            <p:ph type="title" idx="2"/>
          </p:nvPr>
        </p:nvSpPr>
        <p:spPr>
          <a:xfrm>
            <a:off x="616467" y="1181713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8" name="Google Shape;658;p29"/>
          <p:cNvSpPr txBox="1">
            <a:spLocks noGrp="1"/>
          </p:cNvSpPr>
          <p:nvPr>
            <p:ph type="subTitle" idx="1"/>
          </p:nvPr>
        </p:nvSpPr>
        <p:spPr>
          <a:xfrm>
            <a:off x="1537838" y="931766"/>
            <a:ext cx="2524200" cy="38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STATIC</a:t>
            </a:r>
            <a:endParaRPr sz="2000"/>
          </a:p>
        </p:txBody>
      </p:sp>
      <p:sp>
        <p:nvSpPr>
          <p:cNvPr id="659" name="Google Shape;659;p29"/>
          <p:cNvSpPr txBox="1">
            <a:spLocks noGrp="1"/>
          </p:cNvSpPr>
          <p:nvPr>
            <p:ph type="subTitle" idx="3"/>
          </p:nvPr>
        </p:nvSpPr>
        <p:spPr>
          <a:xfrm>
            <a:off x="1544416" y="1299395"/>
            <a:ext cx="6928586" cy="1035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 </a:t>
            </a:r>
            <a:r>
              <a:rPr lang="en-US"/>
              <a:t>Data is stored to and from the stack to several separate memory segments In memory segments have the same access semantics One of the memory segments m is called static</a:t>
            </a:r>
          </a:p>
        </p:txBody>
      </p:sp>
      <p:sp>
        <p:nvSpPr>
          <p:cNvPr id="660" name="Google Shape;660;p29"/>
          <p:cNvSpPr txBox="1">
            <a:spLocks noGrp="1"/>
          </p:cNvSpPr>
          <p:nvPr>
            <p:ph type="title" idx="4"/>
          </p:nvPr>
        </p:nvSpPr>
        <p:spPr>
          <a:xfrm>
            <a:off x="570419" y="2484582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1" name="Google Shape;661;p29"/>
          <p:cNvSpPr txBox="1">
            <a:spLocks noGrp="1"/>
          </p:cNvSpPr>
          <p:nvPr>
            <p:ph type="subTitle" idx="5"/>
          </p:nvPr>
        </p:nvSpPr>
        <p:spPr>
          <a:xfrm>
            <a:off x="1524681" y="2392518"/>
            <a:ext cx="955382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CPU</a:t>
            </a:r>
            <a:endParaRPr sz="2000"/>
          </a:p>
        </p:txBody>
      </p:sp>
      <p:sp>
        <p:nvSpPr>
          <p:cNvPr id="662" name="Google Shape;662;p29"/>
          <p:cNvSpPr txBox="1">
            <a:spLocks noGrp="1"/>
          </p:cNvSpPr>
          <p:nvPr>
            <p:ph type="subTitle" idx="6"/>
          </p:nvPr>
        </p:nvSpPr>
        <p:spPr>
          <a:xfrm>
            <a:off x="1544414" y="2793038"/>
            <a:ext cx="7507487" cy="1930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/>
              <a:t>A central processing unit, is the electronic circuitry within a computer that executes instructions that make up a computer program.</a:t>
            </a:r>
          </a:p>
          <a:p>
            <a:pPr marL="0" lvl="0" indent="0">
              <a:spcAft>
                <a:spcPts val="160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&gt;&gt;</a:t>
            </a:r>
            <a:r>
              <a:rPr lang="en-US"/>
              <a:t>The control unit controls all CPU operations, including ALU operations, the movement of data within the CPU, and the exchange of data and control signals across external interfaces.</a:t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1512003" y="11554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1505425" y="247803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63;p29"/>
          <p:cNvSpPr txBox="1">
            <a:spLocks noGrp="1"/>
          </p:cNvSpPr>
          <p:nvPr>
            <p:ph type="title" idx="7"/>
          </p:nvPr>
        </p:nvSpPr>
        <p:spPr>
          <a:xfrm>
            <a:off x="3177375" y="148902"/>
            <a:ext cx="2351486" cy="824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23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82A13159-95E5-4865-8AFB-F388A51AB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48" b="10249"/>
          <a:stretch/>
        </p:blipFill>
        <p:spPr>
          <a:xfrm>
            <a:off x="1962150" y="911026"/>
            <a:ext cx="4797883" cy="3832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74D28-2C21-4C74-8232-9109845DA2DE}"/>
              </a:ext>
            </a:extLst>
          </p:cNvPr>
          <p:cNvSpPr txBox="1"/>
          <p:nvPr/>
        </p:nvSpPr>
        <p:spPr>
          <a:xfrm>
            <a:off x="3873954" y="438150"/>
            <a:ext cx="10695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Arial"/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2427057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63;p29"/>
          <p:cNvSpPr txBox="1">
            <a:spLocks noGrp="1"/>
          </p:cNvSpPr>
          <p:nvPr>
            <p:ph type="title" idx="7"/>
          </p:nvPr>
        </p:nvSpPr>
        <p:spPr>
          <a:xfrm>
            <a:off x="102162" y="103545"/>
            <a:ext cx="8374913" cy="824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/>
              <a:t>Memory Allocation Algorithm</a:t>
            </a:r>
            <a:endParaRPr lang="en-GB" sz="4400" err="1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7D59D4F-137E-4458-88CE-B5044028B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10D7D4A2-14E1-47D8-B882-8EC6DED7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2" y="1508204"/>
            <a:ext cx="3958771" cy="3025163"/>
          </a:xfrm>
          <a:prstGeom prst="rect">
            <a:avLst/>
          </a:prstGeom>
        </p:spPr>
      </p:pic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D40C4CE9-1D1F-43A2-81BF-89DE59AC7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829" y="1506239"/>
            <a:ext cx="3559628" cy="30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7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gue of Champions Business Meeting">
  <a:themeElements>
    <a:clrScheme name="Simple Light">
      <a:dk1>
        <a:srgbClr val="000000"/>
      </a:dk1>
      <a:lt1>
        <a:srgbClr val="FFFFFF"/>
      </a:lt1>
      <a:dk2>
        <a:srgbClr val="86F4FF"/>
      </a:dk2>
      <a:lt2>
        <a:srgbClr val="000000"/>
      </a:lt2>
      <a:accent1>
        <a:srgbClr val="FF9EE1"/>
      </a:accent1>
      <a:accent2>
        <a:srgbClr val="BB4BDD"/>
      </a:accent2>
      <a:accent3>
        <a:srgbClr val="4CFFB8"/>
      </a:accent3>
      <a:accent4>
        <a:srgbClr val="37B684"/>
      </a:accent4>
      <a:accent5>
        <a:srgbClr val="000000"/>
      </a:accent5>
      <a:accent6>
        <a:srgbClr val="520F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30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League of Champions Business Meeting</vt:lpstr>
      <vt:lpstr>19AIE112 Elements of Computing System-2 TEAM – 4</vt:lpstr>
      <vt:lpstr>TEAM-MATES</vt:lpstr>
      <vt:lpstr>AIM of the Project</vt:lpstr>
      <vt:lpstr>Introduction</vt:lpstr>
      <vt:lpstr>SOFTWARE Suit Used</vt:lpstr>
      <vt:lpstr>01</vt:lpstr>
      <vt:lpstr>03</vt:lpstr>
      <vt:lpstr>PowerPoint Presentation</vt:lpstr>
      <vt:lpstr>Memory Allocation Algorithm</vt:lpstr>
      <vt:lpstr>class Memory {       static int MEMORY, HEAP_BASE, NEXT_POINTER, SIZE, HEAP_LIMIT, OOM, freeList, i;    /** Initializes memory parameters. */   function void init() {     let MEMORY = 0;     let SIZE = 0;     let NEXT_POINTER = 1;     let HEAP_BASE = 2048;     let HEAP_LIMIT = 16383;     let freeList = HEAP_BASE;     let freeList[SIZE] = HEAP_LIMIT - HEAP_BASE;     let OOM = 137;     let i = 0;      return;   }    </vt:lpstr>
      <vt:lpstr>/** Returns the value of the main memory at the given address. */   function int peek(int address) {     return MEMORY[address];   }    /** Sets the value of the main memory at this address    *  to the given value. */   function void poke(int address, int value) {     let MEMORY[address] = value;          return;   }       </vt:lpstr>
      <vt:lpstr>  /** finds and allocates from the heap a memory block of the     *  specified size and returns a reference to its base address. */   function int alloc(int size) {     var bool defragged;     var int currentFreeSegment, block, newFreeSegment, previousFreeSegment;      let defragged = false;     let currentFreeSegment = freeList;      while (~block) {       if (currentFreeSegment[SIZE] &gt; size) {         if (currentFreeSegment = freeList) {           if (currentFreeSegment[NEXT_POINTER]) {             let freeList = currentFreeSegment[NEXT_POINTER];           } else {             let freeList = currentFreeSegment + size + 1;             let freeList[SIZE] = currentFreeSegment[SIZE] - size - 1;           }         }     </vt:lpstr>
      <vt:lpstr>else {           if (size &lt; (currentFreeSegment[SIZE] - 2)) {             let newFreeSegment = currentFreeSegment + size + 1;             let newFreeSegment[SIZE] = currentFreeSegment[SIZE] - size - 1;             let previousFreeSegment[NEXT_POINTER] = newFreeSegment;           } else {             let previousFreeSegment[NEXT_POINTER] = currentFreeSegment[NEXT_POINTER];           }         }          let block = currentFreeSegment + 1;       }  </vt:lpstr>
      <vt:lpstr>else {         if (currentFreeSegment[NEXT_POINTER] = null) {           if (defragged) {             do Sys.error(OOM);           } else {             do Memory.defrag();             let defragged = true;             let currentFreeSegment = freeList;           }         } else {           let previousFreeSegment = currentFreeSegment;           let currentFreeSegment = currentFreeSegment[NEXT_POINTER];         }       }     }      let block[-1] = size + 1;     let block[0] = null;      return block;   }          </vt:lpstr>
      <vt:lpstr>function void defrag() {     var int currentFreeSegment, nextFreeSegment;      let currentFreeSegment = freeList;     let nextFreeSegment = currentFreeSegment[NEXT_POINTER];      while (~(nextFreeSegment = 0)) {       if ((currentFreeSegment + currentFreeSegment[SIZE]) = nextFreeSegment) {         let currentFreeSegment[SIZE] = currentFreeSegment[SIZE] + nextFreeSegment[SIZE];         let currentFreeSegment[NEXT_POINTER] = nextFreeSegment[NEXT_POINTER];         let nextFreeSegment[SIZE] = null;         let nextFreeSegment[NEXT_POINTER] = null;       }        let currentFreeSegment = nextFreeSegment;       let nextFreeSegment = currentFreeSegment[NEXT_POINTER];     }      return; }       </vt:lpstr>
      <vt:lpstr>/** De-allocates the given object and frees its space. */   function void deAlloc(int block) {     var int segment, segmentLength, oldFreeList, currentFreeSegment, oldNextSegment;      let segment = block - 1;     let segmentLength = segment[0];      while (i &lt; (segmentLength - 1)) {       let block[i] = null;       let i = i + 1;     }      if (segment &lt; freeList) {       let oldFreeList = freeList;       let freeList = segment;       let freeList[NEXT_POINTER] = oldFreeList;       return;     }        </vt:lpstr>
      <vt:lpstr>  let currentFreeSegment = freeList;      while ((currentFreeSegment[NEXT_POINTER] &lt; segment) &amp; currentFreeSegment[NEXT_POINTER]) {       let currentFreeSegment = currentFreeSegment[NEXT_POINTER];     }      if (currentFreeSegment[NEXT_POINTER] &gt; 0) {       let oldNextSegment = currentFreeSegment[NEXT_POINTER];       let currentFreeSegment[NEXT_POINTER] = segment;       let segment[NEXT_POINTER] = oldNextSegment;     } else {       let currentFreeSegment[NEXT_POINTER] = segment;     }          return;   } }       </vt:lpstr>
      <vt:lpstr>Simulation in VM Emulator</vt:lpstr>
      <vt:lpstr>CPU(CENTRAL PROCESSING UNIT)</vt:lpstr>
      <vt:lpstr>PowerPoint Presentation</vt:lpstr>
      <vt:lpstr>INSTRUCTION BITS</vt:lpstr>
      <vt:lpstr>C Instruction </vt:lpstr>
      <vt:lpstr>PowerPoint Presentation</vt:lpstr>
      <vt:lpstr>ALU</vt:lpstr>
      <vt:lpstr>Program Counter</vt:lpstr>
      <vt:lpstr>PowerPoint Presentation</vt:lpstr>
      <vt:lpstr>Simulation in Hardware simulator.</vt:lpstr>
      <vt:lpstr>INFERENCE</vt:lpstr>
      <vt:lpstr>CONCLUSION</vt:lpstr>
      <vt:lpstr>THANK YOU SIR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– 4 </dc:title>
  <cp:revision>122</cp:revision>
  <dcterms:modified xsi:type="dcterms:W3CDTF">2021-08-11T03:21:07Z</dcterms:modified>
</cp:coreProperties>
</file>