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2A7C-0CFC-4E71-1DCC-6D30B7C2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A88FD-27A5-4479-54EA-54AED5B7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10F8-F1B1-2A68-E996-2C346EFA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1D1E-2FBB-B0BD-51F2-C94B710A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4DC4-17F2-9D45-AE7F-E4C0BE2F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B00C-8E28-0F38-C77D-FF946B59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3E510-3BBD-FB0D-D897-0BC63AB9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E725-0FCC-C404-ED23-8C96454E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0056-DC96-A95D-576D-200B6A40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26A1-EA23-ECDA-404A-23F36C8E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BB624-DE62-3F7F-6C43-88B4EFA2E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FD667-1DAE-0126-AFD5-64EA9F98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AB97-7333-AA14-3D28-E2FFC5B3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5FF9-82DA-B925-12D4-834330DD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54E1-6546-4572-73FA-1D316793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A1BD-1469-7AA3-400F-D603E226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69CC-D33C-5C19-7B50-446D563E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44E7-D9E5-DA2B-516F-B31C83CD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3FBA-79DF-A3EE-0379-B4968159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CB49-C02E-3D10-8806-4437CBEF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411-9479-7059-1C29-4E4FA614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088D-840F-E9D6-B4B1-BD1F43DB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DBAF-6CCD-6499-DCAE-5E78BE54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7C86-35CC-FAF5-EFC9-D4146117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0627-547B-2C90-7F85-3BCA250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3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488B-3EA5-5E25-2D3C-FA394673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2587-CDC1-2B72-0508-3A0A68373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77449-AE54-6F7E-65D3-A5E60A576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5D1A-0628-65E8-AED5-391DAF11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DD768-9BDE-715C-3407-5DB0EE42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9B0-3312-F30A-3583-CB49A27D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C05-A998-0288-0829-5CFB1E1D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E8ED-D568-C746-16DC-2541BA37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182A8-92FE-B036-77F5-CC4D4149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B26D7-1533-197E-6F2F-6E2D133B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16ED9-21ED-2817-F907-0386F5E62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2C3C2-3DA1-FC4B-D2F3-269464FD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1495F-14BC-9D2C-24C1-E6BA21F3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99593-4B81-AF2F-C572-D34F93A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EA1-EBA9-18F0-B7F7-3DFAB017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6B7B1-A86C-780F-325C-D7F4A88C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1D253-A1A1-CE8C-9373-D75CCCCE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28D7-B276-C93D-D50D-C76154D8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0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7732E-0FD4-EC60-2460-92E43B61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E589C-5ACF-05BC-E5BD-A623DADC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B0FFD-D15F-777A-7742-0B595FC3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1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10EB-A11E-EE91-9C6B-6BF66572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EDE9-92A9-BD5B-0250-9F9947BF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7B1D9-D9B0-EEF3-BC90-19CEE4BD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1A3E-9019-89A9-1EC8-BE4BD069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52ACE-E16F-3B8D-AB7D-18990811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1AB0-B1EE-805C-3741-F2C705BE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5BDB-3213-7C76-D680-DA0B2061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48D5F-822E-22F3-7724-D26928F3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C913-C312-C936-9B5D-CB43F629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0748-80F9-C4A1-E7BF-9E696707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A62-4519-97AB-5E92-7F2B1871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64987-4719-1E15-C4FB-E8B2872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F64B4-7F19-F612-9E00-1B4DF057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3E8C-EE24-A9F9-871E-A9DCB641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E9FA-3526-FB21-01A5-D188C81AB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1B54-7CCE-4FE8-828D-4335AE1AA41D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3704-E448-7354-046C-B0302E7A8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CC-04D2-7637-BA0E-6F28C7ED4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CC7B-1A56-4861-A993-784E101D5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4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88FC-C930-B716-3F14-FE798C2FB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08DA-B981-0AE4-C48D-411244470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Few IFS and Their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91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D62-4C0C-4088-88D6-671BD7DB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49" y="2423972"/>
            <a:ext cx="412490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D34A-3C91-99A3-C19D-60F54E17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2247735"/>
            <a:ext cx="402011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9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A7C91-1C1F-E81B-4563-B0ACF424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02" y="2538288"/>
            <a:ext cx="408679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8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EFB3D-B9F9-5873-C834-62AFBE61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2443025"/>
            <a:ext cx="402963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94C4-26B9-8DD8-56C2-B1FB247F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2304893"/>
            <a:ext cx="376290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1CBBA-12AF-8418-085E-A1BC4F3F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2538288"/>
            <a:ext cx="420111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072E0-B662-1E32-7A1F-6BD64C9B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34" y="2466840"/>
            <a:ext cx="399153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4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004BE-8049-26DD-6B4B-D76A6BCE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2457314"/>
            <a:ext cx="421063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678F5-64B7-8624-ADFC-E2F50DF1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2328709"/>
            <a:ext cx="433448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9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D5385-A424-45B5-2A54-5CCE3954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13" y="2490656"/>
            <a:ext cx="375337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1BD64-B297-00F4-4303-CCA7F58D29EC}"/>
              </a:ext>
            </a:extLst>
          </p:cNvPr>
          <p:cNvSpPr txBox="1"/>
          <p:nvPr/>
        </p:nvSpPr>
        <p:spPr>
          <a:xfrm>
            <a:off x="3498210" y="1657132"/>
            <a:ext cx="5368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Fill In Parameter Table. Change “</a:t>
            </a:r>
            <a:r>
              <a:rPr lang="en-US" dirty="0" err="1"/>
              <a:t>randdata</a:t>
            </a:r>
            <a:r>
              <a:rPr lang="en-US" dirty="0"/>
              <a:t>” according to probability if required. If probability is not mentioned, play around with probability and see which gives nice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Declare variables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</a:t>
            </a:r>
            <a:r>
              <a:rPr lang="en-US" dirty="0"/>
              <a:t>&lt;- rand(1,2,….n), where n is the number of transformations.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x = Ai x+ bi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Mark a point at 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2,3,4,5 N times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79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BD8A4-B1ED-1C53-8554-DEB88D67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428735"/>
            <a:ext cx="681132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B1D98-4813-BE5C-2060-B132C04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304628"/>
            <a:ext cx="556337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33A08-5233-C8D8-21C2-24FE2A15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342734"/>
            <a:ext cx="517279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A67D1-9A86-2977-D168-DA00A5BB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523734"/>
            <a:ext cx="490606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9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93581-8364-C37A-C30B-974C8223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09" y="2314419"/>
            <a:ext cx="402963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1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FDF43-1492-66EC-9943-9DF4FCC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481130"/>
            <a:ext cx="583964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5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C8875-FDCA-39C5-8289-0517FFC7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1542787"/>
            <a:ext cx="640169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4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36EAF-9610-446B-4706-6A23641B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181051"/>
            <a:ext cx="607779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D80A-E90A-2734-1DB0-6D65955B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47" y="2188652"/>
            <a:ext cx="2391109" cy="18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6531B-AE8C-2F05-0FA3-45129D4C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47" y="2245809"/>
            <a:ext cx="413442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34DF4-1292-E494-8292-C71762B0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4" y="2490656"/>
            <a:ext cx="402011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0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225-7ED8-77AB-058C-529BE75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IFS-1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29760-6FDC-1E3D-91A9-8A18CC33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2385867"/>
            <a:ext cx="431542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IFS</vt:lpstr>
      <vt:lpstr>Steps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  <vt:lpstr>IFS-1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</dc:title>
  <dc:creator>Aadharsh Aadhithya</dc:creator>
  <cp:lastModifiedBy>Aadharsh Aadhithya</cp:lastModifiedBy>
  <cp:revision>1</cp:revision>
  <dcterms:created xsi:type="dcterms:W3CDTF">2022-09-05T16:23:40Z</dcterms:created>
  <dcterms:modified xsi:type="dcterms:W3CDTF">2022-09-05T16:39:50Z</dcterms:modified>
</cp:coreProperties>
</file>