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ubik Light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Abel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Light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Abel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ubikLight-regular.fntdata"/><Relationship Id="rId16" Type="http://schemas.openxmlformats.org/officeDocument/2006/relationships/slide" Target="slides/slide10.xml"/><Relationship Id="rId19" Type="http://schemas.openxmlformats.org/officeDocument/2006/relationships/font" Target="fonts/RubikLight-italic.fntdata"/><Relationship Id="rId18" Type="http://schemas.openxmlformats.org/officeDocument/2006/relationships/font" Target="fonts/Rubik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0a672b6de_2_3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e0a672b6de_2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e0a672b6de_2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ge0a672b6de_2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0a672b6de_2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e0a672b6de_2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e0a672b6de_2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e0a672b6de_2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e0a672b6de_2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e0a672b6de_2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e0a672b6de_2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e0a672b6de_2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e004ad842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e004ad842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b6d95ad6d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b6d95ad6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e0e9625e1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e0e9625e1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e0e9625e1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e0e9625e1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4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57" name="Google Shape;57;p14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14"/>
          <p:cNvSpPr txBox="1"/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85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3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5"/>
          <p:cNvGrpSpPr/>
          <p:nvPr/>
        </p:nvGrpSpPr>
        <p:grpSpPr>
          <a:xfrm>
            <a:off x="-2134953" y="-2232526"/>
            <a:ext cx="13005667" cy="9144743"/>
            <a:chOff x="-2134953" y="-2232526"/>
            <a:chExt cx="13005667" cy="9144743"/>
          </a:xfrm>
        </p:grpSpPr>
        <p:sp>
          <p:nvSpPr>
            <p:cNvPr id="69" name="Google Shape;69;p15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6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79" name="Google Shape;79;p16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16"/>
          <p:cNvSpPr txBox="1"/>
          <p:nvPr>
            <p:ph idx="2" type="subTitle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6"/>
          <p:cNvSpPr txBox="1"/>
          <p:nvPr>
            <p:ph idx="3" type="title"/>
          </p:nvPr>
        </p:nvSpPr>
        <p:spPr>
          <a:xfrm>
            <a:off x="718284" y="1405861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1" name="Google Shape;91;p16"/>
          <p:cNvSpPr txBox="1"/>
          <p:nvPr>
            <p:ph idx="4" type="subTitle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6"/>
          <p:cNvSpPr txBox="1"/>
          <p:nvPr>
            <p:ph idx="5" type="subTitle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16"/>
          <p:cNvSpPr txBox="1"/>
          <p:nvPr>
            <p:ph idx="6" type="title"/>
          </p:nvPr>
        </p:nvSpPr>
        <p:spPr>
          <a:xfrm>
            <a:off x="718284" y="2526786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6"/>
          <p:cNvSpPr txBox="1"/>
          <p:nvPr>
            <p:ph idx="7" type="subTitle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16"/>
          <p:cNvSpPr txBox="1"/>
          <p:nvPr>
            <p:ph idx="8" type="subTitle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16"/>
          <p:cNvSpPr txBox="1"/>
          <p:nvPr>
            <p:ph idx="9" type="title"/>
          </p:nvPr>
        </p:nvSpPr>
        <p:spPr>
          <a:xfrm>
            <a:off x="718284" y="3647711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7" name="Google Shape;97;p16"/>
          <p:cNvSpPr txBox="1"/>
          <p:nvPr>
            <p:ph idx="13" type="subTitle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16"/>
          <p:cNvSpPr txBox="1"/>
          <p:nvPr>
            <p:ph idx="14" type="subTitle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16"/>
          <p:cNvSpPr txBox="1"/>
          <p:nvPr>
            <p:ph idx="15" type="title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6"/>
          <p:cNvSpPr txBox="1"/>
          <p:nvPr>
            <p:ph idx="16" type="subTitle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" name="Google Shape;101;p16"/>
          <p:cNvSpPr txBox="1"/>
          <p:nvPr>
            <p:ph idx="17" type="subTitle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16"/>
          <p:cNvSpPr txBox="1"/>
          <p:nvPr>
            <p:ph idx="18" type="title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3" name="Google Shape;103;p16"/>
          <p:cNvSpPr txBox="1"/>
          <p:nvPr>
            <p:ph idx="19" type="subTitle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" name="Google Shape;104;p16"/>
          <p:cNvSpPr txBox="1"/>
          <p:nvPr>
            <p:ph idx="20" type="subTitle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p16"/>
          <p:cNvSpPr txBox="1"/>
          <p:nvPr>
            <p:ph idx="21" type="title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7"/>
          <p:cNvGrpSpPr/>
          <p:nvPr/>
        </p:nvGrpSpPr>
        <p:grpSpPr>
          <a:xfrm>
            <a:off x="-1645548" y="-2015865"/>
            <a:ext cx="14188757" cy="10087940"/>
            <a:chOff x="-1645548" y="-2015865"/>
            <a:chExt cx="14188757" cy="10087940"/>
          </a:xfrm>
        </p:grpSpPr>
        <p:grpSp>
          <p:nvGrpSpPr>
            <p:cNvPr id="108" name="Google Shape;108;p17"/>
            <p:cNvGrpSpPr/>
            <p:nvPr/>
          </p:nvGrpSpPr>
          <p:grpSpPr>
            <a:xfrm>
              <a:off x="-1645548" y="-2015865"/>
              <a:ext cx="3359587" cy="8686086"/>
              <a:chOff x="7271352" y="-2015865"/>
              <a:chExt cx="3359587" cy="8686086"/>
            </a:xfrm>
          </p:grpSpPr>
          <p:sp>
            <p:nvSpPr>
              <p:cNvPr id="109" name="Google Shape;109;p1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15;p17"/>
            <p:cNvGrpSpPr/>
            <p:nvPr/>
          </p:nvGrpSpPr>
          <p:grpSpPr>
            <a:xfrm rot="2219984">
              <a:off x="7913360" y="3296804"/>
              <a:ext cx="3796560" cy="4039572"/>
              <a:chOff x="7558302" y="3163859"/>
              <a:chExt cx="3072637" cy="3269312"/>
            </a:xfrm>
          </p:grpSpPr>
          <p:sp>
            <p:nvSpPr>
              <p:cNvPr id="116" name="Google Shape;116;p1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8"/>
          <p:cNvGrpSpPr/>
          <p:nvPr/>
        </p:nvGrpSpPr>
        <p:grpSpPr>
          <a:xfrm>
            <a:off x="-2027979" y="-2596319"/>
            <a:ext cx="14549688" cy="10668394"/>
            <a:chOff x="-2027979" y="-2596319"/>
            <a:chExt cx="14549688" cy="10668394"/>
          </a:xfrm>
        </p:grpSpPr>
        <p:grpSp>
          <p:nvGrpSpPr>
            <p:cNvPr id="123" name="Google Shape;123;p18"/>
            <p:cNvGrpSpPr/>
            <p:nvPr/>
          </p:nvGrpSpPr>
          <p:grpSpPr>
            <a:xfrm rot="2219984">
              <a:off x="-1194690" y="3296804"/>
              <a:ext cx="3796560" cy="4039572"/>
              <a:chOff x="7558302" y="3163859"/>
              <a:chExt cx="3072637" cy="3269312"/>
            </a:xfrm>
          </p:grpSpPr>
          <p:sp>
            <p:nvSpPr>
              <p:cNvPr id="124" name="Google Shape;124;p18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8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8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127;p18"/>
            <p:cNvGrpSpPr/>
            <p:nvPr/>
          </p:nvGrpSpPr>
          <p:grpSpPr>
            <a:xfrm rot="2219984">
              <a:off x="7891860" y="-1860620"/>
              <a:ext cx="3796560" cy="4039572"/>
              <a:chOff x="7558302" y="3163859"/>
              <a:chExt cx="3072637" cy="3269312"/>
            </a:xfrm>
          </p:grpSpPr>
          <p:sp>
            <p:nvSpPr>
              <p:cNvPr id="128" name="Google Shape;128;p18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8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8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1" name="Google Shape;131;p18"/>
          <p:cNvSpPr txBox="1"/>
          <p:nvPr>
            <p:ph idx="1" type="subTitle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18"/>
          <p:cNvSpPr txBox="1"/>
          <p:nvPr>
            <p:ph idx="2" type="subTitle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18"/>
          <p:cNvSpPr txBox="1"/>
          <p:nvPr>
            <p:ph idx="3" type="subTitle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4" name="Google Shape;134;p18"/>
          <p:cNvSpPr txBox="1"/>
          <p:nvPr>
            <p:ph idx="4" type="subTitle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5" name="Google Shape;135;p18"/>
          <p:cNvSpPr txBox="1"/>
          <p:nvPr>
            <p:ph idx="5" type="subTitle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" name="Google Shape;136;p18"/>
          <p:cNvSpPr txBox="1"/>
          <p:nvPr>
            <p:ph idx="6" type="subTitle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9"/>
          <p:cNvGrpSpPr/>
          <p:nvPr/>
        </p:nvGrpSpPr>
        <p:grpSpPr>
          <a:xfrm>
            <a:off x="-2605604" y="-2596319"/>
            <a:ext cx="13108099" cy="11195355"/>
            <a:chOff x="-2605604" y="-2596319"/>
            <a:chExt cx="13108099" cy="11195355"/>
          </a:xfrm>
        </p:grpSpPr>
        <p:sp>
          <p:nvSpPr>
            <p:cNvPr id="140" name="Google Shape;140;p19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1" name="Google Shape;141;p19"/>
            <p:cNvGrpSpPr/>
            <p:nvPr/>
          </p:nvGrpSpPr>
          <p:grpSpPr>
            <a:xfrm rot="375330">
              <a:off x="5113665" y="3499603"/>
              <a:ext cx="5140786" cy="4833747"/>
              <a:chOff x="8101026" y="3219567"/>
              <a:chExt cx="3887248" cy="3655079"/>
            </a:xfrm>
          </p:grpSpPr>
          <p:sp>
            <p:nvSpPr>
              <p:cNvPr id="142" name="Google Shape;142;p19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9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Google Shape;144;p19"/>
            <p:cNvGrpSpPr/>
            <p:nvPr/>
          </p:nvGrpSpPr>
          <p:grpSpPr>
            <a:xfrm rot="2219984">
              <a:off x="-1772315" y="-1860620"/>
              <a:ext cx="3796560" cy="4039572"/>
              <a:chOff x="7558302" y="3163859"/>
              <a:chExt cx="3072637" cy="3269312"/>
            </a:xfrm>
          </p:grpSpPr>
          <p:sp>
            <p:nvSpPr>
              <p:cNvPr id="145" name="Google Shape;145;p19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9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9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0"/>
          <p:cNvGrpSpPr/>
          <p:nvPr/>
        </p:nvGrpSpPr>
        <p:grpSpPr>
          <a:xfrm>
            <a:off x="-585686" y="-1099379"/>
            <a:ext cx="10929759" cy="7352891"/>
            <a:chOff x="-585686" y="-1099379"/>
            <a:chExt cx="10929759" cy="7352891"/>
          </a:xfrm>
        </p:grpSpPr>
        <p:sp>
          <p:nvSpPr>
            <p:cNvPr id="152" name="Google Shape;152;p20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20"/>
          <p:cNvSpPr txBox="1"/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1" name="Google Shape;161;p20"/>
          <p:cNvSpPr txBox="1"/>
          <p:nvPr>
            <p:ph idx="1" type="subTitle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right">
  <p:cSld name="CUSTOM_2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164" name="Google Shape;164;p21"/>
          <p:cNvGrpSpPr/>
          <p:nvPr/>
        </p:nvGrpSpPr>
        <p:grpSpPr>
          <a:xfrm flipH="1">
            <a:off x="-1967333" y="-2924127"/>
            <a:ext cx="5436706" cy="5991673"/>
            <a:chOff x="5129250" y="-2537327"/>
            <a:chExt cx="5436706" cy="5991673"/>
          </a:xfrm>
        </p:grpSpPr>
        <p:sp>
          <p:nvSpPr>
            <p:cNvPr id="165" name="Google Shape;165;p21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1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21"/>
          <p:cNvGrpSpPr/>
          <p:nvPr/>
        </p:nvGrpSpPr>
        <p:grpSpPr>
          <a:xfrm flipH="1">
            <a:off x="3951018" y="2219348"/>
            <a:ext cx="5773512" cy="5606870"/>
            <a:chOff x="-2896958" y="1534023"/>
            <a:chExt cx="5773512" cy="5606870"/>
          </a:xfrm>
        </p:grpSpPr>
        <p:sp>
          <p:nvSpPr>
            <p:cNvPr id="169" name="Google Shape;169;p21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21"/>
          <p:cNvSpPr txBox="1"/>
          <p:nvPr>
            <p:ph idx="1" type="subTitle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left">
  <p:cSld name="CUSTOM_2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175" name="Google Shape;175;p22"/>
          <p:cNvGrpSpPr/>
          <p:nvPr/>
        </p:nvGrpSpPr>
        <p:grpSpPr>
          <a:xfrm>
            <a:off x="4912189" y="-2543127"/>
            <a:ext cx="5436706" cy="5991673"/>
            <a:chOff x="5129250" y="-2537327"/>
            <a:chExt cx="5436706" cy="5991673"/>
          </a:xfrm>
        </p:grpSpPr>
        <p:sp>
          <p:nvSpPr>
            <p:cNvPr id="176" name="Google Shape;176;p2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22"/>
          <p:cNvGrpSpPr/>
          <p:nvPr/>
        </p:nvGrpSpPr>
        <p:grpSpPr>
          <a:xfrm>
            <a:off x="-1412384" y="2219348"/>
            <a:ext cx="5773512" cy="5606870"/>
            <a:chOff x="-2896958" y="1534023"/>
            <a:chExt cx="5773512" cy="5606870"/>
          </a:xfrm>
        </p:grpSpPr>
        <p:sp>
          <p:nvSpPr>
            <p:cNvPr id="180" name="Google Shape;180;p2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22"/>
          <p:cNvSpPr txBox="1"/>
          <p:nvPr>
            <p:ph idx="1" type="subTitle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186" name="Google Shape;186;p2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23"/>
          <p:cNvSpPr txBox="1"/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23"/>
          <p:cNvSpPr txBox="1"/>
          <p:nvPr>
            <p:ph idx="1" type="subTitle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23"/>
          <p:cNvSpPr txBox="1"/>
          <p:nvPr>
            <p:ph idx="2" type="title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24"/>
          <p:cNvGrpSpPr/>
          <p:nvPr/>
        </p:nvGrpSpPr>
        <p:grpSpPr>
          <a:xfrm>
            <a:off x="-1440508" y="-1153724"/>
            <a:ext cx="13405962" cy="9754155"/>
            <a:chOff x="-1440508" y="-1153724"/>
            <a:chExt cx="13405962" cy="9754155"/>
          </a:xfrm>
        </p:grpSpPr>
        <p:sp>
          <p:nvSpPr>
            <p:cNvPr id="197" name="Google Shape;197;p24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2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06" name="Google Shape;206;p25"/>
          <p:cNvGrpSpPr/>
          <p:nvPr/>
        </p:nvGrpSpPr>
        <p:grpSpPr>
          <a:xfrm>
            <a:off x="-3621962" y="-1003613"/>
            <a:ext cx="14748864" cy="9515697"/>
            <a:chOff x="-3621962" y="-1003613"/>
            <a:chExt cx="14748864" cy="9515697"/>
          </a:xfrm>
        </p:grpSpPr>
        <p:sp>
          <p:nvSpPr>
            <p:cNvPr id="207" name="Google Shape;207;p25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5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6"/>
          <p:cNvGrpSpPr/>
          <p:nvPr/>
        </p:nvGrpSpPr>
        <p:grpSpPr>
          <a:xfrm>
            <a:off x="-585686" y="-1099379"/>
            <a:ext cx="10929759" cy="7352891"/>
            <a:chOff x="-585686" y="-1099379"/>
            <a:chExt cx="10929759" cy="7352891"/>
          </a:xfrm>
        </p:grpSpPr>
        <p:sp>
          <p:nvSpPr>
            <p:cNvPr id="215" name="Google Shape;215;p26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6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6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6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6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6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26"/>
          <p:cNvSpPr txBox="1"/>
          <p:nvPr>
            <p:ph hasCustomPrompt="1" type="title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27"/>
          <p:cNvGrpSpPr/>
          <p:nvPr/>
        </p:nvGrpSpPr>
        <p:grpSpPr>
          <a:xfrm flipH="1" rot="10800000">
            <a:off x="-3157403" y="-2327777"/>
            <a:ext cx="14457596" cy="9492188"/>
            <a:chOff x="-3157403" y="-2327775"/>
            <a:chExt cx="14457596" cy="9492188"/>
          </a:xfrm>
        </p:grpSpPr>
        <p:sp>
          <p:nvSpPr>
            <p:cNvPr id="227" name="Google Shape;227;p27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7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4" name="Google Shape;234;p27"/>
          <p:cNvSpPr txBox="1"/>
          <p:nvPr>
            <p:ph idx="2" type="body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2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36" name="Google Shape;236;p27"/>
          <p:cNvSpPr txBox="1"/>
          <p:nvPr>
            <p:ph idx="3" type="subTitle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7"/>
          <p:cNvSpPr txBox="1"/>
          <p:nvPr>
            <p:ph idx="4" type="subTitle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ical app">
  <p:cSld name="CUSTOM_4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28"/>
          <p:cNvGrpSpPr/>
          <p:nvPr/>
        </p:nvGrpSpPr>
        <p:grpSpPr>
          <a:xfrm>
            <a:off x="-3075157" y="-3061150"/>
            <a:ext cx="15800562" cy="10202043"/>
            <a:chOff x="-3075157" y="-3061150"/>
            <a:chExt cx="15800562" cy="10202043"/>
          </a:xfrm>
        </p:grpSpPr>
        <p:sp>
          <p:nvSpPr>
            <p:cNvPr id="240" name="Google Shape;240;p28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 flipH="1" rot="-1514338">
              <a:off x="8693921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 flipH="1" rot="-1514338">
              <a:off x="7655649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8"/>
            <p:cNvSpPr/>
            <p:nvPr/>
          </p:nvSpPr>
          <p:spPr>
            <a:xfrm flipH="1" rot="-1514338">
              <a:off x="7628768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8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8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28"/>
          <p:cNvSpPr txBox="1"/>
          <p:nvPr>
            <p:ph idx="1" type="subTitle"/>
          </p:nvPr>
        </p:nvSpPr>
        <p:spPr>
          <a:xfrm>
            <a:off x="1116488" y="2036100"/>
            <a:ext cx="27279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8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">
  <p:cSld name="CUSTOM_5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9"/>
          <p:cNvGrpSpPr/>
          <p:nvPr/>
        </p:nvGrpSpPr>
        <p:grpSpPr>
          <a:xfrm>
            <a:off x="-3100002" y="-1641977"/>
            <a:ext cx="15032907" cy="8840157"/>
            <a:chOff x="-3100002" y="-1641977"/>
            <a:chExt cx="15032907" cy="8840157"/>
          </a:xfrm>
        </p:grpSpPr>
        <p:sp>
          <p:nvSpPr>
            <p:cNvPr id="250" name="Google Shape;250;p29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9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9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29"/>
          <p:cNvSpPr txBox="1"/>
          <p:nvPr>
            <p:ph idx="1" type="subTitle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7" name="Google Shape;257;p2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idx="1" type="subTitle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30"/>
          <p:cNvSpPr txBox="1"/>
          <p:nvPr>
            <p:ph idx="2" type="subTitle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1" name="Google Shape;261;p30"/>
          <p:cNvSpPr txBox="1"/>
          <p:nvPr>
            <p:ph idx="3" type="subTitle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2" name="Google Shape;262;p30"/>
          <p:cNvSpPr txBox="1"/>
          <p:nvPr>
            <p:ph idx="4" type="subTitle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3" name="Google Shape;263;p30"/>
          <p:cNvSpPr txBox="1"/>
          <p:nvPr>
            <p:ph idx="5" type="subTitle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4" name="Google Shape;264;p30"/>
          <p:cNvSpPr txBox="1"/>
          <p:nvPr>
            <p:ph idx="6" type="subTitle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5" name="Google Shape;265;p30"/>
          <p:cNvSpPr txBox="1"/>
          <p:nvPr>
            <p:ph idx="7" type="subTitle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30"/>
          <p:cNvSpPr txBox="1"/>
          <p:nvPr>
            <p:ph idx="8" type="subTitle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30"/>
          <p:cNvSpPr txBox="1"/>
          <p:nvPr>
            <p:ph idx="9" type="subTitle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8" name="Google Shape;268;p30"/>
          <p:cNvSpPr txBox="1"/>
          <p:nvPr>
            <p:ph idx="13" type="subTitle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9" name="Google Shape;269;p30"/>
          <p:cNvSpPr txBox="1"/>
          <p:nvPr>
            <p:ph idx="14" type="subTitle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0" name="Google Shape;270;p30"/>
          <p:cNvSpPr txBox="1"/>
          <p:nvPr>
            <p:ph idx="15" type="subTitle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3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72" name="Google Shape;272;p30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273" name="Google Shape;273;p30"/>
            <p:cNvSpPr/>
            <p:nvPr/>
          </p:nvSpPr>
          <p:spPr>
            <a:xfrm flipH="1" rot="-1514522">
              <a:off x="-1358416" y="-1677542"/>
              <a:ext cx="2459868" cy="2582326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 flipH="1" rot="-1514455">
              <a:off x="8677413" y="4441916"/>
              <a:ext cx="1597641" cy="1722512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0"/>
            <p:cNvSpPr/>
            <p:nvPr/>
          </p:nvSpPr>
          <p:spPr>
            <a:xfrm flipH="1" rot="-1514455">
              <a:off x="8191049" y="4141902"/>
              <a:ext cx="1557889" cy="188893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0"/>
            <p:cNvSpPr/>
            <p:nvPr/>
          </p:nvSpPr>
          <p:spPr>
            <a:xfrm flipH="1" rot="-1514455">
              <a:off x="8178446" y="4089912"/>
              <a:ext cx="1800860" cy="1890511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 flipH="1" rot="-1430168">
              <a:off x="-1303062" y="-1300746"/>
              <a:ext cx="2162115" cy="2331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 flipH="1" rot="-1430168">
              <a:off x="-1517927" y="-1117903"/>
              <a:ext cx="2108318" cy="255633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8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1"/>
          <p:cNvGrpSpPr/>
          <p:nvPr/>
        </p:nvGrpSpPr>
        <p:grpSpPr>
          <a:xfrm>
            <a:off x="-585686" y="-1099379"/>
            <a:ext cx="10929759" cy="7352891"/>
            <a:chOff x="-585686" y="-1099379"/>
            <a:chExt cx="10929759" cy="7352891"/>
          </a:xfrm>
        </p:grpSpPr>
        <p:sp>
          <p:nvSpPr>
            <p:cNvPr id="281" name="Google Shape;281;p31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1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1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1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9" name="Google Shape;289;p31"/>
          <p:cNvSpPr txBox="1"/>
          <p:nvPr>
            <p:ph type="title"/>
          </p:nvPr>
        </p:nvSpPr>
        <p:spPr>
          <a:xfrm>
            <a:off x="2822850" y="691900"/>
            <a:ext cx="34983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90" name="Google Shape;290;p31"/>
          <p:cNvSpPr txBox="1"/>
          <p:nvPr>
            <p:ph idx="1" type="subTitle"/>
          </p:nvPr>
        </p:nvSpPr>
        <p:spPr>
          <a:xfrm>
            <a:off x="2822975" y="1487500"/>
            <a:ext cx="34983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1" name="Google Shape;291;p31"/>
          <p:cNvSpPr txBox="1"/>
          <p:nvPr>
            <p:ph idx="2" type="title"/>
          </p:nvPr>
        </p:nvSpPr>
        <p:spPr>
          <a:xfrm>
            <a:off x="2822850" y="1962700"/>
            <a:ext cx="34983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92" name="Google Shape;292;p31"/>
          <p:cNvSpPr txBox="1"/>
          <p:nvPr>
            <p:ph idx="3" type="subTitle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3" name="Google Shape;293;p31"/>
          <p:cNvSpPr txBox="1"/>
          <p:nvPr>
            <p:ph idx="4" type="title"/>
          </p:nvPr>
        </p:nvSpPr>
        <p:spPr>
          <a:xfrm>
            <a:off x="2822850" y="3233500"/>
            <a:ext cx="34983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94" name="Google Shape;294;p31"/>
          <p:cNvSpPr txBox="1"/>
          <p:nvPr>
            <p:ph idx="5" type="subTitle"/>
          </p:nvPr>
        </p:nvSpPr>
        <p:spPr>
          <a:xfrm>
            <a:off x="2822975" y="4029100"/>
            <a:ext cx="34983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type="title"/>
          </p:nvPr>
        </p:nvSpPr>
        <p:spPr>
          <a:xfrm>
            <a:off x="865625" y="388005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grpSp>
        <p:nvGrpSpPr>
          <p:cNvPr id="297" name="Google Shape;297;p32"/>
          <p:cNvGrpSpPr/>
          <p:nvPr/>
        </p:nvGrpSpPr>
        <p:grpSpPr>
          <a:xfrm>
            <a:off x="-2875649" y="-4743981"/>
            <a:ext cx="15551676" cy="13379483"/>
            <a:chOff x="-2875649" y="-4743981"/>
            <a:chExt cx="15551676" cy="13379483"/>
          </a:xfrm>
        </p:grpSpPr>
        <p:grpSp>
          <p:nvGrpSpPr>
            <p:cNvPr id="298" name="Google Shape;298;p32"/>
            <p:cNvGrpSpPr/>
            <p:nvPr/>
          </p:nvGrpSpPr>
          <p:grpSpPr>
            <a:xfrm>
              <a:off x="5914476" y="1761269"/>
              <a:ext cx="6761551" cy="6874233"/>
              <a:chOff x="5663051" y="1538594"/>
              <a:chExt cx="6761551" cy="6874233"/>
            </a:xfrm>
          </p:grpSpPr>
          <p:sp>
            <p:nvSpPr>
              <p:cNvPr id="299" name="Google Shape;299;p32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2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32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2" name="Google Shape;302;p32"/>
            <p:cNvGrpSpPr/>
            <p:nvPr/>
          </p:nvGrpSpPr>
          <p:grpSpPr>
            <a:xfrm>
              <a:off x="-2875649" y="-4743981"/>
              <a:ext cx="6761551" cy="6874233"/>
              <a:chOff x="5663051" y="1538594"/>
              <a:chExt cx="6761551" cy="6874233"/>
            </a:xfrm>
          </p:grpSpPr>
          <p:sp>
            <p:nvSpPr>
              <p:cNvPr id="303" name="Google Shape;303;p32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33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308" name="Google Shape;308;p33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3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3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3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3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p33"/>
          <p:cNvSpPr txBox="1"/>
          <p:nvPr>
            <p:ph idx="1" type="subTitle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3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34"/>
          <p:cNvGrpSpPr/>
          <p:nvPr/>
        </p:nvGrpSpPr>
        <p:grpSpPr>
          <a:xfrm>
            <a:off x="-3621962" y="-1003613"/>
            <a:ext cx="14748864" cy="9515697"/>
            <a:chOff x="-3621962" y="-1003613"/>
            <a:chExt cx="14748864" cy="9515697"/>
          </a:xfrm>
        </p:grpSpPr>
        <p:sp>
          <p:nvSpPr>
            <p:cNvPr id="318" name="Google Shape;318;p34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4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3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25" name="Google Shape;325;p34"/>
          <p:cNvSpPr txBox="1"/>
          <p:nvPr>
            <p:ph idx="1" type="subTitle"/>
          </p:nvPr>
        </p:nvSpPr>
        <p:spPr>
          <a:xfrm>
            <a:off x="2117675" y="1629800"/>
            <a:ext cx="220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6" name="Google Shape;326;p34"/>
          <p:cNvSpPr txBox="1"/>
          <p:nvPr>
            <p:ph idx="2" type="subTitle"/>
          </p:nvPr>
        </p:nvSpPr>
        <p:spPr>
          <a:xfrm>
            <a:off x="2117675" y="1823228"/>
            <a:ext cx="22002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7" name="Google Shape;327;p34"/>
          <p:cNvSpPr txBox="1"/>
          <p:nvPr>
            <p:ph idx="3" type="subTitle"/>
          </p:nvPr>
        </p:nvSpPr>
        <p:spPr>
          <a:xfrm>
            <a:off x="2117675" y="3087973"/>
            <a:ext cx="220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8" name="Google Shape;328;p34"/>
          <p:cNvSpPr txBox="1"/>
          <p:nvPr>
            <p:ph idx="4" type="subTitle"/>
          </p:nvPr>
        </p:nvSpPr>
        <p:spPr>
          <a:xfrm>
            <a:off x="2117675" y="3281401"/>
            <a:ext cx="22002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9" name="Google Shape;329;p34"/>
          <p:cNvSpPr txBox="1"/>
          <p:nvPr>
            <p:ph idx="5" type="subTitle"/>
          </p:nvPr>
        </p:nvSpPr>
        <p:spPr>
          <a:xfrm>
            <a:off x="4825925" y="1629800"/>
            <a:ext cx="220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0" name="Google Shape;330;p34"/>
          <p:cNvSpPr txBox="1"/>
          <p:nvPr>
            <p:ph idx="6" type="subTitle"/>
          </p:nvPr>
        </p:nvSpPr>
        <p:spPr>
          <a:xfrm>
            <a:off x="4825925" y="1823228"/>
            <a:ext cx="22002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1" name="Google Shape;331;p34"/>
          <p:cNvSpPr txBox="1"/>
          <p:nvPr>
            <p:ph idx="7" type="subTitle"/>
          </p:nvPr>
        </p:nvSpPr>
        <p:spPr>
          <a:xfrm>
            <a:off x="4825925" y="3087973"/>
            <a:ext cx="220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2" name="Google Shape;332;p34"/>
          <p:cNvSpPr txBox="1"/>
          <p:nvPr>
            <p:ph idx="8" type="subTitle"/>
          </p:nvPr>
        </p:nvSpPr>
        <p:spPr>
          <a:xfrm>
            <a:off x="4825925" y="3281401"/>
            <a:ext cx="22002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35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35" name="Google Shape;335;p35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36" name="Google Shape;336;p35"/>
              <p:cNvSpPr/>
              <p:nvPr/>
            </p:nvSpPr>
            <p:spPr>
              <a:xfrm flipH="1" rot="9285662">
                <a:off x="5806126" y="2835956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35"/>
              <p:cNvSpPr/>
              <p:nvPr/>
            </p:nvSpPr>
            <p:spPr>
              <a:xfrm flipH="1" rot="9285662">
                <a:off x="-2275832" y="-2073377"/>
                <a:ext cx="3410358" cy="3676910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35"/>
              <p:cNvSpPr/>
              <p:nvPr/>
            </p:nvSpPr>
            <p:spPr>
              <a:xfrm flipH="1" rot="9285662">
                <a:off x="-1152704" y="-1788187"/>
                <a:ext cx="3325502" cy="4032164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35"/>
              <p:cNvSpPr/>
              <p:nvPr/>
            </p:nvSpPr>
            <p:spPr>
              <a:xfrm flipH="1" rot="9285662">
                <a:off x="-1644474" y="-1680548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35"/>
              <p:cNvSpPr/>
              <p:nvPr/>
            </p:nvSpPr>
            <p:spPr>
              <a:xfrm flipH="1" rot="9369735">
                <a:off x="6184762" y="2639811"/>
                <a:ext cx="3378707" cy="364278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5"/>
              <p:cNvSpPr/>
              <p:nvPr/>
            </p:nvSpPr>
            <p:spPr>
              <a:xfrm flipH="1" rot="9369735">
                <a:off x="6604611" y="2002120"/>
                <a:ext cx="3294638" cy="3994742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2" name="Google Shape;342;p35"/>
            <p:cNvGrpSpPr/>
            <p:nvPr/>
          </p:nvGrpSpPr>
          <p:grpSpPr>
            <a:xfrm rot="5400000">
              <a:off x="1874511" y="-229219"/>
              <a:ext cx="5394990" cy="4302857"/>
              <a:chOff x="404669" y="406050"/>
              <a:chExt cx="8334605" cy="4331445"/>
            </a:xfrm>
          </p:grpSpPr>
          <p:sp>
            <p:nvSpPr>
              <p:cNvPr id="343" name="Google Shape;343;p35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5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rect b="b" l="l" r="r" t="t"/>
                <a:pathLst>
                  <a:path extrusionOk="0" h="71534" w="47852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5" name="Google Shape;345;p35"/>
          <p:cNvSpPr txBox="1"/>
          <p:nvPr>
            <p:ph idx="1" type="subTitle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6" name="Google Shape;346;p35"/>
          <p:cNvSpPr txBox="1"/>
          <p:nvPr>
            <p:ph idx="2" type="subTitle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7" name="Google Shape;347;p35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r>
              <a:rPr b="0" i="0" lang="en" sz="12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2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35"/>
          <p:cNvSpPr txBox="1"/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37"/>
          <p:cNvGrpSpPr/>
          <p:nvPr/>
        </p:nvGrpSpPr>
        <p:grpSpPr>
          <a:xfrm>
            <a:off x="-3157403" y="-2327775"/>
            <a:ext cx="14457596" cy="9492188"/>
            <a:chOff x="-3157403" y="-2327775"/>
            <a:chExt cx="14457596" cy="9492188"/>
          </a:xfrm>
        </p:grpSpPr>
        <p:sp>
          <p:nvSpPr>
            <p:cNvPr id="352" name="Google Shape;352;p37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7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7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7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7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7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1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/>
          <p:nvPr/>
        </p:nvSpPr>
        <p:spPr>
          <a:xfrm flipH="1" rot="-1514360">
            <a:off x="-1463407" y="-1848832"/>
            <a:ext cx="2936660" cy="308285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38"/>
          <p:cNvGrpSpPr/>
          <p:nvPr/>
        </p:nvGrpSpPr>
        <p:grpSpPr>
          <a:xfrm>
            <a:off x="6905484" y="3227563"/>
            <a:ext cx="4423512" cy="4265956"/>
            <a:chOff x="6905484" y="3227563"/>
            <a:chExt cx="4423512" cy="4265956"/>
          </a:xfrm>
        </p:grpSpPr>
        <p:sp>
          <p:nvSpPr>
            <p:cNvPr id="361" name="Google Shape;361;p38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8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8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38"/>
          <p:cNvSpPr/>
          <p:nvPr/>
        </p:nvSpPr>
        <p:spPr>
          <a:xfrm flipH="1" rot="-1430259">
            <a:off x="-1396986" y="-1399018"/>
            <a:ext cx="2580939" cy="2782664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8"/>
          <p:cNvSpPr/>
          <p:nvPr/>
        </p:nvSpPr>
        <p:spPr>
          <a:xfrm flipH="1" rot="-1430259">
            <a:off x="-1653489" y="-1180746"/>
            <a:ext cx="2516720" cy="3051518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b="0" i="0" sz="3300" u="none" cap="none" strike="noStrik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7997850" y="4519625"/>
            <a:ext cx="8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CEN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/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6500"/>
              <a:t>Blockchain</a:t>
            </a:r>
            <a:r>
              <a:rPr lang="en"/>
              <a:t> </a:t>
            </a:r>
            <a:r>
              <a:rPr lang="en" sz="3000"/>
              <a:t>WORKSHOP</a:t>
            </a:r>
            <a:endParaRPr/>
          </a:p>
        </p:txBody>
      </p:sp>
      <p:sp>
        <p:nvSpPr>
          <p:cNvPr id="371" name="Google Shape;371;p39"/>
          <p:cNvSpPr txBox="1"/>
          <p:nvPr>
            <p:ph idx="1" type="subTitle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لنبدأ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700" y="-293575"/>
            <a:ext cx="4842601" cy="484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" sz="4600"/>
              <a:t>AGENDA</a:t>
            </a:r>
            <a:endParaRPr b="1" sz="4600"/>
          </a:p>
        </p:txBody>
      </p:sp>
      <p:sp>
        <p:nvSpPr>
          <p:cNvPr id="377" name="Google Shape;377;p40"/>
          <p:cNvSpPr txBox="1"/>
          <p:nvPr>
            <p:ph idx="3" type="subTitle"/>
          </p:nvPr>
        </p:nvSpPr>
        <p:spPr>
          <a:xfrm>
            <a:off x="1273250" y="1558350"/>
            <a:ext cx="27258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 OOPs and OOPs Concepts</a:t>
            </a:r>
            <a:endParaRPr/>
          </a:p>
        </p:txBody>
      </p:sp>
      <p:sp>
        <p:nvSpPr>
          <p:cNvPr id="378" name="Google Shape;378;p40"/>
          <p:cNvSpPr txBox="1"/>
          <p:nvPr>
            <p:ph idx="4" type="subTitle"/>
          </p:nvPr>
        </p:nvSpPr>
        <p:spPr>
          <a:xfrm>
            <a:off x="1461650" y="1759225"/>
            <a:ext cx="3011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-OOPs Concepts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-Writing Basic Class in Matlab	-Inheritance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-Handle objects in matlab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grpSp>
        <p:nvGrpSpPr>
          <p:cNvPr id="379" name="Google Shape;379;p40"/>
          <p:cNvGrpSpPr/>
          <p:nvPr/>
        </p:nvGrpSpPr>
        <p:grpSpPr>
          <a:xfrm>
            <a:off x="1143297" y="1555531"/>
            <a:ext cx="349354" cy="362223"/>
            <a:chOff x="1297654" y="1504481"/>
            <a:chExt cx="349354" cy="362223"/>
          </a:xfrm>
        </p:grpSpPr>
        <p:sp>
          <p:nvSpPr>
            <p:cNvPr id="380" name="Google Shape;380;p40"/>
            <p:cNvSpPr/>
            <p:nvPr/>
          </p:nvSpPr>
          <p:spPr>
            <a:xfrm>
              <a:off x="1297654" y="1504481"/>
              <a:ext cx="349354" cy="362223"/>
            </a:xfrm>
            <a:custGeom>
              <a:rect b="b" l="l" r="r" t="t"/>
              <a:pathLst>
                <a:path extrusionOk="0" h="11371" w="10967">
                  <a:moveTo>
                    <a:pt x="6252" y="381"/>
                  </a:moveTo>
                  <a:cubicBezTo>
                    <a:pt x="6799" y="381"/>
                    <a:pt x="7335" y="679"/>
                    <a:pt x="7621" y="1155"/>
                  </a:cubicBezTo>
                  <a:cubicBezTo>
                    <a:pt x="7704" y="1274"/>
                    <a:pt x="7811" y="1655"/>
                    <a:pt x="8240" y="1786"/>
                  </a:cubicBezTo>
                  <a:cubicBezTo>
                    <a:pt x="8157" y="1858"/>
                    <a:pt x="7978" y="2036"/>
                    <a:pt x="7919" y="2108"/>
                  </a:cubicBezTo>
                  <a:cubicBezTo>
                    <a:pt x="7454" y="1870"/>
                    <a:pt x="7335" y="1501"/>
                    <a:pt x="7252" y="1381"/>
                  </a:cubicBezTo>
                  <a:cubicBezTo>
                    <a:pt x="7037" y="1036"/>
                    <a:pt x="6656" y="822"/>
                    <a:pt x="6252" y="822"/>
                  </a:cubicBezTo>
                  <a:lnTo>
                    <a:pt x="4644" y="822"/>
                  </a:lnTo>
                  <a:cubicBezTo>
                    <a:pt x="4239" y="822"/>
                    <a:pt x="3847" y="1036"/>
                    <a:pt x="3644" y="1381"/>
                  </a:cubicBezTo>
                  <a:cubicBezTo>
                    <a:pt x="3537" y="1512"/>
                    <a:pt x="3442" y="1846"/>
                    <a:pt x="3049" y="2072"/>
                  </a:cubicBezTo>
                  <a:lnTo>
                    <a:pt x="3025" y="2036"/>
                  </a:lnTo>
                  <a:lnTo>
                    <a:pt x="2870" y="1893"/>
                  </a:lnTo>
                  <a:cubicBezTo>
                    <a:pt x="2823" y="1846"/>
                    <a:pt x="2763" y="1798"/>
                    <a:pt x="2704" y="1751"/>
                  </a:cubicBezTo>
                  <a:cubicBezTo>
                    <a:pt x="3085" y="1608"/>
                    <a:pt x="3168" y="1310"/>
                    <a:pt x="3275" y="1155"/>
                  </a:cubicBezTo>
                  <a:cubicBezTo>
                    <a:pt x="3549" y="679"/>
                    <a:pt x="4073" y="381"/>
                    <a:pt x="4644" y="381"/>
                  </a:cubicBezTo>
                  <a:close/>
                  <a:moveTo>
                    <a:pt x="2620" y="3703"/>
                  </a:moveTo>
                  <a:lnTo>
                    <a:pt x="2823" y="3894"/>
                  </a:lnTo>
                  <a:cubicBezTo>
                    <a:pt x="2727" y="3989"/>
                    <a:pt x="2632" y="4096"/>
                    <a:pt x="2549" y="4191"/>
                  </a:cubicBezTo>
                  <a:lnTo>
                    <a:pt x="2334" y="3989"/>
                  </a:lnTo>
                  <a:lnTo>
                    <a:pt x="2620" y="3703"/>
                  </a:lnTo>
                  <a:close/>
                  <a:moveTo>
                    <a:pt x="8383" y="3703"/>
                  </a:moveTo>
                  <a:lnTo>
                    <a:pt x="8657" y="3989"/>
                  </a:lnTo>
                  <a:lnTo>
                    <a:pt x="8454" y="4191"/>
                  </a:lnTo>
                  <a:cubicBezTo>
                    <a:pt x="8383" y="4120"/>
                    <a:pt x="8276" y="4001"/>
                    <a:pt x="8169" y="3894"/>
                  </a:cubicBezTo>
                  <a:lnTo>
                    <a:pt x="8383" y="3703"/>
                  </a:lnTo>
                  <a:close/>
                  <a:moveTo>
                    <a:pt x="1727" y="1774"/>
                  </a:moveTo>
                  <a:cubicBezTo>
                    <a:pt x="2394" y="1774"/>
                    <a:pt x="2704" y="2251"/>
                    <a:pt x="2763" y="2286"/>
                  </a:cubicBezTo>
                  <a:cubicBezTo>
                    <a:pt x="2930" y="2453"/>
                    <a:pt x="2977" y="2691"/>
                    <a:pt x="2882" y="2905"/>
                  </a:cubicBezTo>
                  <a:cubicBezTo>
                    <a:pt x="2846" y="3013"/>
                    <a:pt x="2882" y="2965"/>
                    <a:pt x="1763" y="4072"/>
                  </a:cubicBezTo>
                  <a:cubicBezTo>
                    <a:pt x="1656" y="4185"/>
                    <a:pt x="1516" y="4242"/>
                    <a:pt x="1375" y="4242"/>
                  </a:cubicBezTo>
                  <a:cubicBezTo>
                    <a:pt x="1233" y="4242"/>
                    <a:pt x="1090" y="4185"/>
                    <a:pt x="977" y="4072"/>
                  </a:cubicBezTo>
                  <a:lnTo>
                    <a:pt x="834" y="3929"/>
                  </a:lnTo>
                  <a:cubicBezTo>
                    <a:pt x="37" y="3144"/>
                    <a:pt x="572" y="1774"/>
                    <a:pt x="1727" y="1774"/>
                  </a:cubicBezTo>
                  <a:close/>
                  <a:moveTo>
                    <a:pt x="6228" y="1155"/>
                  </a:moveTo>
                  <a:cubicBezTo>
                    <a:pt x="6514" y="1155"/>
                    <a:pt x="6799" y="1310"/>
                    <a:pt x="6930" y="1560"/>
                  </a:cubicBezTo>
                  <a:cubicBezTo>
                    <a:pt x="7026" y="1679"/>
                    <a:pt x="7180" y="2143"/>
                    <a:pt x="7740" y="2429"/>
                  </a:cubicBezTo>
                  <a:cubicBezTo>
                    <a:pt x="7645" y="2727"/>
                    <a:pt x="7716" y="3060"/>
                    <a:pt x="7954" y="3298"/>
                  </a:cubicBezTo>
                  <a:lnTo>
                    <a:pt x="8109" y="3453"/>
                  </a:lnTo>
                  <a:lnTo>
                    <a:pt x="7883" y="3679"/>
                  </a:lnTo>
                  <a:cubicBezTo>
                    <a:pt x="7190" y="3137"/>
                    <a:pt x="6339" y="2857"/>
                    <a:pt x="5480" y="2857"/>
                  </a:cubicBezTo>
                  <a:cubicBezTo>
                    <a:pt x="4980" y="2857"/>
                    <a:pt x="4478" y="2951"/>
                    <a:pt x="4001" y="3144"/>
                  </a:cubicBezTo>
                  <a:cubicBezTo>
                    <a:pt x="3906" y="3167"/>
                    <a:pt x="3870" y="3275"/>
                    <a:pt x="3906" y="3358"/>
                  </a:cubicBezTo>
                  <a:cubicBezTo>
                    <a:pt x="3933" y="3429"/>
                    <a:pt x="3999" y="3467"/>
                    <a:pt x="4065" y="3467"/>
                  </a:cubicBezTo>
                  <a:cubicBezTo>
                    <a:pt x="4088" y="3467"/>
                    <a:pt x="4111" y="3462"/>
                    <a:pt x="4132" y="3453"/>
                  </a:cubicBezTo>
                  <a:cubicBezTo>
                    <a:pt x="4579" y="3277"/>
                    <a:pt x="5034" y="3195"/>
                    <a:pt x="5479" y="3195"/>
                  </a:cubicBezTo>
                  <a:cubicBezTo>
                    <a:pt x="7404" y="3195"/>
                    <a:pt x="9133" y="4736"/>
                    <a:pt x="9133" y="6835"/>
                  </a:cubicBezTo>
                  <a:cubicBezTo>
                    <a:pt x="9133" y="8925"/>
                    <a:pt x="7411" y="10462"/>
                    <a:pt x="5498" y="10462"/>
                  </a:cubicBezTo>
                  <a:cubicBezTo>
                    <a:pt x="5047" y="10462"/>
                    <a:pt x="4585" y="10376"/>
                    <a:pt x="4132" y="10192"/>
                  </a:cubicBezTo>
                  <a:cubicBezTo>
                    <a:pt x="1442" y="9097"/>
                    <a:pt x="1049" y="5346"/>
                    <a:pt x="3585" y="3763"/>
                  </a:cubicBezTo>
                  <a:cubicBezTo>
                    <a:pt x="3656" y="3715"/>
                    <a:pt x="3692" y="3620"/>
                    <a:pt x="3644" y="3525"/>
                  </a:cubicBezTo>
                  <a:cubicBezTo>
                    <a:pt x="3611" y="3476"/>
                    <a:pt x="3551" y="3443"/>
                    <a:pt x="3489" y="3443"/>
                  </a:cubicBezTo>
                  <a:cubicBezTo>
                    <a:pt x="3461" y="3443"/>
                    <a:pt x="3432" y="3450"/>
                    <a:pt x="3406" y="3465"/>
                  </a:cubicBezTo>
                  <a:cubicBezTo>
                    <a:pt x="3299" y="3536"/>
                    <a:pt x="3192" y="3596"/>
                    <a:pt x="3096" y="3691"/>
                  </a:cubicBezTo>
                  <a:lnTo>
                    <a:pt x="2870" y="3465"/>
                  </a:lnTo>
                  <a:cubicBezTo>
                    <a:pt x="2942" y="3382"/>
                    <a:pt x="3287" y="3167"/>
                    <a:pt x="3287" y="2679"/>
                  </a:cubicBezTo>
                  <a:cubicBezTo>
                    <a:pt x="3287" y="2572"/>
                    <a:pt x="3275" y="2465"/>
                    <a:pt x="3227" y="2370"/>
                  </a:cubicBezTo>
                  <a:cubicBezTo>
                    <a:pt x="3704" y="2084"/>
                    <a:pt x="3835" y="1691"/>
                    <a:pt x="3930" y="1560"/>
                  </a:cubicBezTo>
                  <a:cubicBezTo>
                    <a:pt x="4073" y="1310"/>
                    <a:pt x="4347" y="1155"/>
                    <a:pt x="4620" y="1155"/>
                  </a:cubicBezTo>
                  <a:close/>
                  <a:moveTo>
                    <a:pt x="2811" y="9752"/>
                  </a:moveTo>
                  <a:cubicBezTo>
                    <a:pt x="3037" y="9954"/>
                    <a:pt x="3287" y="10133"/>
                    <a:pt x="3549" y="10287"/>
                  </a:cubicBezTo>
                  <a:lnTo>
                    <a:pt x="2906" y="10942"/>
                  </a:lnTo>
                  <a:cubicBezTo>
                    <a:pt x="2817" y="11031"/>
                    <a:pt x="2701" y="11076"/>
                    <a:pt x="2585" y="11076"/>
                  </a:cubicBezTo>
                  <a:cubicBezTo>
                    <a:pt x="2468" y="11076"/>
                    <a:pt x="2352" y="11031"/>
                    <a:pt x="2263" y="10942"/>
                  </a:cubicBezTo>
                  <a:cubicBezTo>
                    <a:pt x="2084" y="10764"/>
                    <a:pt x="2084" y="10478"/>
                    <a:pt x="2263" y="10299"/>
                  </a:cubicBezTo>
                  <a:lnTo>
                    <a:pt x="2811" y="9752"/>
                  </a:lnTo>
                  <a:close/>
                  <a:moveTo>
                    <a:pt x="8204" y="9752"/>
                  </a:moveTo>
                  <a:lnTo>
                    <a:pt x="8752" y="10299"/>
                  </a:lnTo>
                  <a:cubicBezTo>
                    <a:pt x="8931" y="10478"/>
                    <a:pt x="8931" y="10764"/>
                    <a:pt x="8752" y="10942"/>
                  </a:cubicBezTo>
                  <a:cubicBezTo>
                    <a:pt x="8663" y="11031"/>
                    <a:pt x="8547" y="11076"/>
                    <a:pt x="8430" y="11076"/>
                  </a:cubicBezTo>
                  <a:cubicBezTo>
                    <a:pt x="8314" y="11076"/>
                    <a:pt x="8198" y="11031"/>
                    <a:pt x="8109" y="10942"/>
                  </a:cubicBezTo>
                  <a:lnTo>
                    <a:pt x="7454" y="10287"/>
                  </a:lnTo>
                  <a:cubicBezTo>
                    <a:pt x="7740" y="10121"/>
                    <a:pt x="7978" y="9954"/>
                    <a:pt x="8204" y="9752"/>
                  </a:cubicBezTo>
                  <a:close/>
                  <a:moveTo>
                    <a:pt x="4644" y="0"/>
                  </a:moveTo>
                  <a:cubicBezTo>
                    <a:pt x="3978" y="0"/>
                    <a:pt x="3335" y="358"/>
                    <a:pt x="2989" y="929"/>
                  </a:cubicBezTo>
                  <a:lnTo>
                    <a:pt x="2858" y="1167"/>
                  </a:lnTo>
                  <a:cubicBezTo>
                    <a:pt x="2693" y="1433"/>
                    <a:pt x="2436" y="1452"/>
                    <a:pt x="2316" y="1452"/>
                  </a:cubicBezTo>
                  <a:cubicBezTo>
                    <a:pt x="2296" y="1452"/>
                    <a:pt x="2280" y="1451"/>
                    <a:pt x="2269" y="1451"/>
                  </a:cubicBezTo>
                  <a:cubicBezTo>
                    <a:pt x="2260" y="1451"/>
                    <a:pt x="2254" y="1452"/>
                    <a:pt x="2251" y="1453"/>
                  </a:cubicBezTo>
                  <a:cubicBezTo>
                    <a:pt x="2091" y="1402"/>
                    <a:pt x="1925" y="1376"/>
                    <a:pt x="1760" y="1376"/>
                  </a:cubicBezTo>
                  <a:cubicBezTo>
                    <a:pt x="1350" y="1376"/>
                    <a:pt x="943" y="1535"/>
                    <a:pt x="620" y="1858"/>
                  </a:cubicBezTo>
                  <a:cubicBezTo>
                    <a:pt x="1" y="2477"/>
                    <a:pt x="1" y="3489"/>
                    <a:pt x="620" y="4132"/>
                  </a:cubicBezTo>
                  <a:cubicBezTo>
                    <a:pt x="715" y="4191"/>
                    <a:pt x="918" y="4537"/>
                    <a:pt x="1394" y="4537"/>
                  </a:cubicBezTo>
                  <a:cubicBezTo>
                    <a:pt x="1846" y="4537"/>
                    <a:pt x="2073" y="4227"/>
                    <a:pt x="2108" y="4191"/>
                  </a:cubicBezTo>
                  <a:lnTo>
                    <a:pt x="2334" y="4418"/>
                  </a:lnTo>
                  <a:cubicBezTo>
                    <a:pt x="1144" y="6025"/>
                    <a:pt x="1370" y="8192"/>
                    <a:pt x="2585" y="9466"/>
                  </a:cubicBezTo>
                  <a:lnTo>
                    <a:pt x="2037" y="10013"/>
                  </a:lnTo>
                  <a:cubicBezTo>
                    <a:pt x="1549" y="10502"/>
                    <a:pt x="1894" y="11371"/>
                    <a:pt x="2608" y="11371"/>
                  </a:cubicBezTo>
                  <a:cubicBezTo>
                    <a:pt x="2811" y="11371"/>
                    <a:pt x="3001" y="11287"/>
                    <a:pt x="3168" y="11133"/>
                  </a:cubicBezTo>
                  <a:lnTo>
                    <a:pt x="3894" y="10394"/>
                  </a:lnTo>
                  <a:cubicBezTo>
                    <a:pt x="4403" y="10628"/>
                    <a:pt x="4958" y="10747"/>
                    <a:pt x="5518" y="10747"/>
                  </a:cubicBezTo>
                  <a:cubicBezTo>
                    <a:pt x="6071" y="10747"/>
                    <a:pt x="6630" y="10631"/>
                    <a:pt x="7157" y="10394"/>
                  </a:cubicBezTo>
                  <a:lnTo>
                    <a:pt x="7883" y="11133"/>
                  </a:lnTo>
                  <a:cubicBezTo>
                    <a:pt x="8038" y="11276"/>
                    <a:pt x="8240" y="11371"/>
                    <a:pt x="8454" y="11371"/>
                  </a:cubicBezTo>
                  <a:cubicBezTo>
                    <a:pt x="9157" y="11371"/>
                    <a:pt x="9514" y="10514"/>
                    <a:pt x="9014" y="10013"/>
                  </a:cubicBezTo>
                  <a:lnTo>
                    <a:pt x="8466" y="9466"/>
                  </a:lnTo>
                  <a:cubicBezTo>
                    <a:pt x="9752" y="8061"/>
                    <a:pt x="9871" y="5953"/>
                    <a:pt x="8716" y="4418"/>
                  </a:cubicBezTo>
                  <a:lnTo>
                    <a:pt x="8942" y="4191"/>
                  </a:lnTo>
                  <a:cubicBezTo>
                    <a:pt x="8990" y="4239"/>
                    <a:pt x="9192" y="4537"/>
                    <a:pt x="9657" y="4537"/>
                  </a:cubicBezTo>
                  <a:cubicBezTo>
                    <a:pt x="9895" y="4537"/>
                    <a:pt x="10121" y="4441"/>
                    <a:pt x="10288" y="4287"/>
                  </a:cubicBezTo>
                  <a:cubicBezTo>
                    <a:pt x="10300" y="4251"/>
                    <a:pt x="10967" y="3775"/>
                    <a:pt x="10859" y="2858"/>
                  </a:cubicBezTo>
                  <a:cubicBezTo>
                    <a:pt x="10848" y="2770"/>
                    <a:pt x="10786" y="2702"/>
                    <a:pt x="10701" y="2702"/>
                  </a:cubicBezTo>
                  <a:cubicBezTo>
                    <a:pt x="10695" y="2702"/>
                    <a:pt x="10688" y="2702"/>
                    <a:pt x="10681" y="2703"/>
                  </a:cubicBezTo>
                  <a:cubicBezTo>
                    <a:pt x="10597" y="2727"/>
                    <a:pt x="10526" y="2798"/>
                    <a:pt x="10538" y="2882"/>
                  </a:cubicBezTo>
                  <a:cubicBezTo>
                    <a:pt x="10609" y="3632"/>
                    <a:pt x="10074" y="4001"/>
                    <a:pt x="10026" y="4060"/>
                  </a:cubicBezTo>
                  <a:cubicBezTo>
                    <a:pt x="9922" y="4164"/>
                    <a:pt x="9777" y="4221"/>
                    <a:pt x="9630" y="4221"/>
                  </a:cubicBezTo>
                  <a:cubicBezTo>
                    <a:pt x="9491" y="4221"/>
                    <a:pt x="9350" y="4170"/>
                    <a:pt x="9240" y="4060"/>
                  </a:cubicBezTo>
                  <a:lnTo>
                    <a:pt x="8228" y="3048"/>
                  </a:lnTo>
                  <a:cubicBezTo>
                    <a:pt x="8002" y="2822"/>
                    <a:pt x="8026" y="2477"/>
                    <a:pt x="8228" y="2263"/>
                  </a:cubicBezTo>
                  <a:cubicBezTo>
                    <a:pt x="8300" y="2203"/>
                    <a:pt x="8621" y="1739"/>
                    <a:pt x="9276" y="1739"/>
                  </a:cubicBezTo>
                  <a:cubicBezTo>
                    <a:pt x="9716" y="1739"/>
                    <a:pt x="10109" y="1965"/>
                    <a:pt x="10324" y="2298"/>
                  </a:cubicBezTo>
                  <a:cubicBezTo>
                    <a:pt x="10353" y="2350"/>
                    <a:pt x="10406" y="2379"/>
                    <a:pt x="10462" y="2379"/>
                  </a:cubicBezTo>
                  <a:cubicBezTo>
                    <a:pt x="10495" y="2379"/>
                    <a:pt x="10530" y="2368"/>
                    <a:pt x="10562" y="2346"/>
                  </a:cubicBezTo>
                  <a:cubicBezTo>
                    <a:pt x="10645" y="2298"/>
                    <a:pt x="10669" y="2203"/>
                    <a:pt x="10609" y="2108"/>
                  </a:cubicBezTo>
                  <a:cubicBezTo>
                    <a:pt x="10297" y="1640"/>
                    <a:pt x="9787" y="1384"/>
                    <a:pt x="9254" y="1384"/>
                  </a:cubicBezTo>
                  <a:cubicBezTo>
                    <a:pt x="9095" y="1384"/>
                    <a:pt x="8934" y="1406"/>
                    <a:pt x="8776" y="1453"/>
                  </a:cubicBezTo>
                  <a:lnTo>
                    <a:pt x="8526" y="1453"/>
                  </a:lnTo>
                  <a:cubicBezTo>
                    <a:pt x="8335" y="1453"/>
                    <a:pt x="8145" y="1358"/>
                    <a:pt x="8038" y="1167"/>
                  </a:cubicBezTo>
                  <a:lnTo>
                    <a:pt x="7907" y="929"/>
                  </a:lnTo>
                  <a:cubicBezTo>
                    <a:pt x="7561" y="358"/>
                    <a:pt x="6918" y="0"/>
                    <a:pt x="6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1354930" y="1618713"/>
              <a:ext cx="224960" cy="206516"/>
            </a:xfrm>
            <a:custGeom>
              <a:rect b="b" l="l" r="r" t="t"/>
              <a:pathLst>
                <a:path extrusionOk="0" h="6483" w="7062">
                  <a:moveTo>
                    <a:pt x="3753" y="1"/>
                  </a:moveTo>
                  <a:cubicBezTo>
                    <a:pt x="2094" y="1"/>
                    <a:pt x="465" y="1260"/>
                    <a:pt x="465" y="3249"/>
                  </a:cubicBezTo>
                  <a:cubicBezTo>
                    <a:pt x="465" y="5198"/>
                    <a:pt x="2076" y="6483"/>
                    <a:pt x="3742" y="6483"/>
                  </a:cubicBezTo>
                  <a:cubicBezTo>
                    <a:pt x="4589" y="6483"/>
                    <a:pt x="5450" y="6150"/>
                    <a:pt x="6121" y="5404"/>
                  </a:cubicBezTo>
                  <a:cubicBezTo>
                    <a:pt x="6347" y="5165"/>
                    <a:pt x="6513" y="4880"/>
                    <a:pt x="6656" y="4582"/>
                  </a:cubicBezTo>
                  <a:cubicBezTo>
                    <a:pt x="6704" y="4487"/>
                    <a:pt x="6656" y="4403"/>
                    <a:pt x="6561" y="4356"/>
                  </a:cubicBezTo>
                  <a:cubicBezTo>
                    <a:pt x="6540" y="4347"/>
                    <a:pt x="6518" y="4342"/>
                    <a:pt x="6496" y="4342"/>
                  </a:cubicBezTo>
                  <a:cubicBezTo>
                    <a:pt x="6433" y="4342"/>
                    <a:pt x="6373" y="4380"/>
                    <a:pt x="6347" y="4451"/>
                  </a:cubicBezTo>
                  <a:cubicBezTo>
                    <a:pt x="5882" y="5463"/>
                    <a:pt x="4858" y="6142"/>
                    <a:pt x="3704" y="6142"/>
                  </a:cubicBezTo>
                  <a:cubicBezTo>
                    <a:pt x="1358" y="6142"/>
                    <a:pt x="1" y="3499"/>
                    <a:pt x="1322" y="1594"/>
                  </a:cubicBezTo>
                  <a:cubicBezTo>
                    <a:pt x="1903" y="762"/>
                    <a:pt x="2811" y="339"/>
                    <a:pt x="3721" y="339"/>
                  </a:cubicBezTo>
                  <a:cubicBezTo>
                    <a:pt x="4621" y="339"/>
                    <a:pt x="5522" y="753"/>
                    <a:pt x="6109" y="1594"/>
                  </a:cubicBezTo>
                  <a:cubicBezTo>
                    <a:pt x="6561" y="2260"/>
                    <a:pt x="6716" y="3082"/>
                    <a:pt x="6549" y="3844"/>
                  </a:cubicBezTo>
                  <a:cubicBezTo>
                    <a:pt x="6537" y="3927"/>
                    <a:pt x="6597" y="4022"/>
                    <a:pt x="6680" y="4034"/>
                  </a:cubicBezTo>
                  <a:cubicBezTo>
                    <a:pt x="6688" y="4035"/>
                    <a:pt x="6696" y="4036"/>
                    <a:pt x="6704" y="4036"/>
                  </a:cubicBezTo>
                  <a:cubicBezTo>
                    <a:pt x="6789" y="4036"/>
                    <a:pt x="6861" y="3980"/>
                    <a:pt x="6883" y="3903"/>
                  </a:cubicBezTo>
                  <a:cubicBezTo>
                    <a:pt x="7061" y="3046"/>
                    <a:pt x="6894" y="2141"/>
                    <a:pt x="6359" y="1379"/>
                  </a:cubicBezTo>
                  <a:cubicBezTo>
                    <a:pt x="5689" y="426"/>
                    <a:pt x="4716" y="1"/>
                    <a:pt x="37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1453553" y="1643305"/>
              <a:ext cx="73235" cy="141436"/>
            </a:xfrm>
            <a:custGeom>
              <a:rect b="b" l="l" r="r" t="t"/>
              <a:pathLst>
                <a:path extrusionOk="0" h="4440" w="2299">
                  <a:moveTo>
                    <a:pt x="572" y="345"/>
                  </a:moveTo>
                  <a:cubicBezTo>
                    <a:pt x="703" y="345"/>
                    <a:pt x="810" y="441"/>
                    <a:pt x="810" y="583"/>
                  </a:cubicBezTo>
                  <a:lnTo>
                    <a:pt x="810" y="2191"/>
                  </a:lnTo>
                  <a:cubicBezTo>
                    <a:pt x="727" y="2155"/>
                    <a:pt x="640" y="2137"/>
                    <a:pt x="555" y="2137"/>
                  </a:cubicBezTo>
                  <a:cubicBezTo>
                    <a:pt x="471" y="2137"/>
                    <a:pt x="387" y="2155"/>
                    <a:pt x="310" y="2191"/>
                  </a:cubicBezTo>
                  <a:lnTo>
                    <a:pt x="310" y="583"/>
                  </a:lnTo>
                  <a:lnTo>
                    <a:pt x="334" y="583"/>
                  </a:lnTo>
                  <a:cubicBezTo>
                    <a:pt x="334" y="452"/>
                    <a:pt x="429" y="345"/>
                    <a:pt x="572" y="345"/>
                  </a:cubicBezTo>
                  <a:close/>
                  <a:moveTo>
                    <a:pt x="610" y="2488"/>
                  </a:moveTo>
                  <a:cubicBezTo>
                    <a:pt x="726" y="2488"/>
                    <a:pt x="736" y="2510"/>
                    <a:pt x="1905" y="3703"/>
                  </a:cubicBezTo>
                  <a:cubicBezTo>
                    <a:pt x="1977" y="3798"/>
                    <a:pt x="1977" y="3941"/>
                    <a:pt x="1893" y="4036"/>
                  </a:cubicBezTo>
                  <a:cubicBezTo>
                    <a:pt x="1846" y="4078"/>
                    <a:pt x="1783" y="4099"/>
                    <a:pt x="1721" y="4099"/>
                  </a:cubicBezTo>
                  <a:cubicBezTo>
                    <a:pt x="1658" y="4099"/>
                    <a:pt x="1596" y="4078"/>
                    <a:pt x="1548" y="4036"/>
                  </a:cubicBezTo>
                  <a:lnTo>
                    <a:pt x="417" y="2905"/>
                  </a:lnTo>
                  <a:cubicBezTo>
                    <a:pt x="274" y="2750"/>
                    <a:pt x="369" y="2488"/>
                    <a:pt x="596" y="2488"/>
                  </a:cubicBezTo>
                  <a:cubicBezTo>
                    <a:pt x="600" y="2488"/>
                    <a:pt x="605" y="2488"/>
                    <a:pt x="610" y="2488"/>
                  </a:cubicBezTo>
                  <a:close/>
                  <a:moveTo>
                    <a:pt x="584" y="0"/>
                  </a:moveTo>
                  <a:cubicBezTo>
                    <a:pt x="250" y="0"/>
                    <a:pt x="0" y="274"/>
                    <a:pt x="0" y="583"/>
                  </a:cubicBezTo>
                  <a:lnTo>
                    <a:pt x="0" y="2715"/>
                  </a:lnTo>
                  <a:cubicBezTo>
                    <a:pt x="0" y="2858"/>
                    <a:pt x="60" y="3024"/>
                    <a:pt x="167" y="3131"/>
                  </a:cubicBezTo>
                  <a:cubicBezTo>
                    <a:pt x="1322" y="4262"/>
                    <a:pt x="1310" y="4334"/>
                    <a:pt x="1524" y="4405"/>
                  </a:cubicBezTo>
                  <a:cubicBezTo>
                    <a:pt x="1589" y="4428"/>
                    <a:pt x="1655" y="4439"/>
                    <a:pt x="1720" y="4439"/>
                  </a:cubicBezTo>
                  <a:cubicBezTo>
                    <a:pt x="2023" y="4439"/>
                    <a:pt x="2298" y="4201"/>
                    <a:pt x="2298" y="3858"/>
                  </a:cubicBezTo>
                  <a:cubicBezTo>
                    <a:pt x="2298" y="3703"/>
                    <a:pt x="2227" y="3572"/>
                    <a:pt x="2132" y="3453"/>
                  </a:cubicBezTo>
                  <a:lnTo>
                    <a:pt x="1167" y="2488"/>
                  </a:lnTo>
                  <a:lnTo>
                    <a:pt x="1167" y="583"/>
                  </a:lnTo>
                  <a:cubicBezTo>
                    <a:pt x="1167" y="250"/>
                    <a:pt x="893" y="0"/>
                    <a:pt x="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" name="Google Shape;383;p40"/>
          <p:cNvSpPr txBox="1"/>
          <p:nvPr>
            <p:ph idx="3" type="subTitle"/>
          </p:nvPr>
        </p:nvSpPr>
        <p:spPr>
          <a:xfrm>
            <a:off x="1362450" y="3090650"/>
            <a:ext cx="1521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Block Class </a:t>
            </a:r>
            <a:endParaRPr/>
          </a:p>
        </p:txBody>
      </p:sp>
      <p:sp>
        <p:nvSpPr>
          <p:cNvPr id="384" name="Google Shape;384;p40"/>
          <p:cNvSpPr txBox="1"/>
          <p:nvPr>
            <p:ph idx="4" type="subTitle"/>
          </p:nvPr>
        </p:nvSpPr>
        <p:spPr>
          <a:xfrm>
            <a:off x="1461650" y="3248325"/>
            <a:ext cx="30111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What is a Block?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Block Properties..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Mining a block - Proof of work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Nonce and Difficulty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Mine Rate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grpSp>
        <p:nvGrpSpPr>
          <p:cNvPr id="385" name="Google Shape;385;p40"/>
          <p:cNvGrpSpPr/>
          <p:nvPr/>
        </p:nvGrpSpPr>
        <p:grpSpPr>
          <a:xfrm>
            <a:off x="1184047" y="3114143"/>
            <a:ext cx="349354" cy="362223"/>
            <a:chOff x="1297654" y="1504481"/>
            <a:chExt cx="349354" cy="362223"/>
          </a:xfrm>
        </p:grpSpPr>
        <p:sp>
          <p:nvSpPr>
            <p:cNvPr id="386" name="Google Shape;386;p40"/>
            <p:cNvSpPr/>
            <p:nvPr/>
          </p:nvSpPr>
          <p:spPr>
            <a:xfrm>
              <a:off x="1297654" y="1504481"/>
              <a:ext cx="349354" cy="362223"/>
            </a:xfrm>
            <a:custGeom>
              <a:rect b="b" l="l" r="r" t="t"/>
              <a:pathLst>
                <a:path extrusionOk="0" h="11371" w="10967">
                  <a:moveTo>
                    <a:pt x="6252" y="381"/>
                  </a:moveTo>
                  <a:cubicBezTo>
                    <a:pt x="6799" y="381"/>
                    <a:pt x="7335" y="679"/>
                    <a:pt x="7621" y="1155"/>
                  </a:cubicBezTo>
                  <a:cubicBezTo>
                    <a:pt x="7704" y="1274"/>
                    <a:pt x="7811" y="1655"/>
                    <a:pt x="8240" y="1786"/>
                  </a:cubicBezTo>
                  <a:cubicBezTo>
                    <a:pt x="8157" y="1858"/>
                    <a:pt x="7978" y="2036"/>
                    <a:pt x="7919" y="2108"/>
                  </a:cubicBezTo>
                  <a:cubicBezTo>
                    <a:pt x="7454" y="1870"/>
                    <a:pt x="7335" y="1501"/>
                    <a:pt x="7252" y="1381"/>
                  </a:cubicBezTo>
                  <a:cubicBezTo>
                    <a:pt x="7037" y="1036"/>
                    <a:pt x="6656" y="822"/>
                    <a:pt x="6252" y="822"/>
                  </a:cubicBezTo>
                  <a:lnTo>
                    <a:pt x="4644" y="822"/>
                  </a:lnTo>
                  <a:cubicBezTo>
                    <a:pt x="4239" y="822"/>
                    <a:pt x="3847" y="1036"/>
                    <a:pt x="3644" y="1381"/>
                  </a:cubicBezTo>
                  <a:cubicBezTo>
                    <a:pt x="3537" y="1512"/>
                    <a:pt x="3442" y="1846"/>
                    <a:pt x="3049" y="2072"/>
                  </a:cubicBezTo>
                  <a:lnTo>
                    <a:pt x="3025" y="2036"/>
                  </a:lnTo>
                  <a:lnTo>
                    <a:pt x="2870" y="1893"/>
                  </a:lnTo>
                  <a:cubicBezTo>
                    <a:pt x="2823" y="1846"/>
                    <a:pt x="2763" y="1798"/>
                    <a:pt x="2704" y="1751"/>
                  </a:cubicBezTo>
                  <a:cubicBezTo>
                    <a:pt x="3085" y="1608"/>
                    <a:pt x="3168" y="1310"/>
                    <a:pt x="3275" y="1155"/>
                  </a:cubicBezTo>
                  <a:cubicBezTo>
                    <a:pt x="3549" y="679"/>
                    <a:pt x="4073" y="381"/>
                    <a:pt x="4644" y="381"/>
                  </a:cubicBezTo>
                  <a:close/>
                  <a:moveTo>
                    <a:pt x="2620" y="3703"/>
                  </a:moveTo>
                  <a:lnTo>
                    <a:pt x="2823" y="3894"/>
                  </a:lnTo>
                  <a:cubicBezTo>
                    <a:pt x="2727" y="3989"/>
                    <a:pt x="2632" y="4096"/>
                    <a:pt x="2549" y="4191"/>
                  </a:cubicBezTo>
                  <a:lnTo>
                    <a:pt x="2334" y="3989"/>
                  </a:lnTo>
                  <a:lnTo>
                    <a:pt x="2620" y="3703"/>
                  </a:lnTo>
                  <a:close/>
                  <a:moveTo>
                    <a:pt x="8383" y="3703"/>
                  </a:moveTo>
                  <a:lnTo>
                    <a:pt x="8657" y="3989"/>
                  </a:lnTo>
                  <a:lnTo>
                    <a:pt x="8454" y="4191"/>
                  </a:lnTo>
                  <a:cubicBezTo>
                    <a:pt x="8383" y="4120"/>
                    <a:pt x="8276" y="4001"/>
                    <a:pt x="8169" y="3894"/>
                  </a:cubicBezTo>
                  <a:lnTo>
                    <a:pt x="8383" y="3703"/>
                  </a:lnTo>
                  <a:close/>
                  <a:moveTo>
                    <a:pt x="1727" y="1774"/>
                  </a:moveTo>
                  <a:cubicBezTo>
                    <a:pt x="2394" y="1774"/>
                    <a:pt x="2704" y="2251"/>
                    <a:pt x="2763" y="2286"/>
                  </a:cubicBezTo>
                  <a:cubicBezTo>
                    <a:pt x="2930" y="2453"/>
                    <a:pt x="2977" y="2691"/>
                    <a:pt x="2882" y="2905"/>
                  </a:cubicBezTo>
                  <a:cubicBezTo>
                    <a:pt x="2846" y="3013"/>
                    <a:pt x="2882" y="2965"/>
                    <a:pt x="1763" y="4072"/>
                  </a:cubicBezTo>
                  <a:cubicBezTo>
                    <a:pt x="1656" y="4185"/>
                    <a:pt x="1516" y="4242"/>
                    <a:pt x="1375" y="4242"/>
                  </a:cubicBezTo>
                  <a:cubicBezTo>
                    <a:pt x="1233" y="4242"/>
                    <a:pt x="1090" y="4185"/>
                    <a:pt x="977" y="4072"/>
                  </a:cubicBezTo>
                  <a:lnTo>
                    <a:pt x="834" y="3929"/>
                  </a:lnTo>
                  <a:cubicBezTo>
                    <a:pt x="37" y="3144"/>
                    <a:pt x="572" y="1774"/>
                    <a:pt x="1727" y="1774"/>
                  </a:cubicBezTo>
                  <a:close/>
                  <a:moveTo>
                    <a:pt x="6228" y="1155"/>
                  </a:moveTo>
                  <a:cubicBezTo>
                    <a:pt x="6514" y="1155"/>
                    <a:pt x="6799" y="1310"/>
                    <a:pt x="6930" y="1560"/>
                  </a:cubicBezTo>
                  <a:cubicBezTo>
                    <a:pt x="7026" y="1679"/>
                    <a:pt x="7180" y="2143"/>
                    <a:pt x="7740" y="2429"/>
                  </a:cubicBezTo>
                  <a:cubicBezTo>
                    <a:pt x="7645" y="2727"/>
                    <a:pt x="7716" y="3060"/>
                    <a:pt x="7954" y="3298"/>
                  </a:cubicBezTo>
                  <a:lnTo>
                    <a:pt x="8109" y="3453"/>
                  </a:lnTo>
                  <a:lnTo>
                    <a:pt x="7883" y="3679"/>
                  </a:lnTo>
                  <a:cubicBezTo>
                    <a:pt x="7190" y="3137"/>
                    <a:pt x="6339" y="2857"/>
                    <a:pt x="5480" y="2857"/>
                  </a:cubicBezTo>
                  <a:cubicBezTo>
                    <a:pt x="4980" y="2857"/>
                    <a:pt x="4478" y="2951"/>
                    <a:pt x="4001" y="3144"/>
                  </a:cubicBezTo>
                  <a:cubicBezTo>
                    <a:pt x="3906" y="3167"/>
                    <a:pt x="3870" y="3275"/>
                    <a:pt x="3906" y="3358"/>
                  </a:cubicBezTo>
                  <a:cubicBezTo>
                    <a:pt x="3933" y="3429"/>
                    <a:pt x="3999" y="3467"/>
                    <a:pt x="4065" y="3467"/>
                  </a:cubicBezTo>
                  <a:cubicBezTo>
                    <a:pt x="4088" y="3467"/>
                    <a:pt x="4111" y="3462"/>
                    <a:pt x="4132" y="3453"/>
                  </a:cubicBezTo>
                  <a:cubicBezTo>
                    <a:pt x="4579" y="3277"/>
                    <a:pt x="5034" y="3195"/>
                    <a:pt x="5479" y="3195"/>
                  </a:cubicBezTo>
                  <a:cubicBezTo>
                    <a:pt x="7404" y="3195"/>
                    <a:pt x="9133" y="4736"/>
                    <a:pt x="9133" y="6835"/>
                  </a:cubicBezTo>
                  <a:cubicBezTo>
                    <a:pt x="9133" y="8925"/>
                    <a:pt x="7411" y="10462"/>
                    <a:pt x="5498" y="10462"/>
                  </a:cubicBezTo>
                  <a:cubicBezTo>
                    <a:pt x="5047" y="10462"/>
                    <a:pt x="4585" y="10376"/>
                    <a:pt x="4132" y="10192"/>
                  </a:cubicBezTo>
                  <a:cubicBezTo>
                    <a:pt x="1442" y="9097"/>
                    <a:pt x="1049" y="5346"/>
                    <a:pt x="3585" y="3763"/>
                  </a:cubicBezTo>
                  <a:cubicBezTo>
                    <a:pt x="3656" y="3715"/>
                    <a:pt x="3692" y="3620"/>
                    <a:pt x="3644" y="3525"/>
                  </a:cubicBezTo>
                  <a:cubicBezTo>
                    <a:pt x="3611" y="3476"/>
                    <a:pt x="3551" y="3443"/>
                    <a:pt x="3489" y="3443"/>
                  </a:cubicBezTo>
                  <a:cubicBezTo>
                    <a:pt x="3461" y="3443"/>
                    <a:pt x="3432" y="3450"/>
                    <a:pt x="3406" y="3465"/>
                  </a:cubicBezTo>
                  <a:cubicBezTo>
                    <a:pt x="3299" y="3536"/>
                    <a:pt x="3192" y="3596"/>
                    <a:pt x="3096" y="3691"/>
                  </a:cubicBezTo>
                  <a:lnTo>
                    <a:pt x="2870" y="3465"/>
                  </a:lnTo>
                  <a:cubicBezTo>
                    <a:pt x="2942" y="3382"/>
                    <a:pt x="3287" y="3167"/>
                    <a:pt x="3287" y="2679"/>
                  </a:cubicBezTo>
                  <a:cubicBezTo>
                    <a:pt x="3287" y="2572"/>
                    <a:pt x="3275" y="2465"/>
                    <a:pt x="3227" y="2370"/>
                  </a:cubicBezTo>
                  <a:cubicBezTo>
                    <a:pt x="3704" y="2084"/>
                    <a:pt x="3835" y="1691"/>
                    <a:pt x="3930" y="1560"/>
                  </a:cubicBezTo>
                  <a:cubicBezTo>
                    <a:pt x="4073" y="1310"/>
                    <a:pt x="4347" y="1155"/>
                    <a:pt x="4620" y="1155"/>
                  </a:cubicBezTo>
                  <a:close/>
                  <a:moveTo>
                    <a:pt x="2811" y="9752"/>
                  </a:moveTo>
                  <a:cubicBezTo>
                    <a:pt x="3037" y="9954"/>
                    <a:pt x="3287" y="10133"/>
                    <a:pt x="3549" y="10287"/>
                  </a:cubicBezTo>
                  <a:lnTo>
                    <a:pt x="2906" y="10942"/>
                  </a:lnTo>
                  <a:cubicBezTo>
                    <a:pt x="2817" y="11031"/>
                    <a:pt x="2701" y="11076"/>
                    <a:pt x="2585" y="11076"/>
                  </a:cubicBezTo>
                  <a:cubicBezTo>
                    <a:pt x="2468" y="11076"/>
                    <a:pt x="2352" y="11031"/>
                    <a:pt x="2263" y="10942"/>
                  </a:cubicBezTo>
                  <a:cubicBezTo>
                    <a:pt x="2084" y="10764"/>
                    <a:pt x="2084" y="10478"/>
                    <a:pt x="2263" y="10299"/>
                  </a:cubicBezTo>
                  <a:lnTo>
                    <a:pt x="2811" y="9752"/>
                  </a:lnTo>
                  <a:close/>
                  <a:moveTo>
                    <a:pt x="8204" y="9752"/>
                  </a:moveTo>
                  <a:lnTo>
                    <a:pt x="8752" y="10299"/>
                  </a:lnTo>
                  <a:cubicBezTo>
                    <a:pt x="8931" y="10478"/>
                    <a:pt x="8931" y="10764"/>
                    <a:pt x="8752" y="10942"/>
                  </a:cubicBezTo>
                  <a:cubicBezTo>
                    <a:pt x="8663" y="11031"/>
                    <a:pt x="8547" y="11076"/>
                    <a:pt x="8430" y="11076"/>
                  </a:cubicBezTo>
                  <a:cubicBezTo>
                    <a:pt x="8314" y="11076"/>
                    <a:pt x="8198" y="11031"/>
                    <a:pt x="8109" y="10942"/>
                  </a:cubicBezTo>
                  <a:lnTo>
                    <a:pt x="7454" y="10287"/>
                  </a:lnTo>
                  <a:cubicBezTo>
                    <a:pt x="7740" y="10121"/>
                    <a:pt x="7978" y="9954"/>
                    <a:pt x="8204" y="9752"/>
                  </a:cubicBezTo>
                  <a:close/>
                  <a:moveTo>
                    <a:pt x="4644" y="0"/>
                  </a:moveTo>
                  <a:cubicBezTo>
                    <a:pt x="3978" y="0"/>
                    <a:pt x="3335" y="358"/>
                    <a:pt x="2989" y="929"/>
                  </a:cubicBezTo>
                  <a:lnTo>
                    <a:pt x="2858" y="1167"/>
                  </a:lnTo>
                  <a:cubicBezTo>
                    <a:pt x="2693" y="1433"/>
                    <a:pt x="2436" y="1452"/>
                    <a:pt x="2316" y="1452"/>
                  </a:cubicBezTo>
                  <a:cubicBezTo>
                    <a:pt x="2296" y="1452"/>
                    <a:pt x="2280" y="1451"/>
                    <a:pt x="2269" y="1451"/>
                  </a:cubicBezTo>
                  <a:cubicBezTo>
                    <a:pt x="2260" y="1451"/>
                    <a:pt x="2254" y="1452"/>
                    <a:pt x="2251" y="1453"/>
                  </a:cubicBezTo>
                  <a:cubicBezTo>
                    <a:pt x="2091" y="1402"/>
                    <a:pt x="1925" y="1376"/>
                    <a:pt x="1760" y="1376"/>
                  </a:cubicBezTo>
                  <a:cubicBezTo>
                    <a:pt x="1350" y="1376"/>
                    <a:pt x="943" y="1535"/>
                    <a:pt x="620" y="1858"/>
                  </a:cubicBezTo>
                  <a:cubicBezTo>
                    <a:pt x="1" y="2477"/>
                    <a:pt x="1" y="3489"/>
                    <a:pt x="620" y="4132"/>
                  </a:cubicBezTo>
                  <a:cubicBezTo>
                    <a:pt x="715" y="4191"/>
                    <a:pt x="918" y="4537"/>
                    <a:pt x="1394" y="4537"/>
                  </a:cubicBezTo>
                  <a:cubicBezTo>
                    <a:pt x="1846" y="4537"/>
                    <a:pt x="2073" y="4227"/>
                    <a:pt x="2108" y="4191"/>
                  </a:cubicBezTo>
                  <a:lnTo>
                    <a:pt x="2334" y="4418"/>
                  </a:lnTo>
                  <a:cubicBezTo>
                    <a:pt x="1144" y="6025"/>
                    <a:pt x="1370" y="8192"/>
                    <a:pt x="2585" y="9466"/>
                  </a:cubicBezTo>
                  <a:lnTo>
                    <a:pt x="2037" y="10013"/>
                  </a:lnTo>
                  <a:cubicBezTo>
                    <a:pt x="1549" y="10502"/>
                    <a:pt x="1894" y="11371"/>
                    <a:pt x="2608" y="11371"/>
                  </a:cubicBezTo>
                  <a:cubicBezTo>
                    <a:pt x="2811" y="11371"/>
                    <a:pt x="3001" y="11287"/>
                    <a:pt x="3168" y="11133"/>
                  </a:cubicBezTo>
                  <a:lnTo>
                    <a:pt x="3894" y="10394"/>
                  </a:lnTo>
                  <a:cubicBezTo>
                    <a:pt x="4403" y="10628"/>
                    <a:pt x="4958" y="10747"/>
                    <a:pt x="5518" y="10747"/>
                  </a:cubicBezTo>
                  <a:cubicBezTo>
                    <a:pt x="6071" y="10747"/>
                    <a:pt x="6630" y="10631"/>
                    <a:pt x="7157" y="10394"/>
                  </a:cubicBezTo>
                  <a:lnTo>
                    <a:pt x="7883" y="11133"/>
                  </a:lnTo>
                  <a:cubicBezTo>
                    <a:pt x="8038" y="11276"/>
                    <a:pt x="8240" y="11371"/>
                    <a:pt x="8454" y="11371"/>
                  </a:cubicBezTo>
                  <a:cubicBezTo>
                    <a:pt x="9157" y="11371"/>
                    <a:pt x="9514" y="10514"/>
                    <a:pt x="9014" y="10013"/>
                  </a:cubicBezTo>
                  <a:lnTo>
                    <a:pt x="8466" y="9466"/>
                  </a:lnTo>
                  <a:cubicBezTo>
                    <a:pt x="9752" y="8061"/>
                    <a:pt x="9871" y="5953"/>
                    <a:pt x="8716" y="4418"/>
                  </a:cubicBezTo>
                  <a:lnTo>
                    <a:pt x="8942" y="4191"/>
                  </a:lnTo>
                  <a:cubicBezTo>
                    <a:pt x="8990" y="4239"/>
                    <a:pt x="9192" y="4537"/>
                    <a:pt x="9657" y="4537"/>
                  </a:cubicBezTo>
                  <a:cubicBezTo>
                    <a:pt x="9895" y="4537"/>
                    <a:pt x="10121" y="4441"/>
                    <a:pt x="10288" y="4287"/>
                  </a:cubicBezTo>
                  <a:cubicBezTo>
                    <a:pt x="10300" y="4251"/>
                    <a:pt x="10967" y="3775"/>
                    <a:pt x="10859" y="2858"/>
                  </a:cubicBezTo>
                  <a:cubicBezTo>
                    <a:pt x="10848" y="2770"/>
                    <a:pt x="10786" y="2702"/>
                    <a:pt x="10701" y="2702"/>
                  </a:cubicBezTo>
                  <a:cubicBezTo>
                    <a:pt x="10695" y="2702"/>
                    <a:pt x="10688" y="2702"/>
                    <a:pt x="10681" y="2703"/>
                  </a:cubicBezTo>
                  <a:cubicBezTo>
                    <a:pt x="10597" y="2727"/>
                    <a:pt x="10526" y="2798"/>
                    <a:pt x="10538" y="2882"/>
                  </a:cubicBezTo>
                  <a:cubicBezTo>
                    <a:pt x="10609" y="3632"/>
                    <a:pt x="10074" y="4001"/>
                    <a:pt x="10026" y="4060"/>
                  </a:cubicBezTo>
                  <a:cubicBezTo>
                    <a:pt x="9922" y="4164"/>
                    <a:pt x="9777" y="4221"/>
                    <a:pt x="9630" y="4221"/>
                  </a:cubicBezTo>
                  <a:cubicBezTo>
                    <a:pt x="9491" y="4221"/>
                    <a:pt x="9350" y="4170"/>
                    <a:pt x="9240" y="4060"/>
                  </a:cubicBezTo>
                  <a:lnTo>
                    <a:pt x="8228" y="3048"/>
                  </a:lnTo>
                  <a:cubicBezTo>
                    <a:pt x="8002" y="2822"/>
                    <a:pt x="8026" y="2477"/>
                    <a:pt x="8228" y="2263"/>
                  </a:cubicBezTo>
                  <a:cubicBezTo>
                    <a:pt x="8300" y="2203"/>
                    <a:pt x="8621" y="1739"/>
                    <a:pt x="9276" y="1739"/>
                  </a:cubicBezTo>
                  <a:cubicBezTo>
                    <a:pt x="9716" y="1739"/>
                    <a:pt x="10109" y="1965"/>
                    <a:pt x="10324" y="2298"/>
                  </a:cubicBezTo>
                  <a:cubicBezTo>
                    <a:pt x="10353" y="2350"/>
                    <a:pt x="10406" y="2379"/>
                    <a:pt x="10462" y="2379"/>
                  </a:cubicBezTo>
                  <a:cubicBezTo>
                    <a:pt x="10495" y="2379"/>
                    <a:pt x="10530" y="2368"/>
                    <a:pt x="10562" y="2346"/>
                  </a:cubicBezTo>
                  <a:cubicBezTo>
                    <a:pt x="10645" y="2298"/>
                    <a:pt x="10669" y="2203"/>
                    <a:pt x="10609" y="2108"/>
                  </a:cubicBezTo>
                  <a:cubicBezTo>
                    <a:pt x="10297" y="1640"/>
                    <a:pt x="9787" y="1384"/>
                    <a:pt x="9254" y="1384"/>
                  </a:cubicBezTo>
                  <a:cubicBezTo>
                    <a:pt x="9095" y="1384"/>
                    <a:pt x="8934" y="1406"/>
                    <a:pt x="8776" y="1453"/>
                  </a:cubicBezTo>
                  <a:lnTo>
                    <a:pt x="8526" y="1453"/>
                  </a:lnTo>
                  <a:cubicBezTo>
                    <a:pt x="8335" y="1453"/>
                    <a:pt x="8145" y="1358"/>
                    <a:pt x="8038" y="1167"/>
                  </a:cubicBezTo>
                  <a:lnTo>
                    <a:pt x="7907" y="929"/>
                  </a:lnTo>
                  <a:cubicBezTo>
                    <a:pt x="7561" y="358"/>
                    <a:pt x="6918" y="0"/>
                    <a:pt x="6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1354930" y="1618713"/>
              <a:ext cx="224960" cy="206516"/>
            </a:xfrm>
            <a:custGeom>
              <a:rect b="b" l="l" r="r" t="t"/>
              <a:pathLst>
                <a:path extrusionOk="0" h="6483" w="7062">
                  <a:moveTo>
                    <a:pt x="3753" y="1"/>
                  </a:moveTo>
                  <a:cubicBezTo>
                    <a:pt x="2094" y="1"/>
                    <a:pt x="465" y="1260"/>
                    <a:pt x="465" y="3249"/>
                  </a:cubicBezTo>
                  <a:cubicBezTo>
                    <a:pt x="465" y="5198"/>
                    <a:pt x="2076" y="6483"/>
                    <a:pt x="3742" y="6483"/>
                  </a:cubicBezTo>
                  <a:cubicBezTo>
                    <a:pt x="4589" y="6483"/>
                    <a:pt x="5450" y="6150"/>
                    <a:pt x="6121" y="5404"/>
                  </a:cubicBezTo>
                  <a:cubicBezTo>
                    <a:pt x="6347" y="5165"/>
                    <a:pt x="6513" y="4880"/>
                    <a:pt x="6656" y="4582"/>
                  </a:cubicBezTo>
                  <a:cubicBezTo>
                    <a:pt x="6704" y="4487"/>
                    <a:pt x="6656" y="4403"/>
                    <a:pt x="6561" y="4356"/>
                  </a:cubicBezTo>
                  <a:cubicBezTo>
                    <a:pt x="6540" y="4347"/>
                    <a:pt x="6518" y="4342"/>
                    <a:pt x="6496" y="4342"/>
                  </a:cubicBezTo>
                  <a:cubicBezTo>
                    <a:pt x="6433" y="4342"/>
                    <a:pt x="6373" y="4380"/>
                    <a:pt x="6347" y="4451"/>
                  </a:cubicBezTo>
                  <a:cubicBezTo>
                    <a:pt x="5882" y="5463"/>
                    <a:pt x="4858" y="6142"/>
                    <a:pt x="3704" y="6142"/>
                  </a:cubicBezTo>
                  <a:cubicBezTo>
                    <a:pt x="1358" y="6142"/>
                    <a:pt x="1" y="3499"/>
                    <a:pt x="1322" y="1594"/>
                  </a:cubicBezTo>
                  <a:cubicBezTo>
                    <a:pt x="1903" y="762"/>
                    <a:pt x="2811" y="339"/>
                    <a:pt x="3721" y="339"/>
                  </a:cubicBezTo>
                  <a:cubicBezTo>
                    <a:pt x="4621" y="339"/>
                    <a:pt x="5522" y="753"/>
                    <a:pt x="6109" y="1594"/>
                  </a:cubicBezTo>
                  <a:cubicBezTo>
                    <a:pt x="6561" y="2260"/>
                    <a:pt x="6716" y="3082"/>
                    <a:pt x="6549" y="3844"/>
                  </a:cubicBezTo>
                  <a:cubicBezTo>
                    <a:pt x="6537" y="3927"/>
                    <a:pt x="6597" y="4022"/>
                    <a:pt x="6680" y="4034"/>
                  </a:cubicBezTo>
                  <a:cubicBezTo>
                    <a:pt x="6688" y="4035"/>
                    <a:pt x="6696" y="4036"/>
                    <a:pt x="6704" y="4036"/>
                  </a:cubicBezTo>
                  <a:cubicBezTo>
                    <a:pt x="6789" y="4036"/>
                    <a:pt x="6861" y="3980"/>
                    <a:pt x="6883" y="3903"/>
                  </a:cubicBezTo>
                  <a:cubicBezTo>
                    <a:pt x="7061" y="3046"/>
                    <a:pt x="6894" y="2141"/>
                    <a:pt x="6359" y="1379"/>
                  </a:cubicBezTo>
                  <a:cubicBezTo>
                    <a:pt x="5689" y="426"/>
                    <a:pt x="4716" y="1"/>
                    <a:pt x="37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1453553" y="1643305"/>
              <a:ext cx="73235" cy="141436"/>
            </a:xfrm>
            <a:custGeom>
              <a:rect b="b" l="l" r="r" t="t"/>
              <a:pathLst>
                <a:path extrusionOk="0" h="4440" w="2299">
                  <a:moveTo>
                    <a:pt x="572" y="345"/>
                  </a:moveTo>
                  <a:cubicBezTo>
                    <a:pt x="703" y="345"/>
                    <a:pt x="810" y="441"/>
                    <a:pt x="810" y="583"/>
                  </a:cubicBezTo>
                  <a:lnTo>
                    <a:pt x="810" y="2191"/>
                  </a:lnTo>
                  <a:cubicBezTo>
                    <a:pt x="727" y="2155"/>
                    <a:pt x="640" y="2137"/>
                    <a:pt x="555" y="2137"/>
                  </a:cubicBezTo>
                  <a:cubicBezTo>
                    <a:pt x="471" y="2137"/>
                    <a:pt x="387" y="2155"/>
                    <a:pt x="310" y="2191"/>
                  </a:cubicBezTo>
                  <a:lnTo>
                    <a:pt x="310" y="583"/>
                  </a:lnTo>
                  <a:lnTo>
                    <a:pt x="334" y="583"/>
                  </a:lnTo>
                  <a:cubicBezTo>
                    <a:pt x="334" y="452"/>
                    <a:pt x="429" y="345"/>
                    <a:pt x="572" y="345"/>
                  </a:cubicBezTo>
                  <a:close/>
                  <a:moveTo>
                    <a:pt x="610" y="2488"/>
                  </a:moveTo>
                  <a:cubicBezTo>
                    <a:pt x="726" y="2488"/>
                    <a:pt x="736" y="2510"/>
                    <a:pt x="1905" y="3703"/>
                  </a:cubicBezTo>
                  <a:cubicBezTo>
                    <a:pt x="1977" y="3798"/>
                    <a:pt x="1977" y="3941"/>
                    <a:pt x="1893" y="4036"/>
                  </a:cubicBezTo>
                  <a:cubicBezTo>
                    <a:pt x="1846" y="4078"/>
                    <a:pt x="1783" y="4099"/>
                    <a:pt x="1721" y="4099"/>
                  </a:cubicBezTo>
                  <a:cubicBezTo>
                    <a:pt x="1658" y="4099"/>
                    <a:pt x="1596" y="4078"/>
                    <a:pt x="1548" y="4036"/>
                  </a:cubicBezTo>
                  <a:lnTo>
                    <a:pt x="417" y="2905"/>
                  </a:lnTo>
                  <a:cubicBezTo>
                    <a:pt x="274" y="2750"/>
                    <a:pt x="369" y="2488"/>
                    <a:pt x="596" y="2488"/>
                  </a:cubicBezTo>
                  <a:cubicBezTo>
                    <a:pt x="600" y="2488"/>
                    <a:pt x="605" y="2488"/>
                    <a:pt x="610" y="2488"/>
                  </a:cubicBezTo>
                  <a:close/>
                  <a:moveTo>
                    <a:pt x="584" y="0"/>
                  </a:moveTo>
                  <a:cubicBezTo>
                    <a:pt x="250" y="0"/>
                    <a:pt x="0" y="274"/>
                    <a:pt x="0" y="583"/>
                  </a:cubicBezTo>
                  <a:lnTo>
                    <a:pt x="0" y="2715"/>
                  </a:lnTo>
                  <a:cubicBezTo>
                    <a:pt x="0" y="2858"/>
                    <a:pt x="60" y="3024"/>
                    <a:pt x="167" y="3131"/>
                  </a:cubicBezTo>
                  <a:cubicBezTo>
                    <a:pt x="1322" y="4262"/>
                    <a:pt x="1310" y="4334"/>
                    <a:pt x="1524" y="4405"/>
                  </a:cubicBezTo>
                  <a:cubicBezTo>
                    <a:pt x="1589" y="4428"/>
                    <a:pt x="1655" y="4439"/>
                    <a:pt x="1720" y="4439"/>
                  </a:cubicBezTo>
                  <a:cubicBezTo>
                    <a:pt x="2023" y="4439"/>
                    <a:pt x="2298" y="4201"/>
                    <a:pt x="2298" y="3858"/>
                  </a:cubicBezTo>
                  <a:cubicBezTo>
                    <a:pt x="2298" y="3703"/>
                    <a:pt x="2227" y="3572"/>
                    <a:pt x="2132" y="3453"/>
                  </a:cubicBezTo>
                  <a:lnTo>
                    <a:pt x="1167" y="2488"/>
                  </a:lnTo>
                  <a:lnTo>
                    <a:pt x="1167" y="583"/>
                  </a:lnTo>
                  <a:cubicBezTo>
                    <a:pt x="1167" y="250"/>
                    <a:pt x="893" y="0"/>
                    <a:pt x="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9" name="Google Shape;389;p40"/>
          <p:cNvSpPr txBox="1"/>
          <p:nvPr>
            <p:ph idx="3" type="subTitle"/>
          </p:nvPr>
        </p:nvSpPr>
        <p:spPr>
          <a:xfrm>
            <a:off x="5313025" y="1558338"/>
            <a:ext cx="27258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BlockChain Class &amp; Hashing</a:t>
            </a:r>
            <a:endParaRPr/>
          </a:p>
        </p:txBody>
      </p:sp>
      <p:sp>
        <p:nvSpPr>
          <p:cNvPr id="390" name="Google Shape;390;p40"/>
          <p:cNvSpPr txBox="1"/>
          <p:nvPr>
            <p:ph idx="4" type="subTitle"/>
          </p:nvPr>
        </p:nvSpPr>
        <p:spPr>
          <a:xfrm>
            <a:off x="5434525" y="1751813"/>
            <a:ext cx="36078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</a:t>
            </a:r>
            <a:r>
              <a:rPr lang="en"/>
              <a:t>Distributed</a:t>
            </a:r>
            <a:r>
              <a:rPr lang="en"/>
              <a:t> paradigm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Chain of Blocks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Validate chain </a:t>
            </a:r>
            <a:r>
              <a:rPr lang="en"/>
              <a:t>method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Hashing Class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grpSp>
        <p:nvGrpSpPr>
          <p:cNvPr id="391" name="Google Shape;391;p40"/>
          <p:cNvGrpSpPr/>
          <p:nvPr/>
        </p:nvGrpSpPr>
        <p:grpSpPr>
          <a:xfrm>
            <a:off x="5085172" y="1592118"/>
            <a:ext cx="349354" cy="362223"/>
            <a:chOff x="1297654" y="1504481"/>
            <a:chExt cx="349354" cy="362223"/>
          </a:xfrm>
        </p:grpSpPr>
        <p:sp>
          <p:nvSpPr>
            <p:cNvPr id="392" name="Google Shape;392;p40"/>
            <p:cNvSpPr/>
            <p:nvPr/>
          </p:nvSpPr>
          <p:spPr>
            <a:xfrm>
              <a:off x="1297654" y="1504481"/>
              <a:ext cx="349354" cy="362223"/>
            </a:xfrm>
            <a:custGeom>
              <a:rect b="b" l="l" r="r" t="t"/>
              <a:pathLst>
                <a:path extrusionOk="0" h="11371" w="10967">
                  <a:moveTo>
                    <a:pt x="6252" y="381"/>
                  </a:moveTo>
                  <a:cubicBezTo>
                    <a:pt x="6799" y="381"/>
                    <a:pt x="7335" y="679"/>
                    <a:pt x="7621" y="1155"/>
                  </a:cubicBezTo>
                  <a:cubicBezTo>
                    <a:pt x="7704" y="1274"/>
                    <a:pt x="7811" y="1655"/>
                    <a:pt x="8240" y="1786"/>
                  </a:cubicBezTo>
                  <a:cubicBezTo>
                    <a:pt x="8157" y="1858"/>
                    <a:pt x="7978" y="2036"/>
                    <a:pt x="7919" y="2108"/>
                  </a:cubicBezTo>
                  <a:cubicBezTo>
                    <a:pt x="7454" y="1870"/>
                    <a:pt x="7335" y="1501"/>
                    <a:pt x="7252" y="1381"/>
                  </a:cubicBezTo>
                  <a:cubicBezTo>
                    <a:pt x="7037" y="1036"/>
                    <a:pt x="6656" y="822"/>
                    <a:pt x="6252" y="822"/>
                  </a:cubicBezTo>
                  <a:lnTo>
                    <a:pt x="4644" y="822"/>
                  </a:lnTo>
                  <a:cubicBezTo>
                    <a:pt x="4239" y="822"/>
                    <a:pt x="3847" y="1036"/>
                    <a:pt x="3644" y="1381"/>
                  </a:cubicBezTo>
                  <a:cubicBezTo>
                    <a:pt x="3537" y="1512"/>
                    <a:pt x="3442" y="1846"/>
                    <a:pt x="3049" y="2072"/>
                  </a:cubicBezTo>
                  <a:lnTo>
                    <a:pt x="3025" y="2036"/>
                  </a:lnTo>
                  <a:lnTo>
                    <a:pt x="2870" y="1893"/>
                  </a:lnTo>
                  <a:cubicBezTo>
                    <a:pt x="2823" y="1846"/>
                    <a:pt x="2763" y="1798"/>
                    <a:pt x="2704" y="1751"/>
                  </a:cubicBezTo>
                  <a:cubicBezTo>
                    <a:pt x="3085" y="1608"/>
                    <a:pt x="3168" y="1310"/>
                    <a:pt x="3275" y="1155"/>
                  </a:cubicBezTo>
                  <a:cubicBezTo>
                    <a:pt x="3549" y="679"/>
                    <a:pt x="4073" y="381"/>
                    <a:pt x="4644" y="381"/>
                  </a:cubicBezTo>
                  <a:close/>
                  <a:moveTo>
                    <a:pt x="2620" y="3703"/>
                  </a:moveTo>
                  <a:lnTo>
                    <a:pt x="2823" y="3894"/>
                  </a:lnTo>
                  <a:cubicBezTo>
                    <a:pt x="2727" y="3989"/>
                    <a:pt x="2632" y="4096"/>
                    <a:pt x="2549" y="4191"/>
                  </a:cubicBezTo>
                  <a:lnTo>
                    <a:pt x="2334" y="3989"/>
                  </a:lnTo>
                  <a:lnTo>
                    <a:pt x="2620" y="3703"/>
                  </a:lnTo>
                  <a:close/>
                  <a:moveTo>
                    <a:pt x="8383" y="3703"/>
                  </a:moveTo>
                  <a:lnTo>
                    <a:pt x="8657" y="3989"/>
                  </a:lnTo>
                  <a:lnTo>
                    <a:pt x="8454" y="4191"/>
                  </a:lnTo>
                  <a:cubicBezTo>
                    <a:pt x="8383" y="4120"/>
                    <a:pt x="8276" y="4001"/>
                    <a:pt x="8169" y="3894"/>
                  </a:cubicBezTo>
                  <a:lnTo>
                    <a:pt x="8383" y="3703"/>
                  </a:lnTo>
                  <a:close/>
                  <a:moveTo>
                    <a:pt x="1727" y="1774"/>
                  </a:moveTo>
                  <a:cubicBezTo>
                    <a:pt x="2394" y="1774"/>
                    <a:pt x="2704" y="2251"/>
                    <a:pt x="2763" y="2286"/>
                  </a:cubicBezTo>
                  <a:cubicBezTo>
                    <a:pt x="2930" y="2453"/>
                    <a:pt x="2977" y="2691"/>
                    <a:pt x="2882" y="2905"/>
                  </a:cubicBezTo>
                  <a:cubicBezTo>
                    <a:pt x="2846" y="3013"/>
                    <a:pt x="2882" y="2965"/>
                    <a:pt x="1763" y="4072"/>
                  </a:cubicBezTo>
                  <a:cubicBezTo>
                    <a:pt x="1656" y="4185"/>
                    <a:pt x="1516" y="4242"/>
                    <a:pt x="1375" y="4242"/>
                  </a:cubicBezTo>
                  <a:cubicBezTo>
                    <a:pt x="1233" y="4242"/>
                    <a:pt x="1090" y="4185"/>
                    <a:pt x="977" y="4072"/>
                  </a:cubicBezTo>
                  <a:lnTo>
                    <a:pt x="834" y="3929"/>
                  </a:lnTo>
                  <a:cubicBezTo>
                    <a:pt x="37" y="3144"/>
                    <a:pt x="572" y="1774"/>
                    <a:pt x="1727" y="1774"/>
                  </a:cubicBezTo>
                  <a:close/>
                  <a:moveTo>
                    <a:pt x="6228" y="1155"/>
                  </a:moveTo>
                  <a:cubicBezTo>
                    <a:pt x="6514" y="1155"/>
                    <a:pt x="6799" y="1310"/>
                    <a:pt x="6930" y="1560"/>
                  </a:cubicBezTo>
                  <a:cubicBezTo>
                    <a:pt x="7026" y="1679"/>
                    <a:pt x="7180" y="2143"/>
                    <a:pt x="7740" y="2429"/>
                  </a:cubicBezTo>
                  <a:cubicBezTo>
                    <a:pt x="7645" y="2727"/>
                    <a:pt x="7716" y="3060"/>
                    <a:pt x="7954" y="3298"/>
                  </a:cubicBezTo>
                  <a:lnTo>
                    <a:pt x="8109" y="3453"/>
                  </a:lnTo>
                  <a:lnTo>
                    <a:pt x="7883" y="3679"/>
                  </a:lnTo>
                  <a:cubicBezTo>
                    <a:pt x="7190" y="3137"/>
                    <a:pt x="6339" y="2857"/>
                    <a:pt x="5480" y="2857"/>
                  </a:cubicBezTo>
                  <a:cubicBezTo>
                    <a:pt x="4980" y="2857"/>
                    <a:pt x="4478" y="2951"/>
                    <a:pt x="4001" y="3144"/>
                  </a:cubicBezTo>
                  <a:cubicBezTo>
                    <a:pt x="3906" y="3167"/>
                    <a:pt x="3870" y="3275"/>
                    <a:pt x="3906" y="3358"/>
                  </a:cubicBezTo>
                  <a:cubicBezTo>
                    <a:pt x="3933" y="3429"/>
                    <a:pt x="3999" y="3467"/>
                    <a:pt x="4065" y="3467"/>
                  </a:cubicBezTo>
                  <a:cubicBezTo>
                    <a:pt x="4088" y="3467"/>
                    <a:pt x="4111" y="3462"/>
                    <a:pt x="4132" y="3453"/>
                  </a:cubicBezTo>
                  <a:cubicBezTo>
                    <a:pt x="4579" y="3277"/>
                    <a:pt x="5034" y="3195"/>
                    <a:pt x="5479" y="3195"/>
                  </a:cubicBezTo>
                  <a:cubicBezTo>
                    <a:pt x="7404" y="3195"/>
                    <a:pt x="9133" y="4736"/>
                    <a:pt x="9133" y="6835"/>
                  </a:cubicBezTo>
                  <a:cubicBezTo>
                    <a:pt x="9133" y="8925"/>
                    <a:pt x="7411" y="10462"/>
                    <a:pt x="5498" y="10462"/>
                  </a:cubicBezTo>
                  <a:cubicBezTo>
                    <a:pt x="5047" y="10462"/>
                    <a:pt x="4585" y="10376"/>
                    <a:pt x="4132" y="10192"/>
                  </a:cubicBezTo>
                  <a:cubicBezTo>
                    <a:pt x="1442" y="9097"/>
                    <a:pt x="1049" y="5346"/>
                    <a:pt x="3585" y="3763"/>
                  </a:cubicBezTo>
                  <a:cubicBezTo>
                    <a:pt x="3656" y="3715"/>
                    <a:pt x="3692" y="3620"/>
                    <a:pt x="3644" y="3525"/>
                  </a:cubicBezTo>
                  <a:cubicBezTo>
                    <a:pt x="3611" y="3476"/>
                    <a:pt x="3551" y="3443"/>
                    <a:pt x="3489" y="3443"/>
                  </a:cubicBezTo>
                  <a:cubicBezTo>
                    <a:pt x="3461" y="3443"/>
                    <a:pt x="3432" y="3450"/>
                    <a:pt x="3406" y="3465"/>
                  </a:cubicBezTo>
                  <a:cubicBezTo>
                    <a:pt x="3299" y="3536"/>
                    <a:pt x="3192" y="3596"/>
                    <a:pt x="3096" y="3691"/>
                  </a:cubicBezTo>
                  <a:lnTo>
                    <a:pt x="2870" y="3465"/>
                  </a:lnTo>
                  <a:cubicBezTo>
                    <a:pt x="2942" y="3382"/>
                    <a:pt x="3287" y="3167"/>
                    <a:pt x="3287" y="2679"/>
                  </a:cubicBezTo>
                  <a:cubicBezTo>
                    <a:pt x="3287" y="2572"/>
                    <a:pt x="3275" y="2465"/>
                    <a:pt x="3227" y="2370"/>
                  </a:cubicBezTo>
                  <a:cubicBezTo>
                    <a:pt x="3704" y="2084"/>
                    <a:pt x="3835" y="1691"/>
                    <a:pt x="3930" y="1560"/>
                  </a:cubicBezTo>
                  <a:cubicBezTo>
                    <a:pt x="4073" y="1310"/>
                    <a:pt x="4347" y="1155"/>
                    <a:pt x="4620" y="1155"/>
                  </a:cubicBezTo>
                  <a:close/>
                  <a:moveTo>
                    <a:pt x="2811" y="9752"/>
                  </a:moveTo>
                  <a:cubicBezTo>
                    <a:pt x="3037" y="9954"/>
                    <a:pt x="3287" y="10133"/>
                    <a:pt x="3549" y="10287"/>
                  </a:cubicBezTo>
                  <a:lnTo>
                    <a:pt x="2906" y="10942"/>
                  </a:lnTo>
                  <a:cubicBezTo>
                    <a:pt x="2817" y="11031"/>
                    <a:pt x="2701" y="11076"/>
                    <a:pt x="2585" y="11076"/>
                  </a:cubicBezTo>
                  <a:cubicBezTo>
                    <a:pt x="2468" y="11076"/>
                    <a:pt x="2352" y="11031"/>
                    <a:pt x="2263" y="10942"/>
                  </a:cubicBezTo>
                  <a:cubicBezTo>
                    <a:pt x="2084" y="10764"/>
                    <a:pt x="2084" y="10478"/>
                    <a:pt x="2263" y="10299"/>
                  </a:cubicBezTo>
                  <a:lnTo>
                    <a:pt x="2811" y="9752"/>
                  </a:lnTo>
                  <a:close/>
                  <a:moveTo>
                    <a:pt x="8204" y="9752"/>
                  </a:moveTo>
                  <a:lnTo>
                    <a:pt x="8752" y="10299"/>
                  </a:lnTo>
                  <a:cubicBezTo>
                    <a:pt x="8931" y="10478"/>
                    <a:pt x="8931" y="10764"/>
                    <a:pt x="8752" y="10942"/>
                  </a:cubicBezTo>
                  <a:cubicBezTo>
                    <a:pt x="8663" y="11031"/>
                    <a:pt x="8547" y="11076"/>
                    <a:pt x="8430" y="11076"/>
                  </a:cubicBezTo>
                  <a:cubicBezTo>
                    <a:pt x="8314" y="11076"/>
                    <a:pt x="8198" y="11031"/>
                    <a:pt x="8109" y="10942"/>
                  </a:cubicBezTo>
                  <a:lnTo>
                    <a:pt x="7454" y="10287"/>
                  </a:lnTo>
                  <a:cubicBezTo>
                    <a:pt x="7740" y="10121"/>
                    <a:pt x="7978" y="9954"/>
                    <a:pt x="8204" y="9752"/>
                  </a:cubicBezTo>
                  <a:close/>
                  <a:moveTo>
                    <a:pt x="4644" y="0"/>
                  </a:moveTo>
                  <a:cubicBezTo>
                    <a:pt x="3978" y="0"/>
                    <a:pt x="3335" y="358"/>
                    <a:pt x="2989" y="929"/>
                  </a:cubicBezTo>
                  <a:lnTo>
                    <a:pt x="2858" y="1167"/>
                  </a:lnTo>
                  <a:cubicBezTo>
                    <a:pt x="2693" y="1433"/>
                    <a:pt x="2436" y="1452"/>
                    <a:pt x="2316" y="1452"/>
                  </a:cubicBezTo>
                  <a:cubicBezTo>
                    <a:pt x="2296" y="1452"/>
                    <a:pt x="2280" y="1451"/>
                    <a:pt x="2269" y="1451"/>
                  </a:cubicBezTo>
                  <a:cubicBezTo>
                    <a:pt x="2260" y="1451"/>
                    <a:pt x="2254" y="1452"/>
                    <a:pt x="2251" y="1453"/>
                  </a:cubicBezTo>
                  <a:cubicBezTo>
                    <a:pt x="2091" y="1402"/>
                    <a:pt x="1925" y="1376"/>
                    <a:pt x="1760" y="1376"/>
                  </a:cubicBezTo>
                  <a:cubicBezTo>
                    <a:pt x="1350" y="1376"/>
                    <a:pt x="943" y="1535"/>
                    <a:pt x="620" y="1858"/>
                  </a:cubicBezTo>
                  <a:cubicBezTo>
                    <a:pt x="1" y="2477"/>
                    <a:pt x="1" y="3489"/>
                    <a:pt x="620" y="4132"/>
                  </a:cubicBezTo>
                  <a:cubicBezTo>
                    <a:pt x="715" y="4191"/>
                    <a:pt x="918" y="4537"/>
                    <a:pt x="1394" y="4537"/>
                  </a:cubicBezTo>
                  <a:cubicBezTo>
                    <a:pt x="1846" y="4537"/>
                    <a:pt x="2073" y="4227"/>
                    <a:pt x="2108" y="4191"/>
                  </a:cubicBezTo>
                  <a:lnTo>
                    <a:pt x="2334" y="4418"/>
                  </a:lnTo>
                  <a:cubicBezTo>
                    <a:pt x="1144" y="6025"/>
                    <a:pt x="1370" y="8192"/>
                    <a:pt x="2585" y="9466"/>
                  </a:cubicBezTo>
                  <a:lnTo>
                    <a:pt x="2037" y="10013"/>
                  </a:lnTo>
                  <a:cubicBezTo>
                    <a:pt x="1549" y="10502"/>
                    <a:pt x="1894" y="11371"/>
                    <a:pt x="2608" y="11371"/>
                  </a:cubicBezTo>
                  <a:cubicBezTo>
                    <a:pt x="2811" y="11371"/>
                    <a:pt x="3001" y="11287"/>
                    <a:pt x="3168" y="11133"/>
                  </a:cubicBezTo>
                  <a:lnTo>
                    <a:pt x="3894" y="10394"/>
                  </a:lnTo>
                  <a:cubicBezTo>
                    <a:pt x="4403" y="10628"/>
                    <a:pt x="4958" y="10747"/>
                    <a:pt x="5518" y="10747"/>
                  </a:cubicBezTo>
                  <a:cubicBezTo>
                    <a:pt x="6071" y="10747"/>
                    <a:pt x="6630" y="10631"/>
                    <a:pt x="7157" y="10394"/>
                  </a:cubicBezTo>
                  <a:lnTo>
                    <a:pt x="7883" y="11133"/>
                  </a:lnTo>
                  <a:cubicBezTo>
                    <a:pt x="8038" y="11276"/>
                    <a:pt x="8240" y="11371"/>
                    <a:pt x="8454" y="11371"/>
                  </a:cubicBezTo>
                  <a:cubicBezTo>
                    <a:pt x="9157" y="11371"/>
                    <a:pt x="9514" y="10514"/>
                    <a:pt x="9014" y="10013"/>
                  </a:cubicBezTo>
                  <a:lnTo>
                    <a:pt x="8466" y="9466"/>
                  </a:lnTo>
                  <a:cubicBezTo>
                    <a:pt x="9752" y="8061"/>
                    <a:pt x="9871" y="5953"/>
                    <a:pt x="8716" y="4418"/>
                  </a:cubicBezTo>
                  <a:lnTo>
                    <a:pt x="8942" y="4191"/>
                  </a:lnTo>
                  <a:cubicBezTo>
                    <a:pt x="8990" y="4239"/>
                    <a:pt x="9192" y="4537"/>
                    <a:pt x="9657" y="4537"/>
                  </a:cubicBezTo>
                  <a:cubicBezTo>
                    <a:pt x="9895" y="4537"/>
                    <a:pt x="10121" y="4441"/>
                    <a:pt x="10288" y="4287"/>
                  </a:cubicBezTo>
                  <a:cubicBezTo>
                    <a:pt x="10300" y="4251"/>
                    <a:pt x="10967" y="3775"/>
                    <a:pt x="10859" y="2858"/>
                  </a:cubicBezTo>
                  <a:cubicBezTo>
                    <a:pt x="10848" y="2770"/>
                    <a:pt x="10786" y="2702"/>
                    <a:pt x="10701" y="2702"/>
                  </a:cubicBezTo>
                  <a:cubicBezTo>
                    <a:pt x="10695" y="2702"/>
                    <a:pt x="10688" y="2702"/>
                    <a:pt x="10681" y="2703"/>
                  </a:cubicBezTo>
                  <a:cubicBezTo>
                    <a:pt x="10597" y="2727"/>
                    <a:pt x="10526" y="2798"/>
                    <a:pt x="10538" y="2882"/>
                  </a:cubicBezTo>
                  <a:cubicBezTo>
                    <a:pt x="10609" y="3632"/>
                    <a:pt x="10074" y="4001"/>
                    <a:pt x="10026" y="4060"/>
                  </a:cubicBezTo>
                  <a:cubicBezTo>
                    <a:pt x="9922" y="4164"/>
                    <a:pt x="9777" y="4221"/>
                    <a:pt x="9630" y="4221"/>
                  </a:cubicBezTo>
                  <a:cubicBezTo>
                    <a:pt x="9491" y="4221"/>
                    <a:pt x="9350" y="4170"/>
                    <a:pt x="9240" y="4060"/>
                  </a:cubicBezTo>
                  <a:lnTo>
                    <a:pt x="8228" y="3048"/>
                  </a:lnTo>
                  <a:cubicBezTo>
                    <a:pt x="8002" y="2822"/>
                    <a:pt x="8026" y="2477"/>
                    <a:pt x="8228" y="2263"/>
                  </a:cubicBezTo>
                  <a:cubicBezTo>
                    <a:pt x="8300" y="2203"/>
                    <a:pt x="8621" y="1739"/>
                    <a:pt x="9276" y="1739"/>
                  </a:cubicBezTo>
                  <a:cubicBezTo>
                    <a:pt x="9716" y="1739"/>
                    <a:pt x="10109" y="1965"/>
                    <a:pt x="10324" y="2298"/>
                  </a:cubicBezTo>
                  <a:cubicBezTo>
                    <a:pt x="10353" y="2350"/>
                    <a:pt x="10406" y="2379"/>
                    <a:pt x="10462" y="2379"/>
                  </a:cubicBezTo>
                  <a:cubicBezTo>
                    <a:pt x="10495" y="2379"/>
                    <a:pt x="10530" y="2368"/>
                    <a:pt x="10562" y="2346"/>
                  </a:cubicBezTo>
                  <a:cubicBezTo>
                    <a:pt x="10645" y="2298"/>
                    <a:pt x="10669" y="2203"/>
                    <a:pt x="10609" y="2108"/>
                  </a:cubicBezTo>
                  <a:cubicBezTo>
                    <a:pt x="10297" y="1640"/>
                    <a:pt x="9787" y="1384"/>
                    <a:pt x="9254" y="1384"/>
                  </a:cubicBezTo>
                  <a:cubicBezTo>
                    <a:pt x="9095" y="1384"/>
                    <a:pt x="8934" y="1406"/>
                    <a:pt x="8776" y="1453"/>
                  </a:cubicBezTo>
                  <a:lnTo>
                    <a:pt x="8526" y="1453"/>
                  </a:lnTo>
                  <a:cubicBezTo>
                    <a:pt x="8335" y="1453"/>
                    <a:pt x="8145" y="1358"/>
                    <a:pt x="8038" y="1167"/>
                  </a:cubicBezTo>
                  <a:lnTo>
                    <a:pt x="7907" y="929"/>
                  </a:lnTo>
                  <a:cubicBezTo>
                    <a:pt x="7561" y="358"/>
                    <a:pt x="6918" y="0"/>
                    <a:pt x="6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1354930" y="1618713"/>
              <a:ext cx="224960" cy="206516"/>
            </a:xfrm>
            <a:custGeom>
              <a:rect b="b" l="l" r="r" t="t"/>
              <a:pathLst>
                <a:path extrusionOk="0" h="6483" w="7062">
                  <a:moveTo>
                    <a:pt x="3753" y="1"/>
                  </a:moveTo>
                  <a:cubicBezTo>
                    <a:pt x="2094" y="1"/>
                    <a:pt x="465" y="1260"/>
                    <a:pt x="465" y="3249"/>
                  </a:cubicBezTo>
                  <a:cubicBezTo>
                    <a:pt x="465" y="5198"/>
                    <a:pt x="2076" y="6483"/>
                    <a:pt x="3742" y="6483"/>
                  </a:cubicBezTo>
                  <a:cubicBezTo>
                    <a:pt x="4589" y="6483"/>
                    <a:pt x="5450" y="6150"/>
                    <a:pt x="6121" y="5404"/>
                  </a:cubicBezTo>
                  <a:cubicBezTo>
                    <a:pt x="6347" y="5165"/>
                    <a:pt x="6513" y="4880"/>
                    <a:pt x="6656" y="4582"/>
                  </a:cubicBezTo>
                  <a:cubicBezTo>
                    <a:pt x="6704" y="4487"/>
                    <a:pt x="6656" y="4403"/>
                    <a:pt x="6561" y="4356"/>
                  </a:cubicBezTo>
                  <a:cubicBezTo>
                    <a:pt x="6540" y="4347"/>
                    <a:pt x="6518" y="4342"/>
                    <a:pt x="6496" y="4342"/>
                  </a:cubicBezTo>
                  <a:cubicBezTo>
                    <a:pt x="6433" y="4342"/>
                    <a:pt x="6373" y="4380"/>
                    <a:pt x="6347" y="4451"/>
                  </a:cubicBezTo>
                  <a:cubicBezTo>
                    <a:pt x="5882" y="5463"/>
                    <a:pt x="4858" y="6142"/>
                    <a:pt x="3704" y="6142"/>
                  </a:cubicBezTo>
                  <a:cubicBezTo>
                    <a:pt x="1358" y="6142"/>
                    <a:pt x="1" y="3499"/>
                    <a:pt x="1322" y="1594"/>
                  </a:cubicBezTo>
                  <a:cubicBezTo>
                    <a:pt x="1903" y="762"/>
                    <a:pt x="2811" y="339"/>
                    <a:pt x="3721" y="339"/>
                  </a:cubicBezTo>
                  <a:cubicBezTo>
                    <a:pt x="4621" y="339"/>
                    <a:pt x="5522" y="753"/>
                    <a:pt x="6109" y="1594"/>
                  </a:cubicBezTo>
                  <a:cubicBezTo>
                    <a:pt x="6561" y="2260"/>
                    <a:pt x="6716" y="3082"/>
                    <a:pt x="6549" y="3844"/>
                  </a:cubicBezTo>
                  <a:cubicBezTo>
                    <a:pt x="6537" y="3927"/>
                    <a:pt x="6597" y="4022"/>
                    <a:pt x="6680" y="4034"/>
                  </a:cubicBezTo>
                  <a:cubicBezTo>
                    <a:pt x="6688" y="4035"/>
                    <a:pt x="6696" y="4036"/>
                    <a:pt x="6704" y="4036"/>
                  </a:cubicBezTo>
                  <a:cubicBezTo>
                    <a:pt x="6789" y="4036"/>
                    <a:pt x="6861" y="3980"/>
                    <a:pt x="6883" y="3903"/>
                  </a:cubicBezTo>
                  <a:cubicBezTo>
                    <a:pt x="7061" y="3046"/>
                    <a:pt x="6894" y="2141"/>
                    <a:pt x="6359" y="1379"/>
                  </a:cubicBezTo>
                  <a:cubicBezTo>
                    <a:pt x="5689" y="426"/>
                    <a:pt x="4716" y="1"/>
                    <a:pt x="37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1453553" y="1643305"/>
              <a:ext cx="73235" cy="141436"/>
            </a:xfrm>
            <a:custGeom>
              <a:rect b="b" l="l" r="r" t="t"/>
              <a:pathLst>
                <a:path extrusionOk="0" h="4440" w="2299">
                  <a:moveTo>
                    <a:pt x="572" y="345"/>
                  </a:moveTo>
                  <a:cubicBezTo>
                    <a:pt x="703" y="345"/>
                    <a:pt x="810" y="441"/>
                    <a:pt x="810" y="583"/>
                  </a:cubicBezTo>
                  <a:lnTo>
                    <a:pt x="810" y="2191"/>
                  </a:lnTo>
                  <a:cubicBezTo>
                    <a:pt x="727" y="2155"/>
                    <a:pt x="640" y="2137"/>
                    <a:pt x="555" y="2137"/>
                  </a:cubicBezTo>
                  <a:cubicBezTo>
                    <a:pt x="471" y="2137"/>
                    <a:pt x="387" y="2155"/>
                    <a:pt x="310" y="2191"/>
                  </a:cubicBezTo>
                  <a:lnTo>
                    <a:pt x="310" y="583"/>
                  </a:lnTo>
                  <a:lnTo>
                    <a:pt x="334" y="583"/>
                  </a:lnTo>
                  <a:cubicBezTo>
                    <a:pt x="334" y="452"/>
                    <a:pt x="429" y="345"/>
                    <a:pt x="572" y="345"/>
                  </a:cubicBezTo>
                  <a:close/>
                  <a:moveTo>
                    <a:pt x="610" y="2488"/>
                  </a:moveTo>
                  <a:cubicBezTo>
                    <a:pt x="726" y="2488"/>
                    <a:pt x="736" y="2510"/>
                    <a:pt x="1905" y="3703"/>
                  </a:cubicBezTo>
                  <a:cubicBezTo>
                    <a:pt x="1977" y="3798"/>
                    <a:pt x="1977" y="3941"/>
                    <a:pt x="1893" y="4036"/>
                  </a:cubicBezTo>
                  <a:cubicBezTo>
                    <a:pt x="1846" y="4078"/>
                    <a:pt x="1783" y="4099"/>
                    <a:pt x="1721" y="4099"/>
                  </a:cubicBezTo>
                  <a:cubicBezTo>
                    <a:pt x="1658" y="4099"/>
                    <a:pt x="1596" y="4078"/>
                    <a:pt x="1548" y="4036"/>
                  </a:cubicBezTo>
                  <a:lnTo>
                    <a:pt x="417" y="2905"/>
                  </a:lnTo>
                  <a:cubicBezTo>
                    <a:pt x="274" y="2750"/>
                    <a:pt x="369" y="2488"/>
                    <a:pt x="596" y="2488"/>
                  </a:cubicBezTo>
                  <a:cubicBezTo>
                    <a:pt x="600" y="2488"/>
                    <a:pt x="605" y="2488"/>
                    <a:pt x="610" y="2488"/>
                  </a:cubicBezTo>
                  <a:close/>
                  <a:moveTo>
                    <a:pt x="584" y="0"/>
                  </a:moveTo>
                  <a:cubicBezTo>
                    <a:pt x="250" y="0"/>
                    <a:pt x="0" y="274"/>
                    <a:pt x="0" y="583"/>
                  </a:cubicBezTo>
                  <a:lnTo>
                    <a:pt x="0" y="2715"/>
                  </a:lnTo>
                  <a:cubicBezTo>
                    <a:pt x="0" y="2858"/>
                    <a:pt x="60" y="3024"/>
                    <a:pt x="167" y="3131"/>
                  </a:cubicBezTo>
                  <a:cubicBezTo>
                    <a:pt x="1322" y="4262"/>
                    <a:pt x="1310" y="4334"/>
                    <a:pt x="1524" y="4405"/>
                  </a:cubicBezTo>
                  <a:cubicBezTo>
                    <a:pt x="1589" y="4428"/>
                    <a:pt x="1655" y="4439"/>
                    <a:pt x="1720" y="4439"/>
                  </a:cubicBezTo>
                  <a:cubicBezTo>
                    <a:pt x="2023" y="4439"/>
                    <a:pt x="2298" y="4201"/>
                    <a:pt x="2298" y="3858"/>
                  </a:cubicBezTo>
                  <a:cubicBezTo>
                    <a:pt x="2298" y="3703"/>
                    <a:pt x="2227" y="3572"/>
                    <a:pt x="2132" y="3453"/>
                  </a:cubicBezTo>
                  <a:lnTo>
                    <a:pt x="1167" y="2488"/>
                  </a:lnTo>
                  <a:lnTo>
                    <a:pt x="1167" y="583"/>
                  </a:lnTo>
                  <a:cubicBezTo>
                    <a:pt x="1167" y="250"/>
                    <a:pt x="893" y="0"/>
                    <a:pt x="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5" name="Google Shape;395;p40"/>
          <p:cNvSpPr txBox="1"/>
          <p:nvPr>
            <p:ph idx="3" type="subTitle"/>
          </p:nvPr>
        </p:nvSpPr>
        <p:spPr>
          <a:xfrm>
            <a:off x="5272275" y="3115550"/>
            <a:ext cx="2361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 From Classes to apps</a:t>
            </a:r>
            <a:endParaRPr/>
          </a:p>
        </p:txBody>
      </p:sp>
      <p:sp>
        <p:nvSpPr>
          <p:cNvPr id="396" name="Google Shape;396;p40"/>
          <p:cNvSpPr txBox="1"/>
          <p:nvPr>
            <p:ph idx="4" type="subTitle"/>
          </p:nvPr>
        </p:nvSpPr>
        <p:spPr>
          <a:xfrm>
            <a:off x="5468000" y="3309013"/>
            <a:ext cx="36078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 </a:t>
            </a:r>
            <a:r>
              <a:rPr lang="en"/>
              <a:t>Hands on Blockchain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Speaking between instances 	</a:t>
            </a:r>
            <a:br>
              <a:rPr lang="en"/>
            </a:br>
            <a:r>
              <a:rPr lang="en"/>
              <a:t>- timer() function in matlab </a:t>
            </a:r>
            <a:br>
              <a:rPr lang="en"/>
            </a:br>
            <a:r>
              <a:rPr lang="en"/>
              <a:t>- updatepeers and updatechian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grpSp>
        <p:nvGrpSpPr>
          <p:cNvPr id="397" name="Google Shape;397;p40"/>
          <p:cNvGrpSpPr/>
          <p:nvPr/>
        </p:nvGrpSpPr>
        <p:grpSpPr>
          <a:xfrm>
            <a:off x="5118647" y="3179043"/>
            <a:ext cx="349354" cy="362223"/>
            <a:chOff x="1297654" y="1504481"/>
            <a:chExt cx="349354" cy="362223"/>
          </a:xfrm>
        </p:grpSpPr>
        <p:sp>
          <p:nvSpPr>
            <p:cNvPr id="398" name="Google Shape;398;p40"/>
            <p:cNvSpPr/>
            <p:nvPr/>
          </p:nvSpPr>
          <p:spPr>
            <a:xfrm>
              <a:off x="1297654" y="1504481"/>
              <a:ext cx="349354" cy="362223"/>
            </a:xfrm>
            <a:custGeom>
              <a:rect b="b" l="l" r="r" t="t"/>
              <a:pathLst>
                <a:path extrusionOk="0" h="11371" w="10967">
                  <a:moveTo>
                    <a:pt x="6252" y="381"/>
                  </a:moveTo>
                  <a:cubicBezTo>
                    <a:pt x="6799" y="381"/>
                    <a:pt x="7335" y="679"/>
                    <a:pt x="7621" y="1155"/>
                  </a:cubicBezTo>
                  <a:cubicBezTo>
                    <a:pt x="7704" y="1274"/>
                    <a:pt x="7811" y="1655"/>
                    <a:pt x="8240" y="1786"/>
                  </a:cubicBezTo>
                  <a:cubicBezTo>
                    <a:pt x="8157" y="1858"/>
                    <a:pt x="7978" y="2036"/>
                    <a:pt x="7919" y="2108"/>
                  </a:cubicBezTo>
                  <a:cubicBezTo>
                    <a:pt x="7454" y="1870"/>
                    <a:pt x="7335" y="1501"/>
                    <a:pt x="7252" y="1381"/>
                  </a:cubicBezTo>
                  <a:cubicBezTo>
                    <a:pt x="7037" y="1036"/>
                    <a:pt x="6656" y="822"/>
                    <a:pt x="6252" y="822"/>
                  </a:cubicBezTo>
                  <a:lnTo>
                    <a:pt x="4644" y="822"/>
                  </a:lnTo>
                  <a:cubicBezTo>
                    <a:pt x="4239" y="822"/>
                    <a:pt x="3847" y="1036"/>
                    <a:pt x="3644" y="1381"/>
                  </a:cubicBezTo>
                  <a:cubicBezTo>
                    <a:pt x="3537" y="1512"/>
                    <a:pt x="3442" y="1846"/>
                    <a:pt x="3049" y="2072"/>
                  </a:cubicBezTo>
                  <a:lnTo>
                    <a:pt x="3025" y="2036"/>
                  </a:lnTo>
                  <a:lnTo>
                    <a:pt x="2870" y="1893"/>
                  </a:lnTo>
                  <a:cubicBezTo>
                    <a:pt x="2823" y="1846"/>
                    <a:pt x="2763" y="1798"/>
                    <a:pt x="2704" y="1751"/>
                  </a:cubicBezTo>
                  <a:cubicBezTo>
                    <a:pt x="3085" y="1608"/>
                    <a:pt x="3168" y="1310"/>
                    <a:pt x="3275" y="1155"/>
                  </a:cubicBezTo>
                  <a:cubicBezTo>
                    <a:pt x="3549" y="679"/>
                    <a:pt x="4073" y="381"/>
                    <a:pt x="4644" y="381"/>
                  </a:cubicBezTo>
                  <a:close/>
                  <a:moveTo>
                    <a:pt x="2620" y="3703"/>
                  </a:moveTo>
                  <a:lnTo>
                    <a:pt x="2823" y="3894"/>
                  </a:lnTo>
                  <a:cubicBezTo>
                    <a:pt x="2727" y="3989"/>
                    <a:pt x="2632" y="4096"/>
                    <a:pt x="2549" y="4191"/>
                  </a:cubicBezTo>
                  <a:lnTo>
                    <a:pt x="2334" y="3989"/>
                  </a:lnTo>
                  <a:lnTo>
                    <a:pt x="2620" y="3703"/>
                  </a:lnTo>
                  <a:close/>
                  <a:moveTo>
                    <a:pt x="8383" y="3703"/>
                  </a:moveTo>
                  <a:lnTo>
                    <a:pt x="8657" y="3989"/>
                  </a:lnTo>
                  <a:lnTo>
                    <a:pt x="8454" y="4191"/>
                  </a:lnTo>
                  <a:cubicBezTo>
                    <a:pt x="8383" y="4120"/>
                    <a:pt x="8276" y="4001"/>
                    <a:pt x="8169" y="3894"/>
                  </a:cubicBezTo>
                  <a:lnTo>
                    <a:pt x="8383" y="3703"/>
                  </a:lnTo>
                  <a:close/>
                  <a:moveTo>
                    <a:pt x="1727" y="1774"/>
                  </a:moveTo>
                  <a:cubicBezTo>
                    <a:pt x="2394" y="1774"/>
                    <a:pt x="2704" y="2251"/>
                    <a:pt x="2763" y="2286"/>
                  </a:cubicBezTo>
                  <a:cubicBezTo>
                    <a:pt x="2930" y="2453"/>
                    <a:pt x="2977" y="2691"/>
                    <a:pt x="2882" y="2905"/>
                  </a:cubicBezTo>
                  <a:cubicBezTo>
                    <a:pt x="2846" y="3013"/>
                    <a:pt x="2882" y="2965"/>
                    <a:pt x="1763" y="4072"/>
                  </a:cubicBezTo>
                  <a:cubicBezTo>
                    <a:pt x="1656" y="4185"/>
                    <a:pt x="1516" y="4242"/>
                    <a:pt x="1375" y="4242"/>
                  </a:cubicBezTo>
                  <a:cubicBezTo>
                    <a:pt x="1233" y="4242"/>
                    <a:pt x="1090" y="4185"/>
                    <a:pt x="977" y="4072"/>
                  </a:cubicBezTo>
                  <a:lnTo>
                    <a:pt x="834" y="3929"/>
                  </a:lnTo>
                  <a:cubicBezTo>
                    <a:pt x="37" y="3144"/>
                    <a:pt x="572" y="1774"/>
                    <a:pt x="1727" y="1774"/>
                  </a:cubicBezTo>
                  <a:close/>
                  <a:moveTo>
                    <a:pt x="6228" y="1155"/>
                  </a:moveTo>
                  <a:cubicBezTo>
                    <a:pt x="6514" y="1155"/>
                    <a:pt x="6799" y="1310"/>
                    <a:pt x="6930" y="1560"/>
                  </a:cubicBezTo>
                  <a:cubicBezTo>
                    <a:pt x="7026" y="1679"/>
                    <a:pt x="7180" y="2143"/>
                    <a:pt x="7740" y="2429"/>
                  </a:cubicBezTo>
                  <a:cubicBezTo>
                    <a:pt x="7645" y="2727"/>
                    <a:pt x="7716" y="3060"/>
                    <a:pt x="7954" y="3298"/>
                  </a:cubicBezTo>
                  <a:lnTo>
                    <a:pt x="8109" y="3453"/>
                  </a:lnTo>
                  <a:lnTo>
                    <a:pt x="7883" y="3679"/>
                  </a:lnTo>
                  <a:cubicBezTo>
                    <a:pt x="7190" y="3137"/>
                    <a:pt x="6339" y="2857"/>
                    <a:pt x="5480" y="2857"/>
                  </a:cubicBezTo>
                  <a:cubicBezTo>
                    <a:pt x="4980" y="2857"/>
                    <a:pt x="4478" y="2951"/>
                    <a:pt x="4001" y="3144"/>
                  </a:cubicBezTo>
                  <a:cubicBezTo>
                    <a:pt x="3906" y="3167"/>
                    <a:pt x="3870" y="3275"/>
                    <a:pt x="3906" y="3358"/>
                  </a:cubicBezTo>
                  <a:cubicBezTo>
                    <a:pt x="3933" y="3429"/>
                    <a:pt x="3999" y="3467"/>
                    <a:pt x="4065" y="3467"/>
                  </a:cubicBezTo>
                  <a:cubicBezTo>
                    <a:pt x="4088" y="3467"/>
                    <a:pt x="4111" y="3462"/>
                    <a:pt x="4132" y="3453"/>
                  </a:cubicBezTo>
                  <a:cubicBezTo>
                    <a:pt x="4579" y="3277"/>
                    <a:pt x="5034" y="3195"/>
                    <a:pt x="5479" y="3195"/>
                  </a:cubicBezTo>
                  <a:cubicBezTo>
                    <a:pt x="7404" y="3195"/>
                    <a:pt x="9133" y="4736"/>
                    <a:pt x="9133" y="6835"/>
                  </a:cubicBezTo>
                  <a:cubicBezTo>
                    <a:pt x="9133" y="8925"/>
                    <a:pt x="7411" y="10462"/>
                    <a:pt x="5498" y="10462"/>
                  </a:cubicBezTo>
                  <a:cubicBezTo>
                    <a:pt x="5047" y="10462"/>
                    <a:pt x="4585" y="10376"/>
                    <a:pt x="4132" y="10192"/>
                  </a:cubicBezTo>
                  <a:cubicBezTo>
                    <a:pt x="1442" y="9097"/>
                    <a:pt x="1049" y="5346"/>
                    <a:pt x="3585" y="3763"/>
                  </a:cubicBezTo>
                  <a:cubicBezTo>
                    <a:pt x="3656" y="3715"/>
                    <a:pt x="3692" y="3620"/>
                    <a:pt x="3644" y="3525"/>
                  </a:cubicBezTo>
                  <a:cubicBezTo>
                    <a:pt x="3611" y="3476"/>
                    <a:pt x="3551" y="3443"/>
                    <a:pt x="3489" y="3443"/>
                  </a:cubicBezTo>
                  <a:cubicBezTo>
                    <a:pt x="3461" y="3443"/>
                    <a:pt x="3432" y="3450"/>
                    <a:pt x="3406" y="3465"/>
                  </a:cubicBezTo>
                  <a:cubicBezTo>
                    <a:pt x="3299" y="3536"/>
                    <a:pt x="3192" y="3596"/>
                    <a:pt x="3096" y="3691"/>
                  </a:cubicBezTo>
                  <a:lnTo>
                    <a:pt x="2870" y="3465"/>
                  </a:lnTo>
                  <a:cubicBezTo>
                    <a:pt x="2942" y="3382"/>
                    <a:pt x="3287" y="3167"/>
                    <a:pt x="3287" y="2679"/>
                  </a:cubicBezTo>
                  <a:cubicBezTo>
                    <a:pt x="3287" y="2572"/>
                    <a:pt x="3275" y="2465"/>
                    <a:pt x="3227" y="2370"/>
                  </a:cubicBezTo>
                  <a:cubicBezTo>
                    <a:pt x="3704" y="2084"/>
                    <a:pt x="3835" y="1691"/>
                    <a:pt x="3930" y="1560"/>
                  </a:cubicBezTo>
                  <a:cubicBezTo>
                    <a:pt x="4073" y="1310"/>
                    <a:pt x="4347" y="1155"/>
                    <a:pt x="4620" y="1155"/>
                  </a:cubicBezTo>
                  <a:close/>
                  <a:moveTo>
                    <a:pt x="2811" y="9752"/>
                  </a:moveTo>
                  <a:cubicBezTo>
                    <a:pt x="3037" y="9954"/>
                    <a:pt x="3287" y="10133"/>
                    <a:pt x="3549" y="10287"/>
                  </a:cubicBezTo>
                  <a:lnTo>
                    <a:pt x="2906" y="10942"/>
                  </a:lnTo>
                  <a:cubicBezTo>
                    <a:pt x="2817" y="11031"/>
                    <a:pt x="2701" y="11076"/>
                    <a:pt x="2585" y="11076"/>
                  </a:cubicBezTo>
                  <a:cubicBezTo>
                    <a:pt x="2468" y="11076"/>
                    <a:pt x="2352" y="11031"/>
                    <a:pt x="2263" y="10942"/>
                  </a:cubicBezTo>
                  <a:cubicBezTo>
                    <a:pt x="2084" y="10764"/>
                    <a:pt x="2084" y="10478"/>
                    <a:pt x="2263" y="10299"/>
                  </a:cubicBezTo>
                  <a:lnTo>
                    <a:pt x="2811" y="9752"/>
                  </a:lnTo>
                  <a:close/>
                  <a:moveTo>
                    <a:pt x="8204" y="9752"/>
                  </a:moveTo>
                  <a:lnTo>
                    <a:pt x="8752" y="10299"/>
                  </a:lnTo>
                  <a:cubicBezTo>
                    <a:pt x="8931" y="10478"/>
                    <a:pt x="8931" y="10764"/>
                    <a:pt x="8752" y="10942"/>
                  </a:cubicBezTo>
                  <a:cubicBezTo>
                    <a:pt x="8663" y="11031"/>
                    <a:pt x="8547" y="11076"/>
                    <a:pt x="8430" y="11076"/>
                  </a:cubicBezTo>
                  <a:cubicBezTo>
                    <a:pt x="8314" y="11076"/>
                    <a:pt x="8198" y="11031"/>
                    <a:pt x="8109" y="10942"/>
                  </a:cubicBezTo>
                  <a:lnTo>
                    <a:pt x="7454" y="10287"/>
                  </a:lnTo>
                  <a:cubicBezTo>
                    <a:pt x="7740" y="10121"/>
                    <a:pt x="7978" y="9954"/>
                    <a:pt x="8204" y="9752"/>
                  </a:cubicBezTo>
                  <a:close/>
                  <a:moveTo>
                    <a:pt x="4644" y="0"/>
                  </a:moveTo>
                  <a:cubicBezTo>
                    <a:pt x="3978" y="0"/>
                    <a:pt x="3335" y="358"/>
                    <a:pt x="2989" y="929"/>
                  </a:cubicBezTo>
                  <a:lnTo>
                    <a:pt x="2858" y="1167"/>
                  </a:lnTo>
                  <a:cubicBezTo>
                    <a:pt x="2693" y="1433"/>
                    <a:pt x="2436" y="1452"/>
                    <a:pt x="2316" y="1452"/>
                  </a:cubicBezTo>
                  <a:cubicBezTo>
                    <a:pt x="2296" y="1452"/>
                    <a:pt x="2280" y="1451"/>
                    <a:pt x="2269" y="1451"/>
                  </a:cubicBezTo>
                  <a:cubicBezTo>
                    <a:pt x="2260" y="1451"/>
                    <a:pt x="2254" y="1452"/>
                    <a:pt x="2251" y="1453"/>
                  </a:cubicBezTo>
                  <a:cubicBezTo>
                    <a:pt x="2091" y="1402"/>
                    <a:pt x="1925" y="1376"/>
                    <a:pt x="1760" y="1376"/>
                  </a:cubicBezTo>
                  <a:cubicBezTo>
                    <a:pt x="1350" y="1376"/>
                    <a:pt x="943" y="1535"/>
                    <a:pt x="620" y="1858"/>
                  </a:cubicBezTo>
                  <a:cubicBezTo>
                    <a:pt x="1" y="2477"/>
                    <a:pt x="1" y="3489"/>
                    <a:pt x="620" y="4132"/>
                  </a:cubicBezTo>
                  <a:cubicBezTo>
                    <a:pt x="715" y="4191"/>
                    <a:pt x="918" y="4537"/>
                    <a:pt x="1394" y="4537"/>
                  </a:cubicBezTo>
                  <a:cubicBezTo>
                    <a:pt x="1846" y="4537"/>
                    <a:pt x="2073" y="4227"/>
                    <a:pt x="2108" y="4191"/>
                  </a:cubicBezTo>
                  <a:lnTo>
                    <a:pt x="2334" y="4418"/>
                  </a:lnTo>
                  <a:cubicBezTo>
                    <a:pt x="1144" y="6025"/>
                    <a:pt x="1370" y="8192"/>
                    <a:pt x="2585" y="9466"/>
                  </a:cubicBezTo>
                  <a:lnTo>
                    <a:pt x="2037" y="10013"/>
                  </a:lnTo>
                  <a:cubicBezTo>
                    <a:pt x="1549" y="10502"/>
                    <a:pt x="1894" y="11371"/>
                    <a:pt x="2608" y="11371"/>
                  </a:cubicBezTo>
                  <a:cubicBezTo>
                    <a:pt x="2811" y="11371"/>
                    <a:pt x="3001" y="11287"/>
                    <a:pt x="3168" y="11133"/>
                  </a:cubicBezTo>
                  <a:lnTo>
                    <a:pt x="3894" y="10394"/>
                  </a:lnTo>
                  <a:cubicBezTo>
                    <a:pt x="4403" y="10628"/>
                    <a:pt x="4958" y="10747"/>
                    <a:pt x="5518" y="10747"/>
                  </a:cubicBezTo>
                  <a:cubicBezTo>
                    <a:pt x="6071" y="10747"/>
                    <a:pt x="6630" y="10631"/>
                    <a:pt x="7157" y="10394"/>
                  </a:cubicBezTo>
                  <a:lnTo>
                    <a:pt x="7883" y="11133"/>
                  </a:lnTo>
                  <a:cubicBezTo>
                    <a:pt x="8038" y="11276"/>
                    <a:pt x="8240" y="11371"/>
                    <a:pt x="8454" y="11371"/>
                  </a:cubicBezTo>
                  <a:cubicBezTo>
                    <a:pt x="9157" y="11371"/>
                    <a:pt x="9514" y="10514"/>
                    <a:pt x="9014" y="10013"/>
                  </a:cubicBezTo>
                  <a:lnTo>
                    <a:pt x="8466" y="9466"/>
                  </a:lnTo>
                  <a:cubicBezTo>
                    <a:pt x="9752" y="8061"/>
                    <a:pt x="9871" y="5953"/>
                    <a:pt x="8716" y="4418"/>
                  </a:cubicBezTo>
                  <a:lnTo>
                    <a:pt x="8942" y="4191"/>
                  </a:lnTo>
                  <a:cubicBezTo>
                    <a:pt x="8990" y="4239"/>
                    <a:pt x="9192" y="4537"/>
                    <a:pt x="9657" y="4537"/>
                  </a:cubicBezTo>
                  <a:cubicBezTo>
                    <a:pt x="9895" y="4537"/>
                    <a:pt x="10121" y="4441"/>
                    <a:pt x="10288" y="4287"/>
                  </a:cubicBezTo>
                  <a:cubicBezTo>
                    <a:pt x="10300" y="4251"/>
                    <a:pt x="10967" y="3775"/>
                    <a:pt x="10859" y="2858"/>
                  </a:cubicBezTo>
                  <a:cubicBezTo>
                    <a:pt x="10848" y="2770"/>
                    <a:pt x="10786" y="2702"/>
                    <a:pt x="10701" y="2702"/>
                  </a:cubicBezTo>
                  <a:cubicBezTo>
                    <a:pt x="10695" y="2702"/>
                    <a:pt x="10688" y="2702"/>
                    <a:pt x="10681" y="2703"/>
                  </a:cubicBezTo>
                  <a:cubicBezTo>
                    <a:pt x="10597" y="2727"/>
                    <a:pt x="10526" y="2798"/>
                    <a:pt x="10538" y="2882"/>
                  </a:cubicBezTo>
                  <a:cubicBezTo>
                    <a:pt x="10609" y="3632"/>
                    <a:pt x="10074" y="4001"/>
                    <a:pt x="10026" y="4060"/>
                  </a:cubicBezTo>
                  <a:cubicBezTo>
                    <a:pt x="9922" y="4164"/>
                    <a:pt x="9777" y="4221"/>
                    <a:pt x="9630" y="4221"/>
                  </a:cubicBezTo>
                  <a:cubicBezTo>
                    <a:pt x="9491" y="4221"/>
                    <a:pt x="9350" y="4170"/>
                    <a:pt x="9240" y="4060"/>
                  </a:cubicBezTo>
                  <a:lnTo>
                    <a:pt x="8228" y="3048"/>
                  </a:lnTo>
                  <a:cubicBezTo>
                    <a:pt x="8002" y="2822"/>
                    <a:pt x="8026" y="2477"/>
                    <a:pt x="8228" y="2263"/>
                  </a:cubicBezTo>
                  <a:cubicBezTo>
                    <a:pt x="8300" y="2203"/>
                    <a:pt x="8621" y="1739"/>
                    <a:pt x="9276" y="1739"/>
                  </a:cubicBezTo>
                  <a:cubicBezTo>
                    <a:pt x="9716" y="1739"/>
                    <a:pt x="10109" y="1965"/>
                    <a:pt x="10324" y="2298"/>
                  </a:cubicBezTo>
                  <a:cubicBezTo>
                    <a:pt x="10353" y="2350"/>
                    <a:pt x="10406" y="2379"/>
                    <a:pt x="10462" y="2379"/>
                  </a:cubicBezTo>
                  <a:cubicBezTo>
                    <a:pt x="10495" y="2379"/>
                    <a:pt x="10530" y="2368"/>
                    <a:pt x="10562" y="2346"/>
                  </a:cubicBezTo>
                  <a:cubicBezTo>
                    <a:pt x="10645" y="2298"/>
                    <a:pt x="10669" y="2203"/>
                    <a:pt x="10609" y="2108"/>
                  </a:cubicBezTo>
                  <a:cubicBezTo>
                    <a:pt x="10297" y="1640"/>
                    <a:pt x="9787" y="1384"/>
                    <a:pt x="9254" y="1384"/>
                  </a:cubicBezTo>
                  <a:cubicBezTo>
                    <a:pt x="9095" y="1384"/>
                    <a:pt x="8934" y="1406"/>
                    <a:pt x="8776" y="1453"/>
                  </a:cubicBezTo>
                  <a:lnTo>
                    <a:pt x="8526" y="1453"/>
                  </a:lnTo>
                  <a:cubicBezTo>
                    <a:pt x="8335" y="1453"/>
                    <a:pt x="8145" y="1358"/>
                    <a:pt x="8038" y="1167"/>
                  </a:cubicBezTo>
                  <a:lnTo>
                    <a:pt x="7907" y="929"/>
                  </a:lnTo>
                  <a:cubicBezTo>
                    <a:pt x="7561" y="358"/>
                    <a:pt x="6918" y="0"/>
                    <a:pt x="6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1354930" y="1618713"/>
              <a:ext cx="224960" cy="206516"/>
            </a:xfrm>
            <a:custGeom>
              <a:rect b="b" l="l" r="r" t="t"/>
              <a:pathLst>
                <a:path extrusionOk="0" h="6483" w="7062">
                  <a:moveTo>
                    <a:pt x="3753" y="1"/>
                  </a:moveTo>
                  <a:cubicBezTo>
                    <a:pt x="2094" y="1"/>
                    <a:pt x="465" y="1260"/>
                    <a:pt x="465" y="3249"/>
                  </a:cubicBezTo>
                  <a:cubicBezTo>
                    <a:pt x="465" y="5198"/>
                    <a:pt x="2076" y="6483"/>
                    <a:pt x="3742" y="6483"/>
                  </a:cubicBezTo>
                  <a:cubicBezTo>
                    <a:pt x="4589" y="6483"/>
                    <a:pt x="5450" y="6150"/>
                    <a:pt x="6121" y="5404"/>
                  </a:cubicBezTo>
                  <a:cubicBezTo>
                    <a:pt x="6347" y="5165"/>
                    <a:pt x="6513" y="4880"/>
                    <a:pt x="6656" y="4582"/>
                  </a:cubicBezTo>
                  <a:cubicBezTo>
                    <a:pt x="6704" y="4487"/>
                    <a:pt x="6656" y="4403"/>
                    <a:pt x="6561" y="4356"/>
                  </a:cubicBezTo>
                  <a:cubicBezTo>
                    <a:pt x="6540" y="4347"/>
                    <a:pt x="6518" y="4342"/>
                    <a:pt x="6496" y="4342"/>
                  </a:cubicBezTo>
                  <a:cubicBezTo>
                    <a:pt x="6433" y="4342"/>
                    <a:pt x="6373" y="4380"/>
                    <a:pt x="6347" y="4451"/>
                  </a:cubicBezTo>
                  <a:cubicBezTo>
                    <a:pt x="5882" y="5463"/>
                    <a:pt x="4858" y="6142"/>
                    <a:pt x="3704" y="6142"/>
                  </a:cubicBezTo>
                  <a:cubicBezTo>
                    <a:pt x="1358" y="6142"/>
                    <a:pt x="1" y="3499"/>
                    <a:pt x="1322" y="1594"/>
                  </a:cubicBezTo>
                  <a:cubicBezTo>
                    <a:pt x="1903" y="762"/>
                    <a:pt x="2811" y="339"/>
                    <a:pt x="3721" y="339"/>
                  </a:cubicBezTo>
                  <a:cubicBezTo>
                    <a:pt x="4621" y="339"/>
                    <a:pt x="5522" y="753"/>
                    <a:pt x="6109" y="1594"/>
                  </a:cubicBezTo>
                  <a:cubicBezTo>
                    <a:pt x="6561" y="2260"/>
                    <a:pt x="6716" y="3082"/>
                    <a:pt x="6549" y="3844"/>
                  </a:cubicBezTo>
                  <a:cubicBezTo>
                    <a:pt x="6537" y="3927"/>
                    <a:pt x="6597" y="4022"/>
                    <a:pt x="6680" y="4034"/>
                  </a:cubicBezTo>
                  <a:cubicBezTo>
                    <a:pt x="6688" y="4035"/>
                    <a:pt x="6696" y="4036"/>
                    <a:pt x="6704" y="4036"/>
                  </a:cubicBezTo>
                  <a:cubicBezTo>
                    <a:pt x="6789" y="4036"/>
                    <a:pt x="6861" y="3980"/>
                    <a:pt x="6883" y="3903"/>
                  </a:cubicBezTo>
                  <a:cubicBezTo>
                    <a:pt x="7061" y="3046"/>
                    <a:pt x="6894" y="2141"/>
                    <a:pt x="6359" y="1379"/>
                  </a:cubicBezTo>
                  <a:cubicBezTo>
                    <a:pt x="5689" y="426"/>
                    <a:pt x="4716" y="1"/>
                    <a:pt x="37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453553" y="1643305"/>
              <a:ext cx="73235" cy="141436"/>
            </a:xfrm>
            <a:custGeom>
              <a:rect b="b" l="l" r="r" t="t"/>
              <a:pathLst>
                <a:path extrusionOk="0" h="4440" w="2299">
                  <a:moveTo>
                    <a:pt x="572" y="345"/>
                  </a:moveTo>
                  <a:cubicBezTo>
                    <a:pt x="703" y="345"/>
                    <a:pt x="810" y="441"/>
                    <a:pt x="810" y="583"/>
                  </a:cubicBezTo>
                  <a:lnTo>
                    <a:pt x="810" y="2191"/>
                  </a:lnTo>
                  <a:cubicBezTo>
                    <a:pt x="727" y="2155"/>
                    <a:pt x="640" y="2137"/>
                    <a:pt x="555" y="2137"/>
                  </a:cubicBezTo>
                  <a:cubicBezTo>
                    <a:pt x="471" y="2137"/>
                    <a:pt x="387" y="2155"/>
                    <a:pt x="310" y="2191"/>
                  </a:cubicBezTo>
                  <a:lnTo>
                    <a:pt x="310" y="583"/>
                  </a:lnTo>
                  <a:lnTo>
                    <a:pt x="334" y="583"/>
                  </a:lnTo>
                  <a:cubicBezTo>
                    <a:pt x="334" y="452"/>
                    <a:pt x="429" y="345"/>
                    <a:pt x="572" y="345"/>
                  </a:cubicBezTo>
                  <a:close/>
                  <a:moveTo>
                    <a:pt x="610" y="2488"/>
                  </a:moveTo>
                  <a:cubicBezTo>
                    <a:pt x="726" y="2488"/>
                    <a:pt x="736" y="2510"/>
                    <a:pt x="1905" y="3703"/>
                  </a:cubicBezTo>
                  <a:cubicBezTo>
                    <a:pt x="1977" y="3798"/>
                    <a:pt x="1977" y="3941"/>
                    <a:pt x="1893" y="4036"/>
                  </a:cubicBezTo>
                  <a:cubicBezTo>
                    <a:pt x="1846" y="4078"/>
                    <a:pt x="1783" y="4099"/>
                    <a:pt x="1721" y="4099"/>
                  </a:cubicBezTo>
                  <a:cubicBezTo>
                    <a:pt x="1658" y="4099"/>
                    <a:pt x="1596" y="4078"/>
                    <a:pt x="1548" y="4036"/>
                  </a:cubicBezTo>
                  <a:lnTo>
                    <a:pt x="417" y="2905"/>
                  </a:lnTo>
                  <a:cubicBezTo>
                    <a:pt x="274" y="2750"/>
                    <a:pt x="369" y="2488"/>
                    <a:pt x="596" y="2488"/>
                  </a:cubicBezTo>
                  <a:cubicBezTo>
                    <a:pt x="600" y="2488"/>
                    <a:pt x="605" y="2488"/>
                    <a:pt x="610" y="2488"/>
                  </a:cubicBezTo>
                  <a:close/>
                  <a:moveTo>
                    <a:pt x="584" y="0"/>
                  </a:moveTo>
                  <a:cubicBezTo>
                    <a:pt x="250" y="0"/>
                    <a:pt x="0" y="274"/>
                    <a:pt x="0" y="583"/>
                  </a:cubicBezTo>
                  <a:lnTo>
                    <a:pt x="0" y="2715"/>
                  </a:lnTo>
                  <a:cubicBezTo>
                    <a:pt x="0" y="2858"/>
                    <a:pt x="60" y="3024"/>
                    <a:pt x="167" y="3131"/>
                  </a:cubicBezTo>
                  <a:cubicBezTo>
                    <a:pt x="1322" y="4262"/>
                    <a:pt x="1310" y="4334"/>
                    <a:pt x="1524" y="4405"/>
                  </a:cubicBezTo>
                  <a:cubicBezTo>
                    <a:pt x="1589" y="4428"/>
                    <a:pt x="1655" y="4439"/>
                    <a:pt x="1720" y="4439"/>
                  </a:cubicBezTo>
                  <a:cubicBezTo>
                    <a:pt x="2023" y="4439"/>
                    <a:pt x="2298" y="4201"/>
                    <a:pt x="2298" y="3858"/>
                  </a:cubicBezTo>
                  <a:cubicBezTo>
                    <a:pt x="2298" y="3703"/>
                    <a:pt x="2227" y="3572"/>
                    <a:pt x="2132" y="3453"/>
                  </a:cubicBezTo>
                  <a:lnTo>
                    <a:pt x="1167" y="2488"/>
                  </a:lnTo>
                  <a:lnTo>
                    <a:pt x="1167" y="583"/>
                  </a:lnTo>
                  <a:cubicBezTo>
                    <a:pt x="1167" y="250"/>
                    <a:pt x="893" y="0"/>
                    <a:pt x="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"/>
          <p:cNvSpPr txBox="1"/>
          <p:nvPr>
            <p:ph type="title"/>
          </p:nvPr>
        </p:nvSpPr>
        <p:spPr>
          <a:xfrm>
            <a:off x="1593150" y="1270150"/>
            <a:ext cx="59577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" sz="3500"/>
              <a:t>OBJEC</a:t>
            </a:r>
            <a:r>
              <a:rPr b="1" lang="en" sz="3500"/>
              <a:t>T ORIENTED PROGRAMMING </a:t>
            </a:r>
            <a:endParaRPr b="1" sz="3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" sz="3500"/>
              <a:t>CONCEPTS - a short revision</a:t>
            </a:r>
            <a:endParaRPr b="1" sz="3500"/>
          </a:p>
        </p:txBody>
      </p:sp>
      <p:sp>
        <p:nvSpPr>
          <p:cNvPr id="406" name="Google Shape;406;p41"/>
          <p:cNvSpPr txBox="1"/>
          <p:nvPr>
            <p:ph idx="1" type="body"/>
          </p:nvPr>
        </p:nvSpPr>
        <p:spPr>
          <a:xfrm>
            <a:off x="1343850" y="1572975"/>
            <a:ext cx="6456300" cy="27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Class is a blueprint or template from which objects are created. Class is a group of similar objects.</a:t>
            </a:r>
            <a:endParaRPr sz="1500"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Object is an instance of a class. Object is a real world entity such as pen, laptop, mobile, bed, keyboard, mouse, chair etc.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" sz="3500"/>
              <a:t>IMPLEMENTATION IN MATLAB</a:t>
            </a:r>
            <a:endParaRPr b="1" sz="3500"/>
          </a:p>
        </p:txBody>
      </p:sp>
      <p:sp>
        <p:nvSpPr>
          <p:cNvPr id="412" name="Google Shape;412;p42"/>
          <p:cNvSpPr txBox="1"/>
          <p:nvPr>
            <p:ph idx="1" type="subTitle"/>
          </p:nvPr>
        </p:nvSpPr>
        <p:spPr>
          <a:xfrm>
            <a:off x="1532225" y="1535149"/>
            <a:ext cx="2680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400">
                <a:solidFill>
                  <a:srgbClr val="FCE5CD"/>
                </a:solidFill>
                <a:latin typeface="Montserrat"/>
                <a:ea typeface="Montserrat"/>
                <a:cs typeface="Montserrat"/>
                <a:sym typeface="Montserrat"/>
              </a:rPr>
              <a:t>CLASS IMPLEMENTATION</a:t>
            </a:r>
            <a:r>
              <a:rPr lang="en" sz="1400">
                <a:solidFill>
                  <a:srgbClr val="9E9E9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400">
              <a:solidFill>
                <a:srgbClr val="9E9E9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42"/>
          <p:cNvSpPr txBox="1"/>
          <p:nvPr>
            <p:ph idx="3" type="title"/>
          </p:nvPr>
        </p:nvSpPr>
        <p:spPr>
          <a:xfrm>
            <a:off x="718284" y="1405861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414" name="Google Shape;414;p42"/>
          <p:cNvSpPr txBox="1"/>
          <p:nvPr>
            <p:ph idx="5" type="subTitle"/>
          </p:nvPr>
        </p:nvSpPr>
        <p:spPr>
          <a:xfrm>
            <a:off x="1573800" y="2563438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 CREATION</a:t>
            </a:r>
            <a:endParaRPr/>
          </a:p>
        </p:txBody>
      </p:sp>
      <p:sp>
        <p:nvSpPr>
          <p:cNvPr id="415" name="Google Shape;415;p42"/>
          <p:cNvSpPr txBox="1"/>
          <p:nvPr>
            <p:ph idx="6" type="title"/>
          </p:nvPr>
        </p:nvSpPr>
        <p:spPr>
          <a:xfrm>
            <a:off x="718284" y="2526786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416" name="Google Shape;416;p42"/>
          <p:cNvSpPr txBox="1"/>
          <p:nvPr>
            <p:ph idx="8" type="subTitle"/>
          </p:nvPr>
        </p:nvSpPr>
        <p:spPr>
          <a:xfrm>
            <a:off x="1573800" y="3735600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CONTROLLING DATA ACCESS</a:t>
            </a:r>
            <a:endParaRPr/>
          </a:p>
        </p:txBody>
      </p:sp>
      <p:sp>
        <p:nvSpPr>
          <p:cNvPr id="417" name="Google Shape;417;p42"/>
          <p:cNvSpPr txBox="1"/>
          <p:nvPr>
            <p:ph idx="9" type="title"/>
          </p:nvPr>
        </p:nvSpPr>
        <p:spPr>
          <a:xfrm>
            <a:off x="718284" y="3647711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418" name="Google Shape;418;p42"/>
          <p:cNvSpPr txBox="1"/>
          <p:nvPr>
            <p:ph idx="14" type="subTitle"/>
          </p:nvPr>
        </p:nvSpPr>
        <p:spPr>
          <a:xfrm>
            <a:off x="5254500" y="1468238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CONSTRUCTOR CREATION</a:t>
            </a:r>
            <a:endParaRPr/>
          </a:p>
        </p:txBody>
      </p:sp>
      <p:sp>
        <p:nvSpPr>
          <p:cNvPr id="419" name="Google Shape;419;p42"/>
          <p:cNvSpPr txBox="1"/>
          <p:nvPr>
            <p:ph idx="15" type="title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4.</a:t>
            </a:r>
            <a:endParaRPr/>
          </a:p>
        </p:txBody>
      </p:sp>
      <p:sp>
        <p:nvSpPr>
          <p:cNvPr id="420" name="Google Shape;420;p42"/>
          <p:cNvSpPr txBox="1"/>
          <p:nvPr>
            <p:ph idx="17" type="subTitle"/>
          </p:nvPr>
        </p:nvSpPr>
        <p:spPr>
          <a:xfrm>
            <a:off x="5254500" y="2557975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GET and SET methods</a:t>
            </a:r>
            <a:endParaRPr/>
          </a:p>
        </p:txBody>
      </p:sp>
      <p:sp>
        <p:nvSpPr>
          <p:cNvPr id="421" name="Google Shape;421;p42"/>
          <p:cNvSpPr txBox="1"/>
          <p:nvPr>
            <p:ph idx="18" type="title"/>
          </p:nvPr>
        </p:nvSpPr>
        <p:spPr>
          <a:xfrm>
            <a:off x="4455209" y="2610123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5.</a:t>
            </a:r>
            <a:endParaRPr/>
          </a:p>
        </p:txBody>
      </p:sp>
      <p:sp>
        <p:nvSpPr>
          <p:cNvPr id="422" name="Google Shape;422;p42"/>
          <p:cNvSpPr txBox="1"/>
          <p:nvPr>
            <p:ph idx="20" type="subTitle"/>
          </p:nvPr>
        </p:nvSpPr>
        <p:spPr>
          <a:xfrm>
            <a:off x="5254500" y="3735600"/>
            <a:ext cx="26802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INHERITANCE </a:t>
            </a:r>
            <a:endParaRPr/>
          </a:p>
        </p:txBody>
      </p:sp>
      <p:sp>
        <p:nvSpPr>
          <p:cNvPr id="423" name="Google Shape;423;p42"/>
          <p:cNvSpPr txBox="1"/>
          <p:nvPr>
            <p:ph idx="21" type="title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6.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43"/>
          <p:cNvGrpSpPr/>
          <p:nvPr/>
        </p:nvGrpSpPr>
        <p:grpSpPr>
          <a:xfrm>
            <a:off x="366225" y="1436345"/>
            <a:ext cx="8411400" cy="2833541"/>
            <a:chOff x="359950" y="1436345"/>
            <a:chExt cx="8411400" cy="2833541"/>
          </a:xfrm>
        </p:grpSpPr>
        <p:sp>
          <p:nvSpPr>
            <p:cNvPr id="429" name="Google Shape;429;p43"/>
            <p:cNvSpPr/>
            <p:nvPr/>
          </p:nvSpPr>
          <p:spPr>
            <a:xfrm>
              <a:off x="359950" y="2830620"/>
              <a:ext cx="8411400" cy="45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3"/>
            <p:cNvSpPr/>
            <p:nvPr/>
          </p:nvSpPr>
          <p:spPr>
            <a:xfrm>
              <a:off x="1755275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3"/>
            <p:cNvSpPr/>
            <p:nvPr/>
          </p:nvSpPr>
          <p:spPr>
            <a:xfrm>
              <a:off x="4485325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3"/>
            <p:cNvSpPr/>
            <p:nvPr/>
          </p:nvSpPr>
          <p:spPr>
            <a:xfrm>
              <a:off x="7215280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3"/>
            <p:cNvSpPr/>
            <p:nvPr/>
          </p:nvSpPr>
          <p:spPr>
            <a:xfrm>
              <a:off x="5850350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3"/>
            <p:cNvSpPr/>
            <p:nvPr/>
          </p:nvSpPr>
          <p:spPr>
            <a:xfrm>
              <a:off x="3120300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3"/>
            <p:cNvSpPr/>
            <p:nvPr/>
          </p:nvSpPr>
          <p:spPr>
            <a:xfrm rot="5400000">
              <a:off x="6736620" y="1020706"/>
              <a:ext cx="1130766" cy="1962043"/>
            </a:xfrm>
            <a:custGeom>
              <a:rect b="b" l="l" r="r" t="t"/>
              <a:pathLst>
                <a:path extrusionOk="0" h="59330" w="47853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3"/>
            <p:cNvSpPr/>
            <p:nvPr/>
          </p:nvSpPr>
          <p:spPr>
            <a:xfrm rot="5400000">
              <a:off x="4006545" y="1020706"/>
              <a:ext cx="1130766" cy="1962043"/>
            </a:xfrm>
            <a:custGeom>
              <a:rect b="b" l="l" r="r" t="t"/>
              <a:pathLst>
                <a:path extrusionOk="0" h="59330" w="47853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3"/>
            <p:cNvSpPr/>
            <p:nvPr/>
          </p:nvSpPr>
          <p:spPr>
            <a:xfrm rot="5400000">
              <a:off x="1276470" y="1020706"/>
              <a:ext cx="1130766" cy="1962043"/>
            </a:xfrm>
            <a:custGeom>
              <a:rect b="b" l="l" r="r" t="t"/>
              <a:pathLst>
                <a:path extrusionOk="0" h="59330" w="47853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3"/>
            <p:cNvSpPr/>
            <p:nvPr/>
          </p:nvSpPr>
          <p:spPr>
            <a:xfrm rot="5400000">
              <a:off x="2641520" y="2723481"/>
              <a:ext cx="1130766" cy="1962043"/>
            </a:xfrm>
            <a:custGeom>
              <a:rect b="b" l="l" r="r" t="t"/>
              <a:pathLst>
                <a:path extrusionOk="0" h="59330" w="47853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3"/>
            <p:cNvSpPr/>
            <p:nvPr/>
          </p:nvSpPr>
          <p:spPr>
            <a:xfrm rot="5400000">
              <a:off x="5371570" y="2723481"/>
              <a:ext cx="1130766" cy="1962043"/>
            </a:xfrm>
            <a:custGeom>
              <a:rect b="b" l="l" r="r" t="t"/>
              <a:pathLst>
                <a:path extrusionOk="0" h="59330" w="47853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0" name="Google Shape;440;p43"/>
            <p:cNvCxnSpPr/>
            <p:nvPr/>
          </p:nvCxnSpPr>
          <p:spPr>
            <a:xfrm>
              <a:off x="3206900" y="2933070"/>
              <a:ext cx="0" cy="2061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1" name="Google Shape;441;p43"/>
            <p:cNvCxnSpPr/>
            <p:nvPr/>
          </p:nvCxnSpPr>
          <p:spPr>
            <a:xfrm>
              <a:off x="5936950" y="2933070"/>
              <a:ext cx="0" cy="2061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2" name="Google Shape;442;p43"/>
            <p:cNvCxnSpPr/>
            <p:nvPr/>
          </p:nvCxnSpPr>
          <p:spPr>
            <a:xfrm>
              <a:off x="1841850" y="2563691"/>
              <a:ext cx="0" cy="2061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3" name="Google Shape;443;p43"/>
            <p:cNvCxnSpPr/>
            <p:nvPr/>
          </p:nvCxnSpPr>
          <p:spPr>
            <a:xfrm>
              <a:off x="4572025" y="2563691"/>
              <a:ext cx="0" cy="2061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4" name="Google Shape;444;p43"/>
            <p:cNvCxnSpPr/>
            <p:nvPr/>
          </p:nvCxnSpPr>
          <p:spPr>
            <a:xfrm>
              <a:off x="7301975" y="2563691"/>
              <a:ext cx="0" cy="2061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45" name="Google Shape;445;p4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" sz="5000"/>
              <a:t>INTRODUCTION</a:t>
            </a:r>
            <a:endParaRPr b="1" sz="5000"/>
          </a:p>
        </p:txBody>
      </p:sp>
      <p:sp>
        <p:nvSpPr>
          <p:cNvPr id="446" name="Google Shape;446;p43"/>
          <p:cNvSpPr txBox="1"/>
          <p:nvPr>
            <p:ph idx="4294967295" type="subTitle"/>
          </p:nvPr>
        </p:nvSpPr>
        <p:spPr>
          <a:xfrm>
            <a:off x="849225" y="1735345"/>
            <a:ext cx="19854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</a:pPr>
            <a:r>
              <a:rPr b="1" lang="en" sz="2100"/>
              <a:t>BLOCK</a:t>
            </a:r>
            <a:endParaRPr b="1" i="0" sz="2100" u="none" cap="none" strike="noStrike">
              <a:solidFill>
                <a:schemeClr val="accent3"/>
              </a:solidFill>
            </a:endParaRPr>
          </a:p>
        </p:txBody>
      </p:sp>
      <p:sp>
        <p:nvSpPr>
          <p:cNvPr id="447" name="Google Shape;447;p43"/>
          <p:cNvSpPr txBox="1"/>
          <p:nvPr>
            <p:ph idx="4294967295" type="subTitle"/>
          </p:nvPr>
        </p:nvSpPr>
        <p:spPr>
          <a:xfrm>
            <a:off x="3579013" y="1705045"/>
            <a:ext cx="1985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</a:pPr>
            <a:r>
              <a:rPr b="1" lang="en" sz="2100"/>
              <a:t>HASHING</a:t>
            </a:r>
            <a:endParaRPr b="1" i="0" sz="2100" u="none" cap="none" strike="noStrike">
              <a:solidFill>
                <a:schemeClr val="accent3"/>
              </a:solidFill>
            </a:endParaRPr>
          </a:p>
        </p:txBody>
      </p:sp>
      <p:sp>
        <p:nvSpPr>
          <p:cNvPr id="448" name="Google Shape;448;p43"/>
          <p:cNvSpPr txBox="1"/>
          <p:nvPr>
            <p:ph idx="4294967295" type="subTitle"/>
          </p:nvPr>
        </p:nvSpPr>
        <p:spPr>
          <a:xfrm>
            <a:off x="6309125" y="1735345"/>
            <a:ext cx="1985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</a:pPr>
            <a:r>
              <a:rPr b="1" lang="en" sz="2100"/>
              <a:t>LIVE DEMO</a:t>
            </a:r>
            <a:endParaRPr b="1" i="0" sz="2100" u="none" cap="none" strike="noStrike">
              <a:solidFill>
                <a:schemeClr val="accent3"/>
              </a:solidFill>
            </a:endParaRPr>
          </a:p>
        </p:txBody>
      </p:sp>
      <p:sp>
        <p:nvSpPr>
          <p:cNvPr id="449" name="Google Shape;449;p43"/>
          <p:cNvSpPr txBox="1"/>
          <p:nvPr>
            <p:ph idx="4294967295" type="subTitle"/>
          </p:nvPr>
        </p:nvSpPr>
        <p:spPr>
          <a:xfrm>
            <a:off x="2206850" y="3438120"/>
            <a:ext cx="19854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</a:pPr>
            <a:r>
              <a:rPr b="1" lang="en" sz="1800"/>
              <a:t>BLOCKCHAIN</a:t>
            </a:r>
            <a:endParaRPr b="1" i="0" sz="1800" u="none" cap="none" strike="noStrike">
              <a:solidFill>
                <a:schemeClr val="accent3"/>
              </a:solidFill>
            </a:endParaRPr>
          </a:p>
        </p:txBody>
      </p:sp>
      <p:sp>
        <p:nvSpPr>
          <p:cNvPr id="450" name="Google Shape;450;p43"/>
          <p:cNvSpPr txBox="1"/>
          <p:nvPr>
            <p:ph idx="4294967295" type="subTitle"/>
          </p:nvPr>
        </p:nvSpPr>
        <p:spPr>
          <a:xfrm>
            <a:off x="4922025" y="3438120"/>
            <a:ext cx="19854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</a:pPr>
            <a:r>
              <a:rPr b="1" lang="en" sz="2100"/>
              <a:t>GUI</a:t>
            </a:r>
            <a:endParaRPr b="1" i="0" sz="2100" u="none" cap="none" strike="noStrike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4"/>
          <p:cNvSpPr txBox="1"/>
          <p:nvPr/>
        </p:nvSpPr>
        <p:spPr>
          <a:xfrm>
            <a:off x="2196000" y="188050"/>
            <a:ext cx="4752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How can a user use the class functionalities ?</a:t>
            </a:r>
            <a:endParaRPr sz="28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56" name="Google Shape;456;p44"/>
          <p:cNvSpPr/>
          <p:nvPr/>
        </p:nvSpPr>
        <p:spPr>
          <a:xfrm>
            <a:off x="5612425" y="1402963"/>
            <a:ext cx="561600" cy="58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4"/>
          <p:cNvSpPr/>
          <p:nvPr/>
        </p:nvSpPr>
        <p:spPr>
          <a:xfrm>
            <a:off x="5972100" y="3842291"/>
            <a:ext cx="561600" cy="58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4"/>
          <p:cNvSpPr/>
          <p:nvPr/>
        </p:nvSpPr>
        <p:spPr>
          <a:xfrm>
            <a:off x="2587875" y="3077604"/>
            <a:ext cx="561600" cy="58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4"/>
          <p:cNvSpPr/>
          <p:nvPr/>
        </p:nvSpPr>
        <p:spPr>
          <a:xfrm>
            <a:off x="3962075" y="2431950"/>
            <a:ext cx="1365000" cy="8751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4"/>
          <p:cNvSpPr txBox="1"/>
          <p:nvPr/>
        </p:nvSpPr>
        <p:spPr>
          <a:xfrm>
            <a:off x="4319225" y="2677400"/>
            <a:ext cx="6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44"/>
          <p:cNvSpPr txBox="1"/>
          <p:nvPr/>
        </p:nvSpPr>
        <p:spPr>
          <a:xfrm>
            <a:off x="5002075" y="2388950"/>
            <a:ext cx="5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2" name="Google Shape;462;p44"/>
          <p:cNvCxnSpPr>
            <a:stCxn id="456" idx="1"/>
          </p:cNvCxnSpPr>
          <p:nvPr/>
        </p:nvCxnSpPr>
        <p:spPr>
          <a:xfrm flipH="1">
            <a:off x="5270125" y="1693063"/>
            <a:ext cx="342300" cy="759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44"/>
          <p:cNvCxnSpPr>
            <a:stCxn id="457" idx="1"/>
            <a:endCxn id="459" idx="2"/>
          </p:cNvCxnSpPr>
          <p:nvPr/>
        </p:nvCxnSpPr>
        <p:spPr>
          <a:xfrm rot="10800000">
            <a:off x="4644600" y="3307091"/>
            <a:ext cx="1327500" cy="825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44"/>
          <p:cNvCxnSpPr>
            <a:stCxn id="458" idx="3"/>
            <a:endCxn id="459" idx="1"/>
          </p:cNvCxnSpPr>
          <p:nvPr/>
        </p:nvCxnSpPr>
        <p:spPr>
          <a:xfrm flipH="1" rot="10800000">
            <a:off x="3149475" y="2869404"/>
            <a:ext cx="812700" cy="498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5"/>
          <p:cNvSpPr txBox="1"/>
          <p:nvPr/>
        </p:nvSpPr>
        <p:spPr>
          <a:xfrm>
            <a:off x="1946175" y="166275"/>
            <a:ext cx="475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From Classes to Apps</a:t>
            </a:r>
            <a:endParaRPr sz="28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70" name="Google Shape;470;p45"/>
          <p:cNvSpPr/>
          <p:nvPr/>
        </p:nvSpPr>
        <p:spPr>
          <a:xfrm>
            <a:off x="3063425" y="1917200"/>
            <a:ext cx="2443800" cy="13554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5"/>
          <p:cNvSpPr/>
          <p:nvPr/>
        </p:nvSpPr>
        <p:spPr>
          <a:xfrm flipH="1" rot="10800000">
            <a:off x="4992275" y="3065225"/>
            <a:ext cx="292500" cy="102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5"/>
          <p:cNvSpPr/>
          <p:nvPr/>
        </p:nvSpPr>
        <p:spPr>
          <a:xfrm>
            <a:off x="3285875" y="2141450"/>
            <a:ext cx="1998900" cy="10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5"/>
          <p:cNvSpPr/>
          <p:nvPr/>
        </p:nvSpPr>
        <p:spPr>
          <a:xfrm>
            <a:off x="3322725" y="2370902"/>
            <a:ext cx="1998900" cy="615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5"/>
          <p:cNvSpPr/>
          <p:nvPr/>
        </p:nvSpPr>
        <p:spPr>
          <a:xfrm>
            <a:off x="6608050" y="1370025"/>
            <a:ext cx="561600" cy="58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5"/>
          <p:cNvSpPr/>
          <p:nvPr/>
        </p:nvSpPr>
        <p:spPr>
          <a:xfrm>
            <a:off x="6913400" y="2141454"/>
            <a:ext cx="561600" cy="58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5"/>
          <p:cNvSpPr/>
          <p:nvPr/>
        </p:nvSpPr>
        <p:spPr>
          <a:xfrm>
            <a:off x="6698850" y="2896891"/>
            <a:ext cx="561600" cy="58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7" name="Google Shape;477;p45"/>
          <p:cNvCxnSpPr>
            <a:endCxn id="470" idx="3"/>
          </p:cNvCxnSpPr>
          <p:nvPr/>
        </p:nvCxnSpPr>
        <p:spPr>
          <a:xfrm flipH="1">
            <a:off x="5507225" y="1660100"/>
            <a:ext cx="1100700" cy="934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p45"/>
          <p:cNvCxnSpPr>
            <a:stCxn id="475" idx="1"/>
            <a:endCxn id="470" idx="3"/>
          </p:cNvCxnSpPr>
          <p:nvPr/>
        </p:nvCxnSpPr>
        <p:spPr>
          <a:xfrm flipH="1">
            <a:off x="5507300" y="2431554"/>
            <a:ext cx="1406100" cy="163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9" name="Google Shape;479;p45"/>
          <p:cNvCxnSpPr>
            <a:stCxn id="476" idx="1"/>
            <a:endCxn id="470" idx="3"/>
          </p:cNvCxnSpPr>
          <p:nvPr/>
        </p:nvCxnSpPr>
        <p:spPr>
          <a:xfrm rot="10800000">
            <a:off x="5507250" y="2594791"/>
            <a:ext cx="1191600" cy="592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6"/>
          <p:cNvSpPr txBox="1"/>
          <p:nvPr>
            <p:ph type="title"/>
          </p:nvPr>
        </p:nvSpPr>
        <p:spPr>
          <a:xfrm>
            <a:off x="1996950" y="341425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Interactivity</a:t>
            </a:r>
            <a:endParaRPr/>
          </a:p>
        </p:txBody>
      </p:sp>
      <p:sp>
        <p:nvSpPr>
          <p:cNvPr id="485" name="Google Shape;485;p46"/>
          <p:cNvSpPr/>
          <p:nvPr/>
        </p:nvSpPr>
        <p:spPr>
          <a:xfrm>
            <a:off x="3177125" y="1781925"/>
            <a:ext cx="2443800" cy="13554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6"/>
          <p:cNvSpPr/>
          <p:nvPr/>
        </p:nvSpPr>
        <p:spPr>
          <a:xfrm flipH="1" rot="10800000">
            <a:off x="5105975" y="2929950"/>
            <a:ext cx="292500" cy="102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6"/>
          <p:cNvSpPr/>
          <p:nvPr/>
        </p:nvSpPr>
        <p:spPr>
          <a:xfrm>
            <a:off x="3399575" y="2006175"/>
            <a:ext cx="1998900" cy="10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6"/>
          <p:cNvSpPr/>
          <p:nvPr/>
        </p:nvSpPr>
        <p:spPr>
          <a:xfrm>
            <a:off x="3436425" y="2235627"/>
            <a:ext cx="1998900" cy="615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6"/>
          <p:cNvSpPr/>
          <p:nvPr/>
        </p:nvSpPr>
        <p:spPr>
          <a:xfrm>
            <a:off x="1300075" y="2042500"/>
            <a:ext cx="1365000" cy="8751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6"/>
          <p:cNvSpPr txBox="1"/>
          <p:nvPr/>
        </p:nvSpPr>
        <p:spPr>
          <a:xfrm>
            <a:off x="1358575" y="2172250"/>
            <a:ext cx="136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Interaction</a:t>
            </a:r>
            <a:endParaRPr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1" name="Google Shape;491;p46"/>
          <p:cNvCxnSpPr/>
          <p:nvPr/>
        </p:nvCxnSpPr>
        <p:spPr>
          <a:xfrm>
            <a:off x="2674925" y="2502700"/>
            <a:ext cx="5022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2" name="Google Shape;492;p46"/>
          <p:cNvSpPr/>
          <p:nvPr/>
        </p:nvSpPr>
        <p:spPr>
          <a:xfrm>
            <a:off x="6639850" y="2278050"/>
            <a:ext cx="1365000" cy="4314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6"/>
          <p:cNvSpPr txBox="1"/>
          <p:nvPr/>
        </p:nvSpPr>
        <p:spPr>
          <a:xfrm>
            <a:off x="6639850" y="2289975"/>
            <a:ext cx="13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Fn Callback()</a:t>
            </a:r>
            <a:endParaRPr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4" name="Google Shape;494;p46"/>
          <p:cNvCxnSpPr/>
          <p:nvPr/>
        </p:nvCxnSpPr>
        <p:spPr>
          <a:xfrm>
            <a:off x="5679400" y="2391825"/>
            <a:ext cx="900600" cy="3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46"/>
          <p:cNvCxnSpPr/>
          <p:nvPr/>
        </p:nvCxnSpPr>
        <p:spPr>
          <a:xfrm rot="10800000">
            <a:off x="5722175" y="2610100"/>
            <a:ext cx="882300" cy="9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6" name="Google Shape;496;p46"/>
          <p:cNvSpPr txBox="1"/>
          <p:nvPr/>
        </p:nvSpPr>
        <p:spPr>
          <a:xfrm>
            <a:off x="5884075" y="2531925"/>
            <a:ext cx="2808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Response</a:t>
            </a:r>
            <a:endParaRPr sz="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46"/>
          <p:cNvSpPr/>
          <p:nvPr/>
        </p:nvSpPr>
        <p:spPr>
          <a:xfrm rot="-5358492">
            <a:off x="5654640" y="1573032"/>
            <a:ext cx="273320" cy="282316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6"/>
          <p:cNvSpPr/>
          <p:nvPr/>
        </p:nvSpPr>
        <p:spPr>
          <a:xfrm rot="-5358492">
            <a:off x="6032051" y="1428750"/>
            <a:ext cx="273320" cy="282316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6"/>
          <p:cNvSpPr/>
          <p:nvPr/>
        </p:nvSpPr>
        <p:spPr>
          <a:xfrm rot="-5358492">
            <a:off x="6398699" y="1537554"/>
            <a:ext cx="273320" cy="282316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0" name="Google Shape;500;p46"/>
          <p:cNvCxnSpPr/>
          <p:nvPr/>
        </p:nvCxnSpPr>
        <p:spPr>
          <a:xfrm flipH="1" rot="-5357703">
            <a:off x="5745787" y="1894395"/>
            <a:ext cx="536441" cy="455132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1" name="Google Shape;501;p46"/>
          <p:cNvCxnSpPr>
            <a:stCxn id="498" idx="1"/>
          </p:cNvCxnSpPr>
          <p:nvPr/>
        </p:nvCxnSpPr>
        <p:spPr>
          <a:xfrm>
            <a:off x="6167061" y="1706558"/>
            <a:ext cx="71700" cy="685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" name="Google Shape;502;p46"/>
          <p:cNvCxnSpPr>
            <a:stCxn id="499" idx="1"/>
          </p:cNvCxnSpPr>
          <p:nvPr/>
        </p:nvCxnSpPr>
        <p:spPr>
          <a:xfrm flipH="1">
            <a:off x="6238809" y="1815362"/>
            <a:ext cx="294900" cy="576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7"/>
          <p:cNvSpPr txBox="1"/>
          <p:nvPr>
            <p:ph type="title"/>
          </p:nvPr>
        </p:nvSpPr>
        <p:spPr>
          <a:xfrm>
            <a:off x="1872500" y="233125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508" name="Google Shape;508;p47"/>
          <p:cNvSpPr txBox="1"/>
          <p:nvPr/>
        </p:nvSpPr>
        <p:spPr>
          <a:xfrm>
            <a:off x="2676275" y="990675"/>
            <a:ext cx="45114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en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pdate Peers(~, ~, app)</a:t>
            </a:r>
            <a:endParaRPr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updateChain(</a:t>
            </a:r>
            <a:r>
              <a:rPr lang="en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~, ~, app)</a:t>
            </a:r>
            <a:endParaRPr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rite2peers(app, mineblock)</a:t>
            </a:r>
            <a:endParaRPr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UpdateUITable(app)</a:t>
            </a:r>
            <a:endParaRPr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