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E0597E-5E4B-4B6A-A691-4031C04C1158}">
  <a:tblStyle styleId="{B4E0597E-5E4B-4B6A-A691-4031C04C11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1507688e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1507688e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1507688e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1507688e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1507688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1507688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1507688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1507688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1507688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1507688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1507688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1507688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1507688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1507688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1507688e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1507688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1507688e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1507688e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1507688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1507688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JV4yR-LkbE1Z4rfxNejHjiecXWvVtU9p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Q-learning" TargetMode="External"/><Relationship Id="rId4" Type="http://schemas.openxmlformats.org/officeDocument/2006/relationships/hyperlink" Target="https://ojs.aaai.org/index.php/AAAI/article/view/11170" TargetMode="External"/><Relationship Id="rId5" Type="http://schemas.openxmlformats.org/officeDocument/2006/relationships/hyperlink" Target="https://www.youtube.com/watch?v=9g32v7bK3Co" TargetMode="External"/><Relationship Id="rId6" Type="http://schemas.openxmlformats.org/officeDocument/2006/relationships/hyperlink" Target="https://www.youtube.com/watch?v=HpaHTfY52R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3925" y="744575"/>
            <a:ext cx="8520600" cy="32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Shortest  Path Maze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							</a:t>
            </a:r>
            <a:r>
              <a:rPr lang="en" sz="2800"/>
              <a:t>CB.EN.P2AIE22001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							ANIRUDHAN K 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 title="run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675" y="1017725"/>
            <a:ext cx="3520000" cy="3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https://en.wikipedia.org/wiki/Q-learning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https://ojs.aaai.org/index.php/AAAI/article/view/11170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https://www.youtube.com/watch?v=9g32v7bK3Co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https://www.youtube.com/watch?v=HpaHTfY52RQ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USED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98250" y="1017725"/>
            <a:ext cx="8520600" cy="25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FrozenLake is a navigation problem in the Gym library.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goal is to reach the end of the lake while avoiding falling into holes.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Action Space: Discrete(4) (LEFT, DOWN, RIGHT, UP)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Observation Space: Discrete(16)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Enabling Slipper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It will move in intended direction with probability of 1/3 else will move in either perpendicular direction with equal probability of 1/3 in both directions.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9800" l="40699" r="40369" t="33543"/>
          <a:stretch/>
        </p:blipFill>
        <p:spPr>
          <a:xfrm>
            <a:off x="5368750" y="2312475"/>
            <a:ext cx="2509899" cy="27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9100" y="92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learning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Q-learning is a model-free reinforcement learning algorithm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It learns the value of an action in a particular state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It does not require a model of the environment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learning uses Q table to find the best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table is updated using </a:t>
            </a:r>
            <a:r>
              <a:rPr lang="en"/>
              <a:t>bellman</a:t>
            </a:r>
            <a:r>
              <a:rPr lang="en"/>
              <a:t> equation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table consist of State X Action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:- all the </a:t>
            </a:r>
            <a:r>
              <a:rPr lang="en"/>
              <a:t>states</a:t>
            </a:r>
            <a:r>
              <a:rPr lang="en"/>
              <a:t> the agent can reach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Action:- all the the actions that an </a:t>
            </a:r>
            <a:r>
              <a:rPr lang="en"/>
              <a:t>agent</a:t>
            </a:r>
            <a:r>
              <a:rPr lang="en"/>
              <a:t> can 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table is updated by using the bellman equation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0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8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rt</a:t>
            </a:r>
            <a:r>
              <a:rPr lang="en" sz="2200"/>
              <a:t>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i s the reward received when moving from the state St to the state St+1</a:t>
            </a:r>
            <a:endParaRPr sz="14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02122"/>
                </a:solidFill>
                <a:highlight>
                  <a:srgbClr val="FFFFFF"/>
                </a:highlight>
              </a:rPr>
              <a:t>maxQ(st+1,𝝰):-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the maximum reward that can be obtained from state</a:t>
            </a:r>
            <a:endParaRPr sz="17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50" y="794700"/>
            <a:ext cx="8632701" cy="1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15 states and 4 actions , we have a 15 X 4 Q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values are </a:t>
            </a:r>
            <a:r>
              <a:rPr lang="en"/>
              <a:t>initialized</a:t>
            </a:r>
            <a:r>
              <a:rPr lang="en"/>
              <a:t> to zero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816500" y="21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{B4E0597E-5E4B-4B6A-A691-4031C04C1158}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LEFT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DOWN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RIGHT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UP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Initially the </a:t>
            </a:r>
            <a:r>
              <a:rPr lang="en" sz="1400"/>
              <a:t>agent</a:t>
            </a:r>
            <a:r>
              <a:rPr lang="en" sz="1400"/>
              <a:t> randomly explores the maze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1000 iterations the angnent start to use the bellman equation to update Q 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updated Q table after 100000 </a:t>
            </a:r>
            <a:r>
              <a:rPr lang="en" sz="1400"/>
              <a:t>iterations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1273975" y="2164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{B4E0597E-5E4B-4B6A-A691-4031C04C1158}</a:tableStyleId>
              </a:tblPr>
              <a:tblGrid>
                <a:gridCol w="1447800"/>
                <a:gridCol w="1497250"/>
                <a:gridCol w="1398350"/>
                <a:gridCol w="1447800"/>
                <a:gridCol w="1447800"/>
              </a:tblGrid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LEFT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DOWN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RIGHT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UP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1.59e-04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5.41e-04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2.35e-04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1.82e-04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5.21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6.16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…….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7.29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1.65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3.58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1.83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updating the Q table the agent uses it to find the path to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choose the best action at each state from the Q 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3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running 5 episodes the agent fails once and successfully win’s 4 times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4816" l="0" r="60533" t="43946"/>
          <a:stretch/>
        </p:blipFill>
        <p:spPr>
          <a:xfrm>
            <a:off x="2128950" y="1659200"/>
            <a:ext cx="4404349" cy="32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