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AppData\Local\Temp\Temp2_archive.zip\VIKRAM%20PROJECT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0">
                  <c:v>22509</c:v>
                </c:pt>
                <c:pt idx="1">
                  <c:v>14971</c:v>
                </c:pt>
                <c:pt idx="2">
                  <c:v>14283</c:v>
                </c:pt>
                <c:pt idx="3">
                  <c:v>34788</c:v>
                </c:pt>
                <c:pt idx="4">
                  <c:v>5377</c:v>
                </c:pt>
                <c:pt idx="5">
                  <c:v>32711</c:v>
                </c:pt>
                <c:pt idx="6">
                  <c:v>16121</c:v>
                </c:pt>
                <c:pt idx="7">
                  <c:v>53266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183876</c:v>
                </c:pt>
                <c:pt idx="1">
                  <c:v>28366</c:v>
                </c:pt>
                <c:pt idx="2">
                  <c:v>123364</c:v>
                </c:pt>
                <c:pt idx="3">
                  <c:v>267872</c:v>
                </c:pt>
                <c:pt idx="4">
                  <c:v>132896</c:v>
                </c:pt>
                <c:pt idx="5">
                  <c:v>245401</c:v>
                </c:pt>
                <c:pt idx="6">
                  <c:v>178037</c:v>
                </c:pt>
                <c:pt idx="7">
                  <c:v>477430</c:v>
                </c:pt>
                <c:pt idx="8">
                  <c:v>22832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229836</c:v>
                </c:pt>
                <c:pt idx="1">
                  <c:v>55269</c:v>
                </c:pt>
                <c:pt idx="2">
                  <c:v>221866</c:v>
                </c:pt>
                <c:pt idx="3">
                  <c:v>326867</c:v>
                </c:pt>
                <c:pt idx="4">
                  <c:v>213099</c:v>
                </c:pt>
                <c:pt idx="5">
                  <c:v>304876</c:v>
                </c:pt>
                <c:pt idx="6">
                  <c:v>218625</c:v>
                </c:pt>
                <c:pt idx="7">
                  <c:v>523130</c:v>
                </c:pt>
                <c:pt idx="8">
                  <c:v>33796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100355</c:v>
                </c:pt>
                <c:pt idx="1">
                  <c:v>38061</c:v>
                </c:pt>
                <c:pt idx="2">
                  <c:v>124119</c:v>
                </c:pt>
                <c:pt idx="3">
                  <c:v>226029</c:v>
                </c:pt>
                <c:pt idx="4">
                  <c:v>97681</c:v>
                </c:pt>
                <c:pt idx="5">
                  <c:v>121594</c:v>
                </c:pt>
                <c:pt idx="6">
                  <c:v>82379</c:v>
                </c:pt>
                <c:pt idx="7">
                  <c:v>217496</c:v>
                </c:pt>
                <c:pt idx="8">
                  <c:v>26419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70568</c:v>
                </c:pt>
                <c:pt idx="1">
                  <c:v>10941</c:v>
                </c:pt>
                <c:pt idx="2">
                  <c:v>78808</c:v>
                </c:pt>
                <c:pt idx="3">
                  <c:v>101957</c:v>
                </c:pt>
                <c:pt idx="4">
                  <c:v>75282</c:v>
                </c:pt>
                <c:pt idx="5">
                  <c:v>78334</c:v>
                </c:pt>
                <c:pt idx="6">
                  <c:v>69640</c:v>
                </c:pt>
                <c:pt idx="7">
                  <c:v>93104</c:v>
                </c:pt>
                <c:pt idx="8">
                  <c:v>33377</c:v>
                </c:pt>
              </c:numCache>
            </c:numRef>
          </c:val>
        </c:ser>
        <c:axId val="96415744"/>
        <c:axId val="96417280"/>
      </c:barChart>
      <c:catAx>
        <c:axId val="96415744"/>
        <c:scaling>
          <c:orientation val="minMax"/>
        </c:scaling>
        <c:axPos val="b"/>
        <c:tickLblPos val="nextTo"/>
        <c:crossAx val="96417280"/>
        <c:crosses val="autoZero"/>
        <c:auto val="1"/>
        <c:lblAlgn val="ctr"/>
        <c:lblOffset val="100"/>
      </c:catAx>
      <c:valAx>
        <c:axId val="96417280"/>
        <c:scaling>
          <c:orientation val="minMax"/>
        </c:scaling>
        <c:axPos val="l"/>
        <c:majorGridlines/>
        <c:numFmt formatCode="General" sourceLinked="1"/>
        <c:tickLblPos val="nextTo"/>
        <c:crossAx val="9641574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[VIKRAM PROJECT.xlsx]sangee!PivotTable1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sangee!$B$3:$B$4</c:f>
              <c:strCache>
                <c:ptCount val="1"/>
                <c:pt idx="0">
                  <c:v>Human Resources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sangee!$B$5:$B$12</c:f>
              <c:numCache>
                <c:formatCode>General</c:formatCode>
                <c:ptCount val="7"/>
                <c:pt idx="1">
                  <c:v>61005</c:v>
                </c:pt>
              </c:numCache>
            </c:numRef>
          </c:val>
        </c:ser>
        <c:ser>
          <c:idx val="1"/>
          <c:order val="1"/>
          <c:tx>
            <c:strRef>
              <c:f>sangee!$C$3:$C$4</c:f>
              <c:strCache>
                <c:ptCount val="1"/>
                <c:pt idx="0">
                  <c:v>Life Sciences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sangee!$C$5:$C$12</c:f>
              <c:numCache>
                <c:formatCode>General</c:formatCode>
                <c:ptCount val="7"/>
                <c:pt idx="0">
                  <c:v>321997</c:v>
                </c:pt>
                <c:pt idx="1">
                  <c:v>15141</c:v>
                </c:pt>
                <c:pt idx="2">
                  <c:v>256358</c:v>
                </c:pt>
                <c:pt idx="3">
                  <c:v>267861</c:v>
                </c:pt>
                <c:pt idx="4">
                  <c:v>260592</c:v>
                </c:pt>
                <c:pt idx="5">
                  <c:v>466894</c:v>
                </c:pt>
                <c:pt idx="6">
                  <c:v>38178</c:v>
                </c:pt>
              </c:numCache>
            </c:numRef>
          </c:val>
        </c:ser>
        <c:ser>
          <c:idx val="2"/>
          <c:order val="2"/>
          <c:tx>
            <c:strRef>
              <c:f>sangee!$D$3:$D$4</c:f>
              <c:strCache>
                <c:ptCount val="1"/>
                <c:pt idx="0">
                  <c:v>Medical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sangee!$D$5:$D$12</c:f>
              <c:numCache>
                <c:formatCode>General</c:formatCode>
                <c:ptCount val="7"/>
                <c:pt idx="0">
                  <c:v>212241</c:v>
                </c:pt>
                <c:pt idx="1">
                  <c:v>46829</c:v>
                </c:pt>
                <c:pt idx="2">
                  <c:v>200737</c:v>
                </c:pt>
                <c:pt idx="3">
                  <c:v>171965</c:v>
                </c:pt>
                <c:pt idx="4">
                  <c:v>188255</c:v>
                </c:pt>
                <c:pt idx="5">
                  <c:v>276484</c:v>
                </c:pt>
                <c:pt idx="6">
                  <c:v>16864</c:v>
                </c:pt>
              </c:numCache>
            </c:numRef>
          </c:val>
        </c:ser>
        <c:ser>
          <c:idx val="3"/>
          <c:order val="3"/>
          <c:tx>
            <c:strRef>
              <c:f>sangee!$E$3:$E$4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sangee!$E$5:$E$12</c:f>
              <c:numCache>
                <c:formatCode>General</c:formatCode>
                <c:ptCount val="7"/>
                <c:pt idx="0">
                  <c:v>24211</c:v>
                </c:pt>
                <c:pt idx="1">
                  <c:v>15050</c:v>
                </c:pt>
                <c:pt idx="2">
                  <c:v>57726</c:v>
                </c:pt>
                <c:pt idx="3">
                  <c:v>29612</c:v>
                </c:pt>
                <c:pt idx="4">
                  <c:v>33867</c:v>
                </c:pt>
                <c:pt idx="5">
                  <c:v>57576</c:v>
                </c:pt>
                <c:pt idx="6">
                  <c:v>2121</c:v>
                </c:pt>
              </c:numCache>
            </c:numRef>
          </c:val>
        </c:ser>
        <c:ser>
          <c:idx val="4"/>
          <c:order val="4"/>
          <c:tx>
            <c:strRef>
              <c:f>sangee!$F$3:$F$4</c:f>
              <c:strCache>
                <c:ptCount val="1"/>
                <c:pt idx="0">
                  <c:v>Technical Degree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sangee!$F$5:$F$12</c:f>
              <c:numCache>
                <c:formatCode>General</c:formatCode>
                <c:ptCount val="7"/>
                <c:pt idx="0">
                  <c:v>48695</c:v>
                </c:pt>
                <c:pt idx="1">
                  <c:v>9583</c:v>
                </c:pt>
                <c:pt idx="2">
                  <c:v>47619</c:v>
                </c:pt>
                <c:pt idx="3">
                  <c:v>54897</c:v>
                </c:pt>
                <c:pt idx="4">
                  <c:v>82088</c:v>
                </c:pt>
                <c:pt idx="5">
                  <c:v>78310</c:v>
                </c:pt>
                <c:pt idx="6">
                  <c:v>23271</c:v>
                </c:pt>
              </c:numCache>
            </c:numRef>
          </c:val>
        </c:ser>
        <c:axId val="95973376"/>
        <c:axId val="95974912"/>
      </c:barChart>
      <c:catAx>
        <c:axId val="95973376"/>
        <c:scaling>
          <c:orientation val="minMax"/>
        </c:scaling>
        <c:axPos val="b"/>
        <c:tickLblPos val="nextTo"/>
        <c:crossAx val="95974912"/>
        <c:crosses val="autoZero"/>
        <c:auto val="1"/>
        <c:lblAlgn val="ctr"/>
        <c:lblOffset val="100"/>
      </c:catAx>
      <c:valAx>
        <c:axId val="95974912"/>
        <c:scaling>
          <c:orientation val="minMax"/>
        </c:scaling>
        <c:axPos val="l"/>
        <c:majorGridlines/>
        <c:numFmt formatCode="General" sourceLinked="1"/>
        <c:tickLblPos val="nextTo"/>
        <c:crossAx val="95973376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DATASET USING EXCEL</a:t>
            </a:r>
            <a:endParaRPr lang="en-GB" sz="5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571876"/>
            <a:ext cx="7286676" cy="2500330"/>
          </a:xfrm>
        </p:spPr>
        <p:txBody>
          <a:bodyPr>
            <a:normAutofit fontScale="475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NAME      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 ANIRUTH. D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REGISTRATION NO  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 312213792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 MUDHALVAN ID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 465A01C426F633E8BC04F98C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		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905EC6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	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	               :commerce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COLLEGE	               :St. THOMAS COLLEGE OF ARTS AND  			    SCIENCE</a:t>
            </a:r>
            <a:endParaRPr lang="en-GB" b="1" dirty="0">
              <a:ln w="50800"/>
              <a:solidFill>
                <a:schemeClr val="bg1">
                  <a:shade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0057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monthly income.</a:t>
            </a:r>
          </a:p>
          <a:p>
            <a:r>
              <a:rPr lang="en-GB" sz="3200" dirty="0" smtClean="0">
                <a:sym typeface="Wingdings"/>
              </a:rPr>
              <a:t>Step: 6 Summarization of employee’s monthly income based on their job role, 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</a:t>
            </a:r>
          </a:p>
        </p:txBody>
      </p:sp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642918"/>
            <a:ext cx="1214446" cy="121444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5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Life Sciences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Medical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Technical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321997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212241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48695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607144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46829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147608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256358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57726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47619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562440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267861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171965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29612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54897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524335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260592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188255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33867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82088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564802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466894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276484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57576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78310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879264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16864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80434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1627021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1113375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220163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344463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3366027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 flipH="1" flipV="1">
          <a:off x="411481" y="6324600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642918"/>
            <a:ext cx="2886075" cy="1581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Chart 7"/>
          <p:cNvGraphicFramePr/>
          <p:nvPr/>
        </p:nvGraphicFramePr>
        <p:xfrm>
          <a:off x="714348" y="2057400"/>
          <a:ext cx="7572428" cy="430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5357827"/>
            <a:ext cx="1589398" cy="128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ym typeface="Wingdings"/>
              </a:rPr>
              <a:t>This Project explain the employee’s monthly income from different fields like job role, 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66"/>
            <a:ext cx="2643174" cy="15144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305800" cy="250033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EMPLOYEE’S MONTHLY INCOME ANALYSIS IN DIFFERENT FIELD USING EXCEL</a:t>
            </a:r>
            <a:endParaRPr lang="en-GB" b="1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76867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35480"/>
            <a:ext cx="6215106" cy="43891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500306"/>
            <a:ext cx="2952750" cy="1552575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OffAxis2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829576" cy="1071570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3575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GB" sz="3600" dirty="0" smtClean="0">
                <a:solidFill>
                  <a:schemeClr val="bg2">
                    <a:lumMod val="10000"/>
                  </a:schemeClr>
                </a:solidFill>
              </a:rPr>
              <a:t>Employee’s monthly income analysis created for analyse/know growth of organisation and growth of employee with  in a the utilise of excel.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866224"/>
            <a:ext cx="1285884" cy="128588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relaxedInset"/>
            <a:contourClr>
              <a:srgbClr val="333333"/>
            </a:contourClr>
          </a:sp3d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1643074" cy="1264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5208914"/>
            <a:ext cx="1528766" cy="1649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8588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GB" dirty="0" smtClean="0"/>
              <a:t>			</a:t>
            </a:r>
            <a:r>
              <a:rPr lang="en-GB" sz="2800" dirty="0" smtClean="0"/>
              <a:t>“The objective of this presentation is to analyze the distribution of employee monthly income across different departments and identify potential areas for salary adjustment.”</a:t>
            </a:r>
          </a:p>
          <a:p>
            <a:pPr lvl="1" algn="just">
              <a:buNone/>
            </a:pPr>
            <a:r>
              <a:rPr lang="en-GB" sz="2800" dirty="0" smtClean="0"/>
              <a:t>			“Understanding income distribution helps ensure competitive and equitable compensation practices and supports budget planning for the upcoming fiscal year.”</a:t>
            </a:r>
            <a:endParaRPr lang="en-GB" sz="2800" dirty="0"/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1492281" cy="1609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monthly income from different field with 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Mangers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143380"/>
            <a:ext cx="1134215" cy="8572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929198"/>
            <a:ext cx="1857389" cy="13573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Groups 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5000636"/>
            <a:ext cx="1428736" cy="1428736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1643050"/>
            <a:ext cx="1071570" cy="642942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0" y="1357298"/>
            <a:ext cx="1285852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71678"/>
            <a:ext cx="8043890" cy="425292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36 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Age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Attrition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Job role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Education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Monthly 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429000"/>
            <a:ext cx="2466975" cy="184785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3" y="1643050"/>
            <a:ext cx="2828923" cy="3143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Employee’s monthly income 	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370</TotalTime>
  <Words>350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EMPLOYEE DATASET USING EXCEL</vt:lpstr>
      <vt:lpstr>EMPLOYEE’S MONTHLY INCOME ANALYSIS IN DIFFERENT FIELD USING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MODELING:</vt:lpstr>
      <vt:lpstr>MODELING:</vt:lpstr>
      <vt:lpstr>RESULT:</vt:lpstr>
      <vt:lpstr>RESULT: (MALE)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UDR-STUDENT</cp:lastModifiedBy>
  <cp:revision>89</cp:revision>
  <dcterms:created xsi:type="dcterms:W3CDTF">2024-08-21T10:11:20Z</dcterms:created>
  <dcterms:modified xsi:type="dcterms:W3CDTF">2024-09-03T11:08:31Z</dcterms:modified>
</cp:coreProperties>
</file>