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officeDocument/2006/relationships/officeDocument" Target="ppt/presentation.xml" /><Relationship Id="rId1" Type="http://schemas.microsoft.com/office/2011/relationships/webextensiontaskpanes" Target="ppt/webextensions/taskpanes.xml" /><Relationship Id="rId6" Type="http://schemas.microsoft.com/office/2020/02/relationships/classificationlabels" Target="docMetadata/LabelInfo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4"/>
  </p:sldMasterIdLst>
  <p:notesMasterIdLst>
    <p:notesMasterId r:id="rId8"/>
  </p:notesMasterIdLst>
  <p:handoutMasterIdLst>
    <p:handoutMasterId r:id="rId9"/>
  </p:handoutMasterIdLst>
  <p:sldIdLst>
    <p:sldId id="273" r:id="rId5"/>
    <p:sldId id="277" r:id="rId6"/>
    <p:sldId id="274" r:id="rId7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327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 /><Relationship Id="rId13" Type="http://schemas.openxmlformats.org/officeDocument/2006/relationships/tableStyles" Target="tableStyle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theme" Target="theme/theme1.xml" /><Relationship Id="rId2" Type="http://schemas.openxmlformats.org/officeDocument/2006/relationships/customXml" Target="../customXml/item2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viewProps" Target="viewProps.xml" /><Relationship Id="rId5" Type="http://schemas.openxmlformats.org/officeDocument/2006/relationships/slide" Target="slides/slide1.xml" /><Relationship Id="rId10" Type="http://schemas.openxmlformats.org/officeDocument/2006/relationships/presProps" Target="presProps.xml" /><Relationship Id="rId4" Type="http://schemas.openxmlformats.org/officeDocument/2006/relationships/slideMaster" Target="slideMasters/slideMaster1.xml" /><Relationship Id="rId9" Type="http://schemas.openxmlformats.org/officeDocument/2006/relationships/handoutMaster" Target="handoutMasters/handoutMaster1.xml" /><Relationship Id="rId14" Type="http://schemas.microsoft.com/office/2018/10/relationships/authors" Target="author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8699-2479-4C0A-8A94-0691180AD901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31F5-0986-448A-BDF9-01DB8071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5/27/2024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69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82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839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407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381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352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82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6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459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56320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1255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0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5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35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5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7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14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47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1.jpe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87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WEEKLY</a:t>
            </a:r>
            <a:br>
              <a:rPr lang="en-US" dirty="0"/>
            </a:br>
            <a:r>
              <a:rPr lang="en-US" dirty="0"/>
              <a:t>PROGRESS REPORT</a:t>
            </a:r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72E0475-A450-0147-3D0E-4CCBAA058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094495"/>
              </p:ext>
            </p:extLst>
          </p:nvPr>
        </p:nvGraphicFramePr>
        <p:xfrm>
          <a:off x="843280" y="3188546"/>
          <a:ext cx="1086104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104">
                  <a:extLst>
                    <a:ext uri="{9D8B030D-6E8A-4147-A177-3AD203B41FA5}">
                      <a16:colId xmlns:a16="http://schemas.microsoft.com/office/drawing/2014/main" val="3460650392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304790569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3924704016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443049106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47513626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3281805888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353175946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341754964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99168759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616588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Don’t Know</a:t>
                      </a:r>
                      <a:endParaRPr lang="en-I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Don’t Know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Fair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Very 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07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241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2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37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17117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BC62C4E-55C7-893C-7BB6-CD1BAF711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401555"/>
              </p:ext>
            </p:extLst>
          </p:nvPr>
        </p:nvGraphicFramePr>
        <p:xfrm>
          <a:off x="3070460" y="2739367"/>
          <a:ext cx="4283242" cy="449179"/>
        </p:xfrm>
        <a:graphic>
          <a:graphicData uri="http://schemas.openxmlformats.org/drawingml/2006/table">
            <a:tbl>
              <a:tblPr/>
              <a:tblGrid>
                <a:gridCol w="4283242">
                  <a:extLst>
                    <a:ext uri="{9D8B030D-6E8A-4147-A177-3AD203B41FA5}">
                      <a16:colId xmlns:a16="http://schemas.microsoft.com/office/drawing/2014/main" val="691624498"/>
                    </a:ext>
                  </a:extLst>
                </a:gridCol>
              </a:tblGrid>
              <a:tr h="449179">
                <a:tc>
                  <a:txBody>
                    <a:bodyPr/>
                    <a:lstStyle/>
                    <a:p>
                      <a:r>
                        <a:rPr lang="en-US" dirty="0"/>
                        <a:t>Proficiency Before The Program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79020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10B77E7-C393-83AD-0429-FC783363E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45507"/>
              </p:ext>
            </p:extLst>
          </p:nvPr>
        </p:nvGraphicFramePr>
        <p:xfrm>
          <a:off x="7395411" y="2731658"/>
          <a:ext cx="4267200" cy="449179"/>
        </p:xfrm>
        <a:graphic>
          <a:graphicData uri="http://schemas.openxmlformats.org/drawingml/2006/table">
            <a:tbl>
              <a:tblPr/>
              <a:tblGrid>
                <a:gridCol w="4267200">
                  <a:extLst>
                    <a:ext uri="{9D8B030D-6E8A-4147-A177-3AD203B41FA5}">
                      <a16:colId xmlns:a16="http://schemas.microsoft.com/office/drawing/2014/main" val="3046394103"/>
                    </a:ext>
                  </a:extLst>
                </a:gridCol>
              </a:tblGrid>
              <a:tr h="449179">
                <a:tc>
                  <a:txBody>
                    <a:bodyPr/>
                    <a:lstStyle/>
                    <a:p>
                      <a:r>
                        <a:rPr lang="en-US" dirty="0"/>
                        <a:t>Proficiency </a:t>
                      </a:r>
                      <a:r>
                        <a:rPr lang="en-US" dirty="0" err="1"/>
                        <a:t>AfterThe</a:t>
                      </a:r>
                      <a:r>
                        <a:rPr lang="en-US" dirty="0"/>
                        <a:t> Program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78206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6777ED7-4CA0-E710-7FE2-100F19985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309407"/>
              </p:ext>
            </p:extLst>
          </p:nvPr>
        </p:nvGraphicFramePr>
        <p:xfrm>
          <a:off x="843280" y="5230884"/>
          <a:ext cx="1086104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6104">
                  <a:extLst>
                    <a:ext uri="{9D8B030D-6E8A-4147-A177-3AD203B41FA5}">
                      <a16:colId xmlns:a16="http://schemas.microsoft.com/office/drawing/2014/main" val="32089379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852872740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884418603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88227989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90818203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54206076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62862934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507574854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4011762608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948966492"/>
                    </a:ext>
                  </a:extLst>
                </a:gridCol>
              </a:tblGrid>
              <a:tr h="21077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195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584" y="1919224"/>
            <a:ext cx="9180576" cy="170281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 /><Relationship Id="rId1" Type="http://schemas.microsoft.com/office/2011/relationships/webextension" Target="webextension1.xml" 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  <wetp:taskpane dockstate="right" visibility="0" width="525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D8F79F4C-8E8A-497A-A174-0C755480844C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273B192-C6CE-4FC7-89C6-F78460A78FD0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CF51A7-9108-45AF-AF64-7A03A8DEEF80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D5FA367-1CF2-4EC2-949E-D7EB334E593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22</TotalTime>
  <Words>95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Ion Boardroom</vt:lpstr>
      <vt:lpstr>WEEKLY PROGRESS REPORT</vt:lpstr>
      <vt:lpstr>PROGRESS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 REPORT</dc:title>
  <dc:creator>ABHIRAM REDDY ENUKONDA 217Z1A0559</dc:creator>
  <cp:lastModifiedBy>Anisetty Akash</cp:lastModifiedBy>
  <cp:revision>2</cp:revision>
  <dcterms:created xsi:type="dcterms:W3CDTF">2024-05-26T06:57:35Z</dcterms:created>
  <dcterms:modified xsi:type="dcterms:W3CDTF">2024-05-27T02:37:29Z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