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726-3050-46AA-A619-BD5B4291DC6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B9C9-0BEA-44E5-935B-25BAF8B49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38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726-3050-46AA-A619-BD5B4291DC6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B9C9-0BEA-44E5-935B-25BAF8B49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97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726-3050-46AA-A619-BD5B4291DC6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B9C9-0BEA-44E5-935B-25BAF8B49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246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726-3050-46AA-A619-BD5B4291DC6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B9C9-0BEA-44E5-935B-25BAF8B49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247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726-3050-46AA-A619-BD5B4291DC6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B9C9-0BEA-44E5-935B-25BAF8B49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830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726-3050-46AA-A619-BD5B4291DC6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B9C9-0BEA-44E5-935B-25BAF8B49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40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726-3050-46AA-A619-BD5B4291DC6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B9C9-0BEA-44E5-935B-25BAF8B49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339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726-3050-46AA-A619-BD5B4291DC6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B9C9-0BEA-44E5-935B-25BAF8B49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474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726-3050-46AA-A619-BD5B4291DC6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B9C9-0BEA-44E5-935B-25BAF8B49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32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726-3050-46AA-A619-BD5B4291DC6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3FAB9C9-0BEA-44E5-935B-25BAF8B49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3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726-3050-46AA-A619-BD5B4291DC6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B9C9-0BEA-44E5-935B-25BAF8B49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5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726-3050-46AA-A619-BD5B4291DC6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B9C9-0BEA-44E5-935B-25BAF8B49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29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726-3050-46AA-A619-BD5B4291DC6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B9C9-0BEA-44E5-935B-25BAF8B49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06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726-3050-46AA-A619-BD5B4291DC6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B9C9-0BEA-44E5-935B-25BAF8B49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61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726-3050-46AA-A619-BD5B4291DC6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B9C9-0BEA-44E5-935B-25BAF8B49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16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726-3050-46AA-A619-BD5B4291DC6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B9C9-0BEA-44E5-935B-25BAF8B49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44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726-3050-46AA-A619-BD5B4291DC6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AB9C9-0BEA-44E5-935B-25BAF8B49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99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FE3726-3050-46AA-A619-BD5B4291DC6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FAB9C9-0BEA-44E5-935B-25BAF8B49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02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BBDF-7898-9461-8E1D-6563D75A2A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Student Management System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D9B25-5ABF-E626-2A93-9B5C5A077F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b="1" dirty="0"/>
              <a:t>Subject: </a:t>
            </a:r>
            <a:r>
              <a:rPr lang="en-US" dirty="0"/>
              <a:t>Advanced Internet Programming</a:t>
            </a:r>
            <a:br>
              <a:rPr lang="en-US" dirty="0"/>
            </a:br>
            <a:r>
              <a:rPr lang="en-US" b="1" dirty="0"/>
              <a:t>By:</a:t>
            </a:r>
            <a:r>
              <a:rPr lang="en-US" dirty="0"/>
              <a:t> Anisha</a:t>
            </a:r>
            <a:br>
              <a:rPr lang="en-US" dirty="0"/>
            </a:br>
            <a:r>
              <a:rPr lang="en-US" b="1" dirty="0"/>
              <a:t>Date:</a:t>
            </a:r>
            <a:r>
              <a:rPr lang="en-US" dirty="0"/>
              <a:t> 15-4-2025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14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B547B-05A8-A595-969B-ED5FFF21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3AD35-9B04-C64F-12A5-A334CCBA5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Overview of the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Purpose: Manage student records efficiently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Technologies used: Python, </a:t>
            </a:r>
            <a:r>
              <a:rPr lang="en-US" dirty="0" err="1"/>
              <a:t>Tkinter</a:t>
            </a:r>
            <a:r>
              <a:rPr lang="en-US" dirty="0"/>
              <a:t> (GUI), SQLite (Database)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Simple &amp; user-friendly interface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18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4E8B-5E17-DE5C-BF89-4BEDA1CD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ACB15-5F5D-6E47-928F-1FE8AD7F8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Manual record-keeping is time-consuming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chance of human error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Difficult to search, update, and maintain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Need for a digital system for student management</a:t>
            </a:r>
          </a:p>
        </p:txBody>
      </p:sp>
    </p:spTree>
    <p:extLst>
      <p:ext uri="{BB962C8B-B14F-4D97-AF65-F5344CB8AC3E}">
        <p14:creationId xmlns:p14="http://schemas.microsoft.com/office/powerpoint/2010/main" val="412138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3E9D-1C9B-976A-3677-695ECDC7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8EE77-03DF-33B3-8076-31DDF3448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Add, update, delete student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Store records securely in a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View and search student data easily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Generate reports</a:t>
            </a:r>
          </a:p>
        </p:txBody>
      </p:sp>
    </p:spTree>
    <p:extLst>
      <p:ext uri="{BB962C8B-B14F-4D97-AF65-F5344CB8AC3E}">
        <p14:creationId xmlns:p14="http://schemas.microsoft.com/office/powerpoint/2010/main" val="231437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7CE5-134E-A346-0FE4-0974AA12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AD343-C0D7-2C77-6399-D48DC4603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Python:</a:t>
            </a:r>
            <a:r>
              <a:rPr lang="en-IN" dirty="0"/>
              <a:t> Programming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Tkinter</a:t>
            </a:r>
            <a:r>
              <a:rPr lang="en-IN" b="1" dirty="0"/>
              <a:t>:</a:t>
            </a:r>
            <a:r>
              <a:rPr lang="en-IN" dirty="0"/>
              <a:t> GUI Library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SQLite:</a:t>
            </a:r>
            <a:r>
              <a:rPr lang="en-IN" dirty="0"/>
              <a:t> Lightweight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IDLE / </a:t>
            </a:r>
            <a:r>
              <a:rPr lang="en-IN" b="1" dirty="0" err="1"/>
              <a:t>VSCode</a:t>
            </a:r>
            <a:r>
              <a:rPr lang="en-IN" b="1" dirty="0"/>
              <a:t>:</a:t>
            </a:r>
            <a:r>
              <a:rPr lang="en-IN" dirty="0"/>
              <a:t> 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826234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F78E-1694-7906-2FC6-A2583A47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DA541-03BE-A2E4-5004-9C9C6D824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Frontend:</a:t>
            </a:r>
            <a:r>
              <a:rPr lang="en-IN" dirty="0"/>
              <a:t> </a:t>
            </a:r>
            <a:r>
              <a:rPr lang="en-IN" dirty="0" err="1"/>
              <a:t>Tkinter</a:t>
            </a:r>
            <a:r>
              <a:rPr lang="en-IN" dirty="0"/>
              <a:t> GUI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Backend:</a:t>
            </a:r>
            <a:r>
              <a:rPr lang="en-IN" dirty="0"/>
              <a:t> Python logic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Database:</a:t>
            </a:r>
            <a:r>
              <a:rPr lang="en-IN" dirty="0"/>
              <a:t> SQLite for storing records</a:t>
            </a:r>
          </a:p>
        </p:txBody>
      </p:sp>
    </p:spTree>
    <p:extLst>
      <p:ext uri="{BB962C8B-B14F-4D97-AF65-F5344CB8AC3E}">
        <p14:creationId xmlns:p14="http://schemas.microsoft.com/office/powerpoint/2010/main" val="107059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B097-21EF-BCE2-FB99-03CC08A0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/>
              <a:t>Features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4C301-C3D3-E13E-F4B6-1FD6D6A02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new student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Update existing student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Delete student record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Search student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View all students</a:t>
            </a:r>
          </a:p>
        </p:txBody>
      </p:sp>
    </p:spTree>
    <p:extLst>
      <p:ext uri="{BB962C8B-B14F-4D97-AF65-F5344CB8AC3E}">
        <p14:creationId xmlns:p14="http://schemas.microsoft.com/office/powerpoint/2010/main" val="2200614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5F69-5864-13EA-58E1-06AA97D8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/>
              <a:t>Conclusion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BB41B-6AB7-76A8-A555-60091D8DF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Successfully developed a Student Management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Achieved objectives: CRUD operations, easy access, and reporting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Scope for future enhancements: report generation, export data, web version</a:t>
            </a:r>
          </a:p>
        </p:txBody>
      </p:sp>
    </p:spTree>
    <p:extLst>
      <p:ext uri="{BB962C8B-B14F-4D97-AF65-F5344CB8AC3E}">
        <p14:creationId xmlns:p14="http://schemas.microsoft.com/office/powerpoint/2010/main" val="3143932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</TotalTime>
  <Words>180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 Student Management System </vt:lpstr>
      <vt:lpstr>Introduction</vt:lpstr>
      <vt:lpstr>Problem Statement</vt:lpstr>
      <vt:lpstr>Objectives</vt:lpstr>
      <vt:lpstr>Technologies Used</vt:lpstr>
      <vt:lpstr>System Architecture</vt:lpstr>
      <vt:lpstr>Features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MONU BISHNOI</dc:creator>
  <cp:lastModifiedBy>MONU BISHNOI</cp:lastModifiedBy>
  <cp:revision>1</cp:revision>
  <dcterms:created xsi:type="dcterms:W3CDTF">2025-04-13T14:26:34Z</dcterms:created>
  <dcterms:modified xsi:type="dcterms:W3CDTF">2025-04-13T14:36:29Z</dcterms:modified>
</cp:coreProperties>
</file>