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2"/>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0" d="100"/>
          <a:sy n="80" d="100"/>
        </p:scale>
        <p:origin x="-138"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png"/><Relationship Id="rId5" Type="http://schemas.openxmlformats.org/officeDocument/2006/relationships/image" Target="../media/image11.jpe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7C092A-7762-46EF-BCC6-3EF39B05993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3B929B7-7E0F-4B92-B529-0450D3770402}">
      <dgm:prSet custT="1"/>
      <dgm:spPr/>
      <dgm:t>
        <a:bodyPr/>
        <a:lstStyle/>
        <a:p>
          <a:pPr rtl="0"/>
          <a:r>
            <a:rPr lang="en-US" sz="2400" dirty="0"/>
            <a:t>IP addresses of live systems</a:t>
          </a:r>
        </a:p>
      </dgm:t>
    </dgm:pt>
    <dgm:pt modelId="{EA39CFEB-A47F-4279-8B37-9C04CB5F0B17}" type="parTrans" cxnId="{58D39BF0-357F-4624-B8BA-C56E881BEE26}">
      <dgm:prSet/>
      <dgm:spPr/>
      <dgm:t>
        <a:bodyPr/>
        <a:lstStyle/>
        <a:p>
          <a:endParaRPr lang="en-US" sz="2400"/>
        </a:p>
      </dgm:t>
    </dgm:pt>
    <dgm:pt modelId="{7D2D16E2-2444-4AE9-9C0A-B82F8FEB5C8F}" type="sibTrans" cxnId="{58D39BF0-357F-4624-B8BA-C56E881BEE26}">
      <dgm:prSet/>
      <dgm:spPr/>
      <dgm:t>
        <a:bodyPr/>
        <a:lstStyle/>
        <a:p>
          <a:endParaRPr lang="en-US" sz="2400"/>
        </a:p>
      </dgm:t>
    </dgm:pt>
    <dgm:pt modelId="{4042A7CA-A6B6-4FC8-AE38-C5AEABF318A8}">
      <dgm:prSet custT="1"/>
      <dgm:spPr/>
      <dgm:t>
        <a:bodyPr/>
        <a:lstStyle/>
        <a:p>
          <a:pPr rtl="0"/>
          <a:r>
            <a:rPr lang="en-US" sz="2400" dirty="0"/>
            <a:t>Operating system versions </a:t>
          </a:r>
        </a:p>
      </dgm:t>
    </dgm:pt>
    <dgm:pt modelId="{2C483F43-2253-468E-8BCA-770F26C7D1F9}" type="parTrans" cxnId="{7FFDB30D-465E-46E3-A519-5F592B56CCAB}">
      <dgm:prSet/>
      <dgm:spPr/>
      <dgm:t>
        <a:bodyPr/>
        <a:lstStyle/>
        <a:p>
          <a:endParaRPr lang="en-US" sz="2400"/>
        </a:p>
      </dgm:t>
    </dgm:pt>
    <dgm:pt modelId="{19E46DB5-84D2-493B-BBFA-431A3BCA0E4A}" type="sibTrans" cxnId="{7FFDB30D-465E-46E3-A519-5F592B56CCAB}">
      <dgm:prSet/>
      <dgm:spPr/>
      <dgm:t>
        <a:bodyPr/>
        <a:lstStyle/>
        <a:p>
          <a:endParaRPr lang="en-US" sz="2400"/>
        </a:p>
      </dgm:t>
    </dgm:pt>
    <dgm:pt modelId="{D23D66BB-0AEB-4588-81B1-5B5364520977}">
      <dgm:prSet custT="1"/>
      <dgm:spPr/>
      <dgm:t>
        <a:bodyPr/>
        <a:lstStyle/>
        <a:p>
          <a:pPr rtl="0"/>
          <a:r>
            <a:rPr lang="en-US" sz="2400" dirty="0"/>
            <a:t>MAC addresses </a:t>
          </a:r>
        </a:p>
      </dgm:t>
    </dgm:pt>
    <dgm:pt modelId="{98856B63-A1DA-450E-92AC-9E595B8A0650}" type="parTrans" cxnId="{C981A22C-54E5-4026-B264-E1556C076C0B}">
      <dgm:prSet/>
      <dgm:spPr/>
      <dgm:t>
        <a:bodyPr/>
        <a:lstStyle/>
        <a:p>
          <a:endParaRPr lang="en-US" sz="2400"/>
        </a:p>
      </dgm:t>
    </dgm:pt>
    <dgm:pt modelId="{3C182796-8E15-4BF8-9CC2-037AB7E4E8F3}" type="sibTrans" cxnId="{C981A22C-54E5-4026-B264-E1556C076C0B}">
      <dgm:prSet/>
      <dgm:spPr/>
      <dgm:t>
        <a:bodyPr/>
        <a:lstStyle/>
        <a:p>
          <a:endParaRPr lang="en-US" sz="2400"/>
        </a:p>
      </dgm:t>
    </dgm:pt>
    <dgm:pt modelId="{9FB11D9E-D9EA-41BB-829C-65893742B09D}">
      <dgm:prSet custT="1"/>
      <dgm:spPr/>
      <dgm:t>
        <a:bodyPr/>
        <a:lstStyle/>
        <a:p>
          <a:pPr rtl="0"/>
          <a:r>
            <a:rPr lang="en-US" sz="2400" dirty="0"/>
            <a:t>Service information </a:t>
          </a:r>
        </a:p>
      </dgm:t>
    </dgm:pt>
    <dgm:pt modelId="{7E71E3D1-6077-448F-84F4-4408DD2969F9}" type="parTrans" cxnId="{6E3A742A-859D-4564-9AAB-6E7A187EB6E3}">
      <dgm:prSet/>
      <dgm:spPr/>
      <dgm:t>
        <a:bodyPr/>
        <a:lstStyle/>
        <a:p>
          <a:endParaRPr lang="en-US" sz="2400"/>
        </a:p>
      </dgm:t>
    </dgm:pt>
    <dgm:pt modelId="{24BEF4EA-F6D6-45E3-AE54-2685058E27F7}" type="sibTrans" cxnId="{6E3A742A-859D-4564-9AAB-6E7A187EB6E3}">
      <dgm:prSet/>
      <dgm:spPr/>
      <dgm:t>
        <a:bodyPr/>
        <a:lstStyle/>
        <a:p>
          <a:endParaRPr lang="en-US" sz="2400"/>
        </a:p>
      </dgm:t>
    </dgm:pt>
    <dgm:pt modelId="{581CC707-52D7-4255-9A45-A071EC759F79}">
      <dgm:prSet custT="1"/>
      <dgm:spPr/>
      <dgm:t>
        <a:bodyPr/>
        <a:lstStyle/>
        <a:p>
          <a:pPr rtl="0"/>
          <a:r>
            <a:rPr lang="en-US" sz="2400" dirty="0"/>
            <a:t>Port data</a:t>
          </a:r>
        </a:p>
      </dgm:t>
    </dgm:pt>
    <dgm:pt modelId="{AEE747DF-96FF-443B-9DAB-91349E5B58AD}" type="parTrans" cxnId="{329CD145-9AB7-4B2A-AD71-FE2CD6C3F3FD}">
      <dgm:prSet/>
      <dgm:spPr/>
      <dgm:t>
        <a:bodyPr/>
        <a:lstStyle/>
        <a:p>
          <a:endParaRPr lang="en-US" sz="2400"/>
        </a:p>
      </dgm:t>
    </dgm:pt>
    <dgm:pt modelId="{793BB98F-63F3-4B84-8351-56115477EA85}" type="sibTrans" cxnId="{329CD145-9AB7-4B2A-AD71-FE2CD6C3F3FD}">
      <dgm:prSet/>
      <dgm:spPr/>
      <dgm:t>
        <a:bodyPr/>
        <a:lstStyle/>
        <a:p>
          <a:endParaRPr lang="en-US" sz="2400"/>
        </a:p>
      </dgm:t>
    </dgm:pt>
    <dgm:pt modelId="{E767FA09-70FD-43A4-98A8-ABCA7A984149}">
      <dgm:prSet custT="1"/>
      <dgm:spPr/>
      <dgm:t>
        <a:bodyPr/>
        <a:lstStyle/>
        <a:p>
          <a:pPr rtl="0"/>
          <a:r>
            <a:rPr lang="en-US" sz="2400" dirty="0"/>
            <a:t>Lists of open and closed ports</a:t>
          </a:r>
        </a:p>
      </dgm:t>
    </dgm:pt>
    <dgm:pt modelId="{BC5D3718-1624-41BC-A1B1-EE6EA2369882}" type="parTrans" cxnId="{41546797-C3CD-4E0F-A7F8-DD0E94D852A5}">
      <dgm:prSet/>
      <dgm:spPr/>
      <dgm:t>
        <a:bodyPr/>
        <a:lstStyle/>
        <a:p>
          <a:endParaRPr lang="en-US" sz="2400"/>
        </a:p>
      </dgm:t>
    </dgm:pt>
    <dgm:pt modelId="{9E197EA4-B9EE-4B8F-A494-F4F906102BA8}" type="sibTrans" cxnId="{41546797-C3CD-4E0F-A7F8-DD0E94D852A5}">
      <dgm:prSet/>
      <dgm:spPr/>
      <dgm:t>
        <a:bodyPr/>
        <a:lstStyle/>
        <a:p>
          <a:endParaRPr lang="en-US" sz="2400"/>
        </a:p>
      </dgm:t>
    </dgm:pt>
    <dgm:pt modelId="{62AB5E68-9055-40A3-9866-F0DD23251C78}" type="pres">
      <dgm:prSet presAssocID="{537C092A-7762-46EF-BCC6-3EF39B05993F}" presName="Name0" presStyleCnt="0">
        <dgm:presLayoutVars>
          <dgm:chMax val="7"/>
          <dgm:chPref val="7"/>
          <dgm:dir/>
        </dgm:presLayoutVars>
      </dgm:prSet>
      <dgm:spPr/>
      <dgm:t>
        <a:bodyPr/>
        <a:lstStyle/>
        <a:p>
          <a:endParaRPr lang="en-IN"/>
        </a:p>
      </dgm:t>
    </dgm:pt>
    <dgm:pt modelId="{44D741ED-0ABB-4F2F-BDE4-9F4682F1B2DA}" type="pres">
      <dgm:prSet presAssocID="{537C092A-7762-46EF-BCC6-3EF39B05993F}" presName="Name1" presStyleCnt="0"/>
      <dgm:spPr/>
    </dgm:pt>
    <dgm:pt modelId="{745853D7-59B8-4F9D-A0C1-8987181723B9}" type="pres">
      <dgm:prSet presAssocID="{537C092A-7762-46EF-BCC6-3EF39B05993F}" presName="cycle" presStyleCnt="0"/>
      <dgm:spPr/>
    </dgm:pt>
    <dgm:pt modelId="{3B870B10-0F96-4215-91ED-910EB5B48D5A}" type="pres">
      <dgm:prSet presAssocID="{537C092A-7762-46EF-BCC6-3EF39B05993F}" presName="srcNode" presStyleLbl="node1" presStyleIdx="0" presStyleCnt="6"/>
      <dgm:spPr/>
    </dgm:pt>
    <dgm:pt modelId="{B0146282-FF92-4295-9970-40CDFB8EF247}" type="pres">
      <dgm:prSet presAssocID="{537C092A-7762-46EF-BCC6-3EF39B05993F}" presName="conn" presStyleLbl="parChTrans1D2" presStyleIdx="0" presStyleCnt="1"/>
      <dgm:spPr/>
      <dgm:t>
        <a:bodyPr/>
        <a:lstStyle/>
        <a:p>
          <a:endParaRPr lang="en-IN"/>
        </a:p>
      </dgm:t>
    </dgm:pt>
    <dgm:pt modelId="{8AE3460E-A59D-4290-893B-83635D776346}" type="pres">
      <dgm:prSet presAssocID="{537C092A-7762-46EF-BCC6-3EF39B05993F}" presName="extraNode" presStyleLbl="node1" presStyleIdx="0" presStyleCnt="6"/>
      <dgm:spPr/>
    </dgm:pt>
    <dgm:pt modelId="{4682968E-5DD6-4A37-89AC-F7D5FEF06EAB}" type="pres">
      <dgm:prSet presAssocID="{537C092A-7762-46EF-BCC6-3EF39B05993F}" presName="dstNode" presStyleLbl="node1" presStyleIdx="0" presStyleCnt="6"/>
      <dgm:spPr/>
    </dgm:pt>
    <dgm:pt modelId="{FEB259F3-AB56-47EE-8C9F-B374CA8D2960}" type="pres">
      <dgm:prSet presAssocID="{53B929B7-7E0F-4B92-B529-0450D3770402}" presName="text_1" presStyleLbl="node1" presStyleIdx="0" presStyleCnt="6">
        <dgm:presLayoutVars>
          <dgm:bulletEnabled val="1"/>
        </dgm:presLayoutVars>
      </dgm:prSet>
      <dgm:spPr/>
      <dgm:t>
        <a:bodyPr/>
        <a:lstStyle/>
        <a:p>
          <a:endParaRPr lang="en-IN"/>
        </a:p>
      </dgm:t>
    </dgm:pt>
    <dgm:pt modelId="{0E48FBB9-4AB0-4A56-980E-AD33857303BD}" type="pres">
      <dgm:prSet presAssocID="{53B929B7-7E0F-4B92-B529-0450D3770402}" presName="accent_1" presStyleCnt="0"/>
      <dgm:spPr/>
    </dgm:pt>
    <dgm:pt modelId="{4014C3B0-31AF-4AFD-A1A8-42D4A29E3364}" type="pres">
      <dgm:prSet presAssocID="{53B929B7-7E0F-4B92-B529-0450D3770402}" presName="accentRepeatNode" presStyleLbl="solidFgAcc1" presStyleIdx="0" presStyleCnt="6"/>
      <dgm:spPr/>
    </dgm:pt>
    <dgm:pt modelId="{62E6D73C-D543-4A33-8E5E-B2770F1677C3}" type="pres">
      <dgm:prSet presAssocID="{E767FA09-70FD-43A4-98A8-ABCA7A984149}" presName="text_2" presStyleLbl="node1" presStyleIdx="1" presStyleCnt="6">
        <dgm:presLayoutVars>
          <dgm:bulletEnabled val="1"/>
        </dgm:presLayoutVars>
      </dgm:prSet>
      <dgm:spPr/>
      <dgm:t>
        <a:bodyPr/>
        <a:lstStyle/>
        <a:p>
          <a:endParaRPr lang="en-IN"/>
        </a:p>
      </dgm:t>
    </dgm:pt>
    <dgm:pt modelId="{F3B39CFE-0E74-4AE9-AFE6-84A0656D0C70}" type="pres">
      <dgm:prSet presAssocID="{E767FA09-70FD-43A4-98A8-ABCA7A984149}" presName="accent_2" presStyleCnt="0"/>
      <dgm:spPr/>
    </dgm:pt>
    <dgm:pt modelId="{6ECBB84C-8B1F-4C22-8389-4E5336D2CB51}" type="pres">
      <dgm:prSet presAssocID="{E767FA09-70FD-43A4-98A8-ABCA7A984149}" presName="accentRepeatNode" presStyleLbl="solidFgAcc1" presStyleIdx="1" presStyleCnt="6"/>
      <dgm:spPr/>
    </dgm:pt>
    <dgm:pt modelId="{2162F438-F659-447E-BCBE-1D8D8B25E5BC}" type="pres">
      <dgm:prSet presAssocID="{4042A7CA-A6B6-4FC8-AE38-C5AEABF318A8}" presName="text_3" presStyleLbl="node1" presStyleIdx="2" presStyleCnt="6">
        <dgm:presLayoutVars>
          <dgm:bulletEnabled val="1"/>
        </dgm:presLayoutVars>
      </dgm:prSet>
      <dgm:spPr/>
      <dgm:t>
        <a:bodyPr/>
        <a:lstStyle/>
        <a:p>
          <a:endParaRPr lang="en-IN"/>
        </a:p>
      </dgm:t>
    </dgm:pt>
    <dgm:pt modelId="{0335E0B5-35A4-4633-B30D-65FF001C1780}" type="pres">
      <dgm:prSet presAssocID="{4042A7CA-A6B6-4FC8-AE38-C5AEABF318A8}" presName="accent_3" presStyleCnt="0"/>
      <dgm:spPr/>
    </dgm:pt>
    <dgm:pt modelId="{D417C3FC-8BCB-4179-8740-7E06E6B7C707}" type="pres">
      <dgm:prSet presAssocID="{4042A7CA-A6B6-4FC8-AE38-C5AEABF318A8}" presName="accentRepeatNode" presStyleLbl="solidFgAcc1" presStyleIdx="2" presStyleCnt="6"/>
      <dgm:spPr/>
    </dgm:pt>
    <dgm:pt modelId="{436F6719-6211-4B01-812E-7A36EEB63021}" type="pres">
      <dgm:prSet presAssocID="{D23D66BB-0AEB-4588-81B1-5B5364520977}" presName="text_4" presStyleLbl="node1" presStyleIdx="3" presStyleCnt="6">
        <dgm:presLayoutVars>
          <dgm:bulletEnabled val="1"/>
        </dgm:presLayoutVars>
      </dgm:prSet>
      <dgm:spPr/>
      <dgm:t>
        <a:bodyPr/>
        <a:lstStyle/>
        <a:p>
          <a:endParaRPr lang="en-IN"/>
        </a:p>
      </dgm:t>
    </dgm:pt>
    <dgm:pt modelId="{A345B152-25A2-4F77-8D25-59A2425F0BF6}" type="pres">
      <dgm:prSet presAssocID="{D23D66BB-0AEB-4588-81B1-5B5364520977}" presName="accent_4" presStyleCnt="0"/>
      <dgm:spPr/>
    </dgm:pt>
    <dgm:pt modelId="{E5CF5916-0490-415C-8DF7-0B231762753A}" type="pres">
      <dgm:prSet presAssocID="{D23D66BB-0AEB-4588-81B1-5B5364520977}" presName="accentRepeatNode" presStyleLbl="solidFgAcc1" presStyleIdx="3" presStyleCnt="6"/>
      <dgm:spPr/>
    </dgm:pt>
    <dgm:pt modelId="{D419B2BD-CC0D-483A-8C42-8EE11050AE3A}" type="pres">
      <dgm:prSet presAssocID="{9FB11D9E-D9EA-41BB-829C-65893742B09D}" presName="text_5" presStyleLbl="node1" presStyleIdx="4" presStyleCnt="6">
        <dgm:presLayoutVars>
          <dgm:bulletEnabled val="1"/>
        </dgm:presLayoutVars>
      </dgm:prSet>
      <dgm:spPr/>
      <dgm:t>
        <a:bodyPr/>
        <a:lstStyle/>
        <a:p>
          <a:endParaRPr lang="en-IN"/>
        </a:p>
      </dgm:t>
    </dgm:pt>
    <dgm:pt modelId="{04B32F68-1B72-433D-AD2D-3658A9442D31}" type="pres">
      <dgm:prSet presAssocID="{9FB11D9E-D9EA-41BB-829C-65893742B09D}" presName="accent_5" presStyleCnt="0"/>
      <dgm:spPr/>
    </dgm:pt>
    <dgm:pt modelId="{CD89F042-36F9-4143-8CBD-EB1F0087F54F}" type="pres">
      <dgm:prSet presAssocID="{9FB11D9E-D9EA-41BB-829C-65893742B09D}" presName="accentRepeatNode" presStyleLbl="solidFgAcc1" presStyleIdx="4" presStyleCnt="6"/>
      <dgm:spPr/>
    </dgm:pt>
    <dgm:pt modelId="{0AB50C46-C1D0-470E-8F0D-2E0741828130}" type="pres">
      <dgm:prSet presAssocID="{581CC707-52D7-4255-9A45-A071EC759F79}" presName="text_6" presStyleLbl="node1" presStyleIdx="5" presStyleCnt="6">
        <dgm:presLayoutVars>
          <dgm:bulletEnabled val="1"/>
        </dgm:presLayoutVars>
      </dgm:prSet>
      <dgm:spPr/>
      <dgm:t>
        <a:bodyPr/>
        <a:lstStyle/>
        <a:p>
          <a:endParaRPr lang="en-IN"/>
        </a:p>
      </dgm:t>
    </dgm:pt>
    <dgm:pt modelId="{436E89B4-D0AE-4E14-817A-6C3E97DDC8A1}" type="pres">
      <dgm:prSet presAssocID="{581CC707-52D7-4255-9A45-A071EC759F79}" presName="accent_6" presStyleCnt="0"/>
      <dgm:spPr/>
    </dgm:pt>
    <dgm:pt modelId="{B6C2CD06-FE6A-473B-9DF6-393863513F39}" type="pres">
      <dgm:prSet presAssocID="{581CC707-52D7-4255-9A45-A071EC759F79}" presName="accentRepeatNode" presStyleLbl="solidFgAcc1" presStyleIdx="5" presStyleCnt="6"/>
      <dgm:spPr/>
    </dgm:pt>
  </dgm:ptLst>
  <dgm:cxnLst>
    <dgm:cxn modelId="{58D39BF0-357F-4624-B8BA-C56E881BEE26}" srcId="{537C092A-7762-46EF-BCC6-3EF39B05993F}" destId="{53B929B7-7E0F-4B92-B529-0450D3770402}" srcOrd="0" destOrd="0" parTransId="{EA39CFEB-A47F-4279-8B37-9C04CB5F0B17}" sibTransId="{7D2D16E2-2444-4AE9-9C0A-B82F8FEB5C8F}"/>
    <dgm:cxn modelId="{70B6C0E1-A56C-41A0-9784-FC28589EF8F3}" type="presOf" srcId="{581CC707-52D7-4255-9A45-A071EC759F79}" destId="{0AB50C46-C1D0-470E-8F0D-2E0741828130}" srcOrd="0" destOrd="0" presId="urn:microsoft.com/office/officeart/2008/layout/VerticalCurvedList"/>
    <dgm:cxn modelId="{AA1DCA24-45F3-4C73-B542-D02584533959}" type="presOf" srcId="{4042A7CA-A6B6-4FC8-AE38-C5AEABF318A8}" destId="{2162F438-F659-447E-BCBE-1D8D8B25E5BC}" srcOrd="0" destOrd="0" presId="urn:microsoft.com/office/officeart/2008/layout/VerticalCurvedList"/>
    <dgm:cxn modelId="{747E16A7-B983-43D7-89C4-25AA71E6CBDF}" type="presOf" srcId="{537C092A-7762-46EF-BCC6-3EF39B05993F}" destId="{62AB5E68-9055-40A3-9866-F0DD23251C78}" srcOrd="0" destOrd="0" presId="urn:microsoft.com/office/officeart/2008/layout/VerticalCurvedList"/>
    <dgm:cxn modelId="{329CD145-9AB7-4B2A-AD71-FE2CD6C3F3FD}" srcId="{537C092A-7762-46EF-BCC6-3EF39B05993F}" destId="{581CC707-52D7-4255-9A45-A071EC759F79}" srcOrd="5" destOrd="0" parTransId="{AEE747DF-96FF-443B-9DAB-91349E5B58AD}" sibTransId="{793BB98F-63F3-4B84-8351-56115477EA85}"/>
    <dgm:cxn modelId="{7FFDB30D-465E-46E3-A519-5F592B56CCAB}" srcId="{537C092A-7762-46EF-BCC6-3EF39B05993F}" destId="{4042A7CA-A6B6-4FC8-AE38-C5AEABF318A8}" srcOrd="2" destOrd="0" parTransId="{2C483F43-2253-468E-8BCA-770F26C7D1F9}" sibTransId="{19E46DB5-84D2-493B-BBFA-431A3BCA0E4A}"/>
    <dgm:cxn modelId="{41546797-C3CD-4E0F-A7F8-DD0E94D852A5}" srcId="{537C092A-7762-46EF-BCC6-3EF39B05993F}" destId="{E767FA09-70FD-43A4-98A8-ABCA7A984149}" srcOrd="1" destOrd="0" parTransId="{BC5D3718-1624-41BC-A1B1-EE6EA2369882}" sibTransId="{9E197EA4-B9EE-4B8F-A494-F4F906102BA8}"/>
    <dgm:cxn modelId="{6E3A742A-859D-4564-9AAB-6E7A187EB6E3}" srcId="{537C092A-7762-46EF-BCC6-3EF39B05993F}" destId="{9FB11D9E-D9EA-41BB-829C-65893742B09D}" srcOrd="4" destOrd="0" parTransId="{7E71E3D1-6077-448F-84F4-4408DD2969F9}" sibTransId="{24BEF4EA-F6D6-45E3-AE54-2685058E27F7}"/>
    <dgm:cxn modelId="{C981A22C-54E5-4026-B264-E1556C076C0B}" srcId="{537C092A-7762-46EF-BCC6-3EF39B05993F}" destId="{D23D66BB-0AEB-4588-81B1-5B5364520977}" srcOrd="3" destOrd="0" parTransId="{98856B63-A1DA-450E-92AC-9E595B8A0650}" sibTransId="{3C182796-8E15-4BF8-9CC2-037AB7E4E8F3}"/>
    <dgm:cxn modelId="{8642B032-BD33-40D0-9CB0-05957E4D1F6A}" type="presOf" srcId="{D23D66BB-0AEB-4588-81B1-5B5364520977}" destId="{436F6719-6211-4B01-812E-7A36EEB63021}" srcOrd="0" destOrd="0" presId="urn:microsoft.com/office/officeart/2008/layout/VerticalCurvedList"/>
    <dgm:cxn modelId="{45B94C71-AA80-464B-96C6-19BB47B4B18E}" type="presOf" srcId="{53B929B7-7E0F-4B92-B529-0450D3770402}" destId="{FEB259F3-AB56-47EE-8C9F-B374CA8D2960}" srcOrd="0" destOrd="0" presId="urn:microsoft.com/office/officeart/2008/layout/VerticalCurvedList"/>
    <dgm:cxn modelId="{3E7E1D3B-44DB-4BCB-8D58-37D4124AABEC}" type="presOf" srcId="{E767FA09-70FD-43A4-98A8-ABCA7A984149}" destId="{62E6D73C-D543-4A33-8E5E-B2770F1677C3}" srcOrd="0" destOrd="0" presId="urn:microsoft.com/office/officeart/2008/layout/VerticalCurvedList"/>
    <dgm:cxn modelId="{8161DAA4-122D-4912-9E3E-80E691B50180}" type="presOf" srcId="{9FB11D9E-D9EA-41BB-829C-65893742B09D}" destId="{D419B2BD-CC0D-483A-8C42-8EE11050AE3A}" srcOrd="0" destOrd="0" presId="urn:microsoft.com/office/officeart/2008/layout/VerticalCurvedList"/>
    <dgm:cxn modelId="{0B14DF89-C4B5-46DC-BC58-01AC90527962}" type="presOf" srcId="{7D2D16E2-2444-4AE9-9C0A-B82F8FEB5C8F}" destId="{B0146282-FF92-4295-9970-40CDFB8EF247}" srcOrd="0" destOrd="0" presId="urn:microsoft.com/office/officeart/2008/layout/VerticalCurvedList"/>
    <dgm:cxn modelId="{654EAE53-1AE1-40BA-A396-FCAFEF0E3157}" type="presParOf" srcId="{62AB5E68-9055-40A3-9866-F0DD23251C78}" destId="{44D741ED-0ABB-4F2F-BDE4-9F4682F1B2DA}" srcOrd="0" destOrd="0" presId="urn:microsoft.com/office/officeart/2008/layout/VerticalCurvedList"/>
    <dgm:cxn modelId="{A878BD34-8A32-40BE-83CC-707143C2BB05}" type="presParOf" srcId="{44D741ED-0ABB-4F2F-BDE4-9F4682F1B2DA}" destId="{745853D7-59B8-4F9D-A0C1-8987181723B9}" srcOrd="0" destOrd="0" presId="urn:microsoft.com/office/officeart/2008/layout/VerticalCurvedList"/>
    <dgm:cxn modelId="{B1228621-2195-4C89-9205-3178220AB9AB}" type="presParOf" srcId="{745853D7-59B8-4F9D-A0C1-8987181723B9}" destId="{3B870B10-0F96-4215-91ED-910EB5B48D5A}" srcOrd="0" destOrd="0" presId="urn:microsoft.com/office/officeart/2008/layout/VerticalCurvedList"/>
    <dgm:cxn modelId="{48FF7DF1-300D-45D9-845F-4864F0FDE66D}" type="presParOf" srcId="{745853D7-59B8-4F9D-A0C1-8987181723B9}" destId="{B0146282-FF92-4295-9970-40CDFB8EF247}" srcOrd="1" destOrd="0" presId="urn:microsoft.com/office/officeart/2008/layout/VerticalCurvedList"/>
    <dgm:cxn modelId="{E51CC6D1-700E-4C87-BF7A-F524B6D8AEA5}" type="presParOf" srcId="{745853D7-59B8-4F9D-A0C1-8987181723B9}" destId="{8AE3460E-A59D-4290-893B-83635D776346}" srcOrd="2" destOrd="0" presId="urn:microsoft.com/office/officeart/2008/layout/VerticalCurvedList"/>
    <dgm:cxn modelId="{61EF7BD4-2D37-4ADD-A554-B1D3714D4DD5}" type="presParOf" srcId="{745853D7-59B8-4F9D-A0C1-8987181723B9}" destId="{4682968E-5DD6-4A37-89AC-F7D5FEF06EAB}" srcOrd="3" destOrd="0" presId="urn:microsoft.com/office/officeart/2008/layout/VerticalCurvedList"/>
    <dgm:cxn modelId="{AF308984-DB70-4987-8221-D3D63621953D}" type="presParOf" srcId="{44D741ED-0ABB-4F2F-BDE4-9F4682F1B2DA}" destId="{FEB259F3-AB56-47EE-8C9F-B374CA8D2960}" srcOrd="1" destOrd="0" presId="urn:microsoft.com/office/officeart/2008/layout/VerticalCurvedList"/>
    <dgm:cxn modelId="{38DD709F-005E-45EB-9D80-7F331343C432}" type="presParOf" srcId="{44D741ED-0ABB-4F2F-BDE4-9F4682F1B2DA}" destId="{0E48FBB9-4AB0-4A56-980E-AD33857303BD}" srcOrd="2" destOrd="0" presId="urn:microsoft.com/office/officeart/2008/layout/VerticalCurvedList"/>
    <dgm:cxn modelId="{2C3E038C-1428-40CC-AFF3-80FF44B78C06}" type="presParOf" srcId="{0E48FBB9-4AB0-4A56-980E-AD33857303BD}" destId="{4014C3B0-31AF-4AFD-A1A8-42D4A29E3364}" srcOrd="0" destOrd="0" presId="urn:microsoft.com/office/officeart/2008/layout/VerticalCurvedList"/>
    <dgm:cxn modelId="{63615E54-18CD-496B-A9BA-7FE3EA074BE2}" type="presParOf" srcId="{44D741ED-0ABB-4F2F-BDE4-9F4682F1B2DA}" destId="{62E6D73C-D543-4A33-8E5E-B2770F1677C3}" srcOrd="3" destOrd="0" presId="urn:microsoft.com/office/officeart/2008/layout/VerticalCurvedList"/>
    <dgm:cxn modelId="{DDF86127-6B6C-4F68-BBC5-827AE7CA1596}" type="presParOf" srcId="{44D741ED-0ABB-4F2F-BDE4-9F4682F1B2DA}" destId="{F3B39CFE-0E74-4AE9-AFE6-84A0656D0C70}" srcOrd="4" destOrd="0" presId="urn:microsoft.com/office/officeart/2008/layout/VerticalCurvedList"/>
    <dgm:cxn modelId="{EC538489-1644-42A7-8347-F43617D5AD04}" type="presParOf" srcId="{F3B39CFE-0E74-4AE9-AFE6-84A0656D0C70}" destId="{6ECBB84C-8B1F-4C22-8389-4E5336D2CB51}" srcOrd="0" destOrd="0" presId="urn:microsoft.com/office/officeart/2008/layout/VerticalCurvedList"/>
    <dgm:cxn modelId="{66E18772-B5C3-408C-816B-7D57A3155008}" type="presParOf" srcId="{44D741ED-0ABB-4F2F-BDE4-9F4682F1B2DA}" destId="{2162F438-F659-447E-BCBE-1D8D8B25E5BC}" srcOrd="5" destOrd="0" presId="urn:microsoft.com/office/officeart/2008/layout/VerticalCurvedList"/>
    <dgm:cxn modelId="{75EAFA72-7EBD-48E8-9F82-8F2080D48678}" type="presParOf" srcId="{44D741ED-0ABB-4F2F-BDE4-9F4682F1B2DA}" destId="{0335E0B5-35A4-4633-B30D-65FF001C1780}" srcOrd="6" destOrd="0" presId="urn:microsoft.com/office/officeart/2008/layout/VerticalCurvedList"/>
    <dgm:cxn modelId="{303E4BA3-B76E-403E-8D29-3189425E014E}" type="presParOf" srcId="{0335E0B5-35A4-4633-B30D-65FF001C1780}" destId="{D417C3FC-8BCB-4179-8740-7E06E6B7C707}" srcOrd="0" destOrd="0" presId="urn:microsoft.com/office/officeart/2008/layout/VerticalCurvedList"/>
    <dgm:cxn modelId="{331E6588-1A54-42D7-B04F-1E1B88DBBE45}" type="presParOf" srcId="{44D741ED-0ABB-4F2F-BDE4-9F4682F1B2DA}" destId="{436F6719-6211-4B01-812E-7A36EEB63021}" srcOrd="7" destOrd="0" presId="urn:microsoft.com/office/officeart/2008/layout/VerticalCurvedList"/>
    <dgm:cxn modelId="{B72AA241-8917-4998-8EE3-C353A4FA7060}" type="presParOf" srcId="{44D741ED-0ABB-4F2F-BDE4-9F4682F1B2DA}" destId="{A345B152-25A2-4F77-8D25-59A2425F0BF6}" srcOrd="8" destOrd="0" presId="urn:microsoft.com/office/officeart/2008/layout/VerticalCurvedList"/>
    <dgm:cxn modelId="{F4666F3B-1830-4332-B5FE-30EA76B5AD2B}" type="presParOf" srcId="{A345B152-25A2-4F77-8D25-59A2425F0BF6}" destId="{E5CF5916-0490-415C-8DF7-0B231762753A}" srcOrd="0" destOrd="0" presId="urn:microsoft.com/office/officeart/2008/layout/VerticalCurvedList"/>
    <dgm:cxn modelId="{4D9320AF-36C0-40B0-91B8-0EF681C401A6}" type="presParOf" srcId="{44D741ED-0ABB-4F2F-BDE4-9F4682F1B2DA}" destId="{D419B2BD-CC0D-483A-8C42-8EE11050AE3A}" srcOrd="9" destOrd="0" presId="urn:microsoft.com/office/officeart/2008/layout/VerticalCurvedList"/>
    <dgm:cxn modelId="{1ADEA96A-A61A-4344-85B0-15E2554E1A1A}" type="presParOf" srcId="{44D741ED-0ABB-4F2F-BDE4-9F4682F1B2DA}" destId="{04B32F68-1B72-433D-AD2D-3658A9442D31}" srcOrd="10" destOrd="0" presId="urn:microsoft.com/office/officeart/2008/layout/VerticalCurvedList"/>
    <dgm:cxn modelId="{CEF9439D-7CB8-4A83-8C11-27B1B9684284}" type="presParOf" srcId="{04B32F68-1B72-433D-AD2D-3658A9442D31}" destId="{CD89F042-36F9-4143-8CBD-EB1F0087F54F}" srcOrd="0" destOrd="0" presId="urn:microsoft.com/office/officeart/2008/layout/VerticalCurvedList"/>
    <dgm:cxn modelId="{1EA28AAF-455F-44C6-B83D-A309A118DBFE}" type="presParOf" srcId="{44D741ED-0ABB-4F2F-BDE4-9F4682F1B2DA}" destId="{0AB50C46-C1D0-470E-8F0D-2E0741828130}" srcOrd="11" destOrd="0" presId="urn:microsoft.com/office/officeart/2008/layout/VerticalCurvedList"/>
    <dgm:cxn modelId="{DB481396-FD2C-4151-A9E4-8A365C117A97}" type="presParOf" srcId="{44D741ED-0ABB-4F2F-BDE4-9F4682F1B2DA}" destId="{436E89B4-D0AE-4E14-817A-6C3E97DDC8A1}" srcOrd="12" destOrd="0" presId="urn:microsoft.com/office/officeart/2008/layout/VerticalCurvedList"/>
    <dgm:cxn modelId="{6BABBC21-7099-42FD-85B3-69406EBA1DE0}" type="presParOf" srcId="{436E89B4-D0AE-4E14-817A-6C3E97DDC8A1}" destId="{B6C2CD06-FE6A-473B-9DF6-393863513F3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AC4B6F1-04BF-44C2-8D66-4245268EA2F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B6395AA-5CC4-4BD4-A439-390BCC3DE4C4}">
      <dgm:prSet custT="1"/>
      <dgm:spPr/>
      <dgm:t>
        <a:bodyPr/>
        <a:lstStyle/>
        <a:p>
          <a:pPr rtl="0"/>
          <a:r>
            <a:rPr lang="en-US" sz="2400" dirty="0"/>
            <a:t>Starts like full connect scan</a:t>
          </a:r>
        </a:p>
      </dgm:t>
    </dgm:pt>
    <dgm:pt modelId="{5DDDFCEB-8A8C-48F6-8C38-BD8DA0CD7BF3}" type="parTrans" cxnId="{785E4C39-BA99-4677-A070-D88A1B04AA57}">
      <dgm:prSet/>
      <dgm:spPr/>
      <dgm:t>
        <a:bodyPr/>
        <a:lstStyle/>
        <a:p>
          <a:endParaRPr lang="en-US" sz="2400"/>
        </a:p>
      </dgm:t>
    </dgm:pt>
    <dgm:pt modelId="{384B2A09-D00F-4D32-90AD-D7D7B577F2C0}" type="sibTrans" cxnId="{785E4C39-BA99-4677-A070-D88A1B04AA57}">
      <dgm:prSet/>
      <dgm:spPr/>
      <dgm:t>
        <a:bodyPr/>
        <a:lstStyle/>
        <a:p>
          <a:endParaRPr lang="en-US" sz="2400"/>
        </a:p>
      </dgm:t>
    </dgm:pt>
    <dgm:pt modelId="{83EBE2C3-EBDA-4E40-B85A-B6624DF85AE8}">
      <dgm:prSet custT="1"/>
      <dgm:spPr/>
      <dgm:t>
        <a:bodyPr/>
        <a:lstStyle/>
        <a:p>
          <a:pPr rtl="0"/>
          <a:r>
            <a:rPr lang="en-US" sz="2400" dirty="0"/>
            <a:t>Scan does not complete the final step of the handshake</a:t>
          </a:r>
        </a:p>
      </dgm:t>
    </dgm:pt>
    <dgm:pt modelId="{912E1F0E-039C-4768-9272-13C04DDB1A71}" type="parTrans" cxnId="{BD9090AD-9592-4A4F-877D-0F68E970205E}">
      <dgm:prSet/>
      <dgm:spPr/>
      <dgm:t>
        <a:bodyPr/>
        <a:lstStyle/>
        <a:p>
          <a:endParaRPr lang="en-US" sz="2400"/>
        </a:p>
      </dgm:t>
    </dgm:pt>
    <dgm:pt modelId="{D4C383DA-6604-4D50-916E-1F4A96CBAF87}" type="sibTrans" cxnId="{BD9090AD-9592-4A4F-877D-0F68E970205E}">
      <dgm:prSet/>
      <dgm:spPr/>
      <dgm:t>
        <a:bodyPr/>
        <a:lstStyle/>
        <a:p>
          <a:endParaRPr lang="en-US" sz="2400"/>
        </a:p>
      </dgm:t>
    </dgm:pt>
    <dgm:pt modelId="{6CFD13F2-C140-4089-A729-999782B67879}">
      <dgm:prSet custT="1"/>
      <dgm:spPr/>
      <dgm:t>
        <a:bodyPr/>
        <a:lstStyle/>
        <a:p>
          <a:pPr rtl="0"/>
          <a:r>
            <a:rPr lang="en-US" sz="2400" dirty="0"/>
            <a:t>Benefit is scan has lower chance of being logged</a:t>
          </a:r>
        </a:p>
      </dgm:t>
    </dgm:pt>
    <dgm:pt modelId="{F6C67A9D-8689-4B8F-A1FF-749985A8249E}" type="parTrans" cxnId="{182CE02F-C50C-4FD6-954B-46760D4CF526}">
      <dgm:prSet/>
      <dgm:spPr/>
      <dgm:t>
        <a:bodyPr/>
        <a:lstStyle/>
        <a:p>
          <a:endParaRPr lang="en-US" sz="2400"/>
        </a:p>
      </dgm:t>
    </dgm:pt>
    <dgm:pt modelId="{3027075D-D51D-46AB-9220-7AF91A3724D2}" type="sibTrans" cxnId="{182CE02F-C50C-4FD6-954B-46760D4CF526}">
      <dgm:prSet/>
      <dgm:spPr/>
      <dgm:t>
        <a:bodyPr/>
        <a:lstStyle/>
        <a:p>
          <a:endParaRPr lang="en-US" sz="2400"/>
        </a:p>
      </dgm:t>
    </dgm:pt>
    <dgm:pt modelId="{C3152C58-CAF1-463A-8375-C0E86035ABB6}">
      <dgm:prSet custT="1"/>
      <dgm:spPr/>
      <dgm:t>
        <a:bodyPr/>
        <a:lstStyle/>
        <a:p>
          <a:pPr rtl="0"/>
          <a:r>
            <a:rPr lang="en-US" sz="2400" dirty="0"/>
            <a:t>Scan tends to be faster than full connect</a:t>
          </a:r>
        </a:p>
      </dgm:t>
    </dgm:pt>
    <dgm:pt modelId="{15E1D142-3870-4ED9-8C02-8248EAD66BB1}" type="parTrans" cxnId="{626B90DB-013F-4A1F-A453-7995A219F58E}">
      <dgm:prSet/>
      <dgm:spPr/>
      <dgm:t>
        <a:bodyPr/>
        <a:lstStyle/>
        <a:p>
          <a:endParaRPr lang="en-US" sz="2400"/>
        </a:p>
      </dgm:t>
    </dgm:pt>
    <dgm:pt modelId="{A3C5CC2C-5947-4427-9F05-C1492E44689F}" type="sibTrans" cxnId="{626B90DB-013F-4A1F-A453-7995A219F58E}">
      <dgm:prSet/>
      <dgm:spPr/>
      <dgm:t>
        <a:bodyPr/>
        <a:lstStyle/>
        <a:p>
          <a:endParaRPr lang="en-US" sz="2400"/>
        </a:p>
      </dgm:t>
    </dgm:pt>
    <dgm:pt modelId="{33944612-0A30-4574-A3E0-79B5C7247713}">
      <dgm:prSet custT="1"/>
      <dgm:spPr/>
      <dgm:t>
        <a:bodyPr/>
        <a:lstStyle/>
        <a:p>
          <a:pPr rtl="0"/>
          <a:r>
            <a:rPr lang="en-US" sz="2400" dirty="0"/>
            <a:t>nmap –sS –v &lt;target IP address&gt;</a:t>
          </a:r>
        </a:p>
      </dgm:t>
    </dgm:pt>
    <dgm:pt modelId="{295ABDBB-05ED-4644-BA6E-5CBBCECE9A69}" type="parTrans" cxnId="{6F959FFB-800F-4D9C-BC0E-25DC8EAB25BA}">
      <dgm:prSet/>
      <dgm:spPr/>
      <dgm:t>
        <a:bodyPr/>
        <a:lstStyle/>
        <a:p>
          <a:endParaRPr lang="en-US" sz="2400"/>
        </a:p>
      </dgm:t>
    </dgm:pt>
    <dgm:pt modelId="{9216AA4F-0262-42AB-A082-B50B48DA1E53}" type="sibTrans" cxnId="{6F959FFB-800F-4D9C-BC0E-25DC8EAB25BA}">
      <dgm:prSet/>
      <dgm:spPr/>
      <dgm:t>
        <a:bodyPr/>
        <a:lstStyle/>
        <a:p>
          <a:endParaRPr lang="en-US" sz="2400"/>
        </a:p>
      </dgm:t>
    </dgm:pt>
    <dgm:pt modelId="{56EFC4A9-F314-4763-8703-5AB99AF5D9B5}" type="pres">
      <dgm:prSet presAssocID="{1AC4B6F1-04BF-44C2-8D66-4245268EA2F9}" presName="Name0" presStyleCnt="0">
        <dgm:presLayoutVars>
          <dgm:chMax val="7"/>
          <dgm:chPref val="7"/>
          <dgm:dir/>
        </dgm:presLayoutVars>
      </dgm:prSet>
      <dgm:spPr/>
      <dgm:t>
        <a:bodyPr/>
        <a:lstStyle/>
        <a:p>
          <a:endParaRPr lang="en-IN"/>
        </a:p>
      </dgm:t>
    </dgm:pt>
    <dgm:pt modelId="{3592BB10-6893-4242-BC0F-2ACAE2A554AF}" type="pres">
      <dgm:prSet presAssocID="{1AC4B6F1-04BF-44C2-8D66-4245268EA2F9}" presName="Name1" presStyleCnt="0"/>
      <dgm:spPr/>
    </dgm:pt>
    <dgm:pt modelId="{7B4C4C19-3948-4E76-84F1-9CE6D3841579}" type="pres">
      <dgm:prSet presAssocID="{1AC4B6F1-04BF-44C2-8D66-4245268EA2F9}" presName="cycle" presStyleCnt="0"/>
      <dgm:spPr/>
    </dgm:pt>
    <dgm:pt modelId="{69A67454-BD21-4590-A6B6-25E23FD19BEB}" type="pres">
      <dgm:prSet presAssocID="{1AC4B6F1-04BF-44C2-8D66-4245268EA2F9}" presName="srcNode" presStyleLbl="node1" presStyleIdx="0" presStyleCnt="5"/>
      <dgm:spPr/>
    </dgm:pt>
    <dgm:pt modelId="{A9E72D8A-1AEE-4B67-8FB5-679F107A8272}" type="pres">
      <dgm:prSet presAssocID="{1AC4B6F1-04BF-44C2-8D66-4245268EA2F9}" presName="conn" presStyleLbl="parChTrans1D2" presStyleIdx="0" presStyleCnt="1"/>
      <dgm:spPr/>
      <dgm:t>
        <a:bodyPr/>
        <a:lstStyle/>
        <a:p>
          <a:endParaRPr lang="en-IN"/>
        </a:p>
      </dgm:t>
    </dgm:pt>
    <dgm:pt modelId="{912C61EB-71CB-4C73-AE84-B8194EC88318}" type="pres">
      <dgm:prSet presAssocID="{1AC4B6F1-04BF-44C2-8D66-4245268EA2F9}" presName="extraNode" presStyleLbl="node1" presStyleIdx="0" presStyleCnt="5"/>
      <dgm:spPr/>
    </dgm:pt>
    <dgm:pt modelId="{A9B6D10D-4779-4F17-8569-F389DA525A6C}" type="pres">
      <dgm:prSet presAssocID="{1AC4B6F1-04BF-44C2-8D66-4245268EA2F9}" presName="dstNode" presStyleLbl="node1" presStyleIdx="0" presStyleCnt="5"/>
      <dgm:spPr/>
    </dgm:pt>
    <dgm:pt modelId="{B765FC67-E758-4A8C-9E9A-5AA046DF6F3D}" type="pres">
      <dgm:prSet presAssocID="{DB6395AA-5CC4-4BD4-A439-390BCC3DE4C4}" presName="text_1" presStyleLbl="node1" presStyleIdx="0" presStyleCnt="5">
        <dgm:presLayoutVars>
          <dgm:bulletEnabled val="1"/>
        </dgm:presLayoutVars>
      </dgm:prSet>
      <dgm:spPr/>
      <dgm:t>
        <a:bodyPr/>
        <a:lstStyle/>
        <a:p>
          <a:endParaRPr lang="en-IN"/>
        </a:p>
      </dgm:t>
    </dgm:pt>
    <dgm:pt modelId="{F9BAD188-4654-4F0B-B3A4-8CB47952F04E}" type="pres">
      <dgm:prSet presAssocID="{DB6395AA-5CC4-4BD4-A439-390BCC3DE4C4}" presName="accent_1" presStyleCnt="0"/>
      <dgm:spPr/>
    </dgm:pt>
    <dgm:pt modelId="{85C35D32-E4E5-4013-8D43-81A003FA3C5C}" type="pres">
      <dgm:prSet presAssocID="{DB6395AA-5CC4-4BD4-A439-390BCC3DE4C4}" presName="accentRepeatNode" presStyleLbl="solidFgAcc1" presStyleIdx="0" presStyleCnt="5"/>
      <dgm:spPr/>
    </dgm:pt>
    <dgm:pt modelId="{8A096AA2-7D21-4638-9DF6-91195A2F1834}" type="pres">
      <dgm:prSet presAssocID="{83EBE2C3-EBDA-4E40-B85A-B6624DF85AE8}" presName="text_2" presStyleLbl="node1" presStyleIdx="1" presStyleCnt="5" custScaleY="161920">
        <dgm:presLayoutVars>
          <dgm:bulletEnabled val="1"/>
        </dgm:presLayoutVars>
      </dgm:prSet>
      <dgm:spPr/>
      <dgm:t>
        <a:bodyPr/>
        <a:lstStyle/>
        <a:p>
          <a:endParaRPr lang="en-IN"/>
        </a:p>
      </dgm:t>
    </dgm:pt>
    <dgm:pt modelId="{59FC6CE0-6ABD-49A9-8757-4E333CF278E4}" type="pres">
      <dgm:prSet presAssocID="{83EBE2C3-EBDA-4E40-B85A-B6624DF85AE8}" presName="accent_2" presStyleCnt="0"/>
      <dgm:spPr/>
    </dgm:pt>
    <dgm:pt modelId="{C3402E23-0AEA-42DA-99C5-BA79A8990FD4}" type="pres">
      <dgm:prSet presAssocID="{83EBE2C3-EBDA-4E40-B85A-B6624DF85AE8}" presName="accentRepeatNode" presStyleLbl="solidFgAcc1" presStyleIdx="1" presStyleCnt="5"/>
      <dgm:spPr/>
    </dgm:pt>
    <dgm:pt modelId="{C1085DA4-69D0-41C5-989C-AF22C91044BD}" type="pres">
      <dgm:prSet presAssocID="{6CFD13F2-C140-4089-A729-999782B67879}" presName="text_3" presStyleLbl="node1" presStyleIdx="2" presStyleCnt="5">
        <dgm:presLayoutVars>
          <dgm:bulletEnabled val="1"/>
        </dgm:presLayoutVars>
      </dgm:prSet>
      <dgm:spPr/>
      <dgm:t>
        <a:bodyPr/>
        <a:lstStyle/>
        <a:p>
          <a:endParaRPr lang="en-IN"/>
        </a:p>
      </dgm:t>
    </dgm:pt>
    <dgm:pt modelId="{F720DF85-6A60-48FC-B03A-409653512636}" type="pres">
      <dgm:prSet presAssocID="{6CFD13F2-C140-4089-A729-999782B67879}" presName="accent_3" presStyleCnt="0"/>
      <dgm:spPr/>
    </dgm:pt>
    <dgm:pt modelId="{23131559-B16E-46A9-8C1E-A7C88FC22EFD}" type="pres">
      <dgm:prSet presAssocID="{6CFD13F2-C140-4089-A729-999782B67879}" presName="accentRepeatNode" presStyleLbl="solidFgAcc1" presStyleIdx="2" presStyleCnt="5"/>
      <dgm:spPr/>
    </dgm:pt>
    <dgm:pt modelId="{75343203-DFFC-4699-ABCE-83EB85ECF109}" type="pres">
      <dgm:prSet presAssocID="{C3152C58-CAF1-463A-8375-C0E86035ABB6}" presName="text_4" presStyleLbl="node1" presStyleIdx="3" presStyleCnt="5">
        <dgm:presLayoutVars>
          <dgm:bulletEnabled val="1"/>
        </dgm:presLayoutVars>
      </dgm:prSet>
      <dgm:spPr/>
      <dgm:t>
        <a:bodyPr/>
        <a:lstStyle/>
        <a:p>
          <a:endParaRPr lang="en-IN"/>
        </a:p>
      </dgm:t>
    </dgm:pt>
    <dgm:pt modelId="{4DF51E7D-44EB-4182-BBB2-3F8CD01026FF}" type="pres">
      <dgm:prSet presAssocID="{C3152C58-CAF1-463A-8375-C0E86035ABB6}" presName="accent_4" presStyleCnt="0"/>
      <dgm:spPr/>
    </dgm:pt>
    <dgm:pt modelId="{5E7B5B65-AEBD-4AC9-B0C8-044C7A97673D}" type="pres">
      <dgm:prSet presAssocID="{C3152C58-CAF1-463A-8375-C0E86035ABB6}" presName="accentRepeatNode" presStyleLbl="solidFgAcc1" presStyleIdx="3" presStyleCnt="5"/>
      <dgm:spPr/>
    </dgm:pt>
    <dgm:pt modelId="{0C4AF9C3-494A-49DC-922E-63FD9ED1E70D}" type="pres">
      <dgm:prSet presAssocID="{33944612-0A30-4574-A3E0-79B5C7247713}" presName="text_5" presStyleLbl="node1" presStyleIdx="4" presStyleCnt="5">
        <dgm:presLayoutVars>
          <dgm:bulletEnabled val="1"/>
        </dgm:presLayoutVars>
      </dgm:prSet>
      <dgm:spPr/>
      <dgm:t>
        <a:bodyPr/>
        <a:lstStyle/>
        <a:p>
          <a:endParaRPr lang="en-IN"/>
        </a:p>
      </dgm:t>
    </dgm:pt>
    <dgm:pt modelId="{2691ACAE-2F12-40F0-A455-1CF9E01B60B8}" type="pres">
      <dgm:prSet presAssocID="{33944612-0A30-4574-A3E0-79B5C7247713}" presName="accent_5" presStyleCnt="0"/>
      <dgm:spPr/>
    </dgm:pt>
    <dgm:pt modelId="{2BED2FC9-960E-4FE8-A030-7990530F5C41}" type="pres">
      <dgm:prSet presAssocID="{33944612-0A30-4574-A3E0-79B5C7247713}" presName="accentRepeatNode" presStyleLbl="solidFgAcc1" presStyleIdx="4" presStyleCnt="5"/>
      <dgm:spPr/>
    </dgm:pt>
  </dgm:ptLst>
  <dgm:cxnLst>
    <dgm:cxn modelId="{795226F9-AF23-4F81-BA09-CA0833FEDB1E}" type="presOf" srcId="{384B2A09-D00F-4D32-90AD-D7D7B577F2C0}" destId="{A9E72D8A-1AEE-4B67-8FB5-679F107A8272}" srcOrd="0" destOrd="0" presId="urn:microsoft.com/office/officeart/2008/layout/VerticalCurvedList"/>
    <dgm:cxn modelId="{BD9090AD-9592-4A4F-877D-0F68E970205E}" srcId="{1AC4B6F1-04BF-44C2-8D66-4245268EA2F9}" destId="{83EBE2C3-EBDA-4E40-B85A-B6624DF85AE8}" srcOrd="1" destOrd="0" parTransId="{912E1F0E-039C-4768-9272-13C04DDB1A71}" sibTransId="{D4C383DA-6604-4D50-916E-1F4A96CBAF87}"/>
    <dgm:cxn modelId="{626B90DB-013F-4A1F-A453-7995A219F58E}" srcId="{1AC4B6F1-04BF-44C2-8D66-4245268EA2F9}" destId="{C3152C58-CAF1-463A-8375-C0E86035ABB6}" srcOrd="3" destOrd="0" parTransId="{15E1D142-3870-4ED9-8C02-8248EAD66BB1}" sibTransId="{A3C5CC2C-5947-4427-9F05-C1492E44689F}"/>
    <dgm:cxn modelId="{785E4C39-BA99-4677-A070-D88A1B04AA57}" srcId="{1AC4B6F1-04BF-44C2-8D66-4245268EA2F9}" destId="{DB6395AA-5CC4-4BD4-A439-390BCC3DE4C4}" srcOrd="0" destOrd="0" parTransId="{5DDDFCEB-8A8C-48F6-8C38-BD8DA0CD7BF3}" sibTransId="{384B2A09-D00F-4D32-90AD-D7D7B577F2C0}"/>
    <dgm:cxn modelId="{A425FBE5-1274-4530-9B07-5AE421761EBB}" type="presOf" srcId="{33944612-0A30-4574-A3E0-79B5C7247713}" destId="{0C4AF9C3-494A-49DC-922E-63FD9ED1E70D}" srcOrd="0" destOrd="0" presId="urn:microsoft.com/office/officeart/2008/layout/VerticalCurvedList"/>
    <dgm:cxn modelId="{9333E620-C668-4F99-AF1E-A49872C820C5}" type="presOf" srcId="{DB6395AA-5CC4-4BD4-A439-390BCC3DE4C4}" destId="{B765FC67-E758-4A8C-9E9A-5AA046DF6F3D}" srcOrd="0" destOrd="0" presId="urn:microsoft.com/office/officeart/2008/layout/VerticalCurvedList"/>
    <dgm:cxn modelId="{2904B5E0-CFA1-4876-87BD-00F0A3DB2EF7}" type="presOf" srcId="{C3152C58-CAF1-463A-8375-C0E86035ABB6}" destId="{75343203-DFFC-4699-ABCE-83EB85ECF109}" srcOrd="0" destOrd="0" presId="urn:microsoft.com/office/officeart/2008/layout/VerticalCurvedList"/>
    <dgm:cxn modelId="{6F959FFB-800F-4D9C-BC0E-25DC8EAB25BA}" srcId="{1AC4B6F1-04BF-44C2-8D66-4245268EA2F9}" destId="{33944612-0A30-4574-A3E0-79B5C7247713}" srcOrd="4" destOrd="0" parTransId="{295ABDBB-05ED-4644-BA6E-5CBBCECE9A69}" sibTransId="{9216AA4F-0262-42AB-A082-B50B48DA1E53}"/>
    <dgm:cxn modelId="{57A137F8-8775-4FFE-9934-94468ABDB0FF}" type="presOf" srcId="{1AC4B6F1-04BF-44C2-8D66-4245268EA2F9}" destId="{56EFC4A9-F314-4763-8703-5AB99AF5D9B5}" srcOrd="0" destOrd="0" presId="urn:microsoft.com/office/officeart/2008/layout/VerticalCurvedList"/>
    <dgm:cxn modelId="{25066061-DFF1-4BD9-9E14-D3E53CC7F41C}" type="presOf" srcId="{83EBE2C3-EBDA-4E40-B85A-B6624DF85AE8}" destId="{8A096AA2-7D21-4638-9DF6-91195A2F1834}" srcOrd="0" destOrd="0" presId="urn:microsoft.com/office/officeart/2008/layout/VerticalCurvedList"/>
    <dgm:cxn modelId="{90008B76-86F5-464B-8D8E-9F2BE08046F0}" type="presOf" srcId="{6CFD13F2-C140-4089-A729-999782B67879}" destId="{C1085DA4-69D0-41C5-989C-AF22C91044BD}" srcOrd="0" destOrd="0" presId="urn:microsoft.com/office/officeart/2008/layout/VerticalCurvedList"/>
    <dgm:cxn modelId="{182CE02F-C50C-4FD6-954B-46760D4CF526}" srcId="{1AC4B6F1-04BF-44C2-8D66-4245268EA2F9}" destId="{6CFD13F2-C140-4089-A729-999782B67879}" srcOrd="2" destOrd="0" parTransId="{F6C67A9D-8689-4B8F-A1FF-749985A8249E}" sibTransId="{3027075D-D51D-46AB-9220-7AF91A3724D2}"/>
    <dgm:cxn modelId="{3342FBF1-4DCD-42FF-A9AF-4E730E5DF978}" type="presParOf" srcId="{56EFC4A9-F314-4763-8703-5AB99AF5D9B5}" destId="{3592BB10-6893-4242-BC0F-2ACAE2A554AF}" srcOrd="0" destOrd="0" presId="urn:microsoft.com/office/officeart/2008/layout/VerticalCurvedList"/>
    <dgm:cxn modelId="{014D158D-655C-47DC-B5BE-347F657B9E89}" type="presParOf" srcId="{3592BB10-6893-4242-BC0F-2ACAE2A554AF}" destId="{7B4C4C19-3948-4E76-84F1-9CE6D3841579}" srcOrd="0" destOrd="0" presId="urn:microsoft.com/office/officeart/2008/layout/VerticalCurvedList"/>
    <dgm:cxn modelId="{CE881B35-9847-48C2-AAD9-F967F731CFDB}" type="presParOf" srcId="{7B4C4C19-3948-4E76-84F1-9CE6D3841579}" destId="{69A67454-BD21-4590-A6B6-25E23FD19BEB}" srcOrd="0" destOrd="0" presId="urn:microsoft.com/office/officeart/2008/layout/VerticalCurvedList"/>
    <dgm:cxn modelId="{F4363661-9A0A-402A-9F2D-A6E4655B3500}" type="presParOf" srcId="{7B4C4C19-3948-4E76-84F1-9CE6D3841579}" destId="{A9E72D8A-1AEE-4B67-8FB5-679F107A8272}" srcOrd="1" destOrd="0" presId="urn:microsoft.com/office/officeart/2008/layout/VerticalCurvedList"/>
    <dgm:cxn modelId="{1A57E45F-C4CB-4715-9CF0-1D138C765597}" type="presParOf" srcId="{7B4C4C19-3948-4E76-84F1-9CE6D3841579}" destId="{912C61EB-71CB-4C73-AE84-B8194EC88318}" srcOrd="2" destOrd="0" presId="urn:microsoft.com/office/officeart/2008/layout/VerticalCurvedList"/>
    <dgm:cxn modelId="{E15299D0-38A2-4908-BFE3-F9FE87EAD24E}" type="presParOf" srcId="{7B4C4C19-3948-4E76-84F1-9CE6D3841579}" destId="{A9B6D10D-4779-4F17-8569-F389DA525A6C}" srcOrd="3" destOrd="0" presId="urn:microsoft.com/office/officeart/2008/layout/VerticalCurvedList"/>
    <dgm:cxn modelId="{FF844BFE-B468-4729-9FD0-A3380F4CF943}" type="presParOf" srcId="{3592BB10-6893-4242-BC0F-2ACAE2A554AF}" destId="{B765FC67-E758-4A8C-9E9A-5AA046DF6F3D}" srcOrd="1" destOrd="0" presId="urn:microsoft.com/office/officeart/2008/layout/VerticalCurvedList"/>
    <dgm:cxn modelId="{756B0BC3-CD48-45D9-83BA-3287436CD280}" type="presParOf" srcId="{3592BB10-6893-4242-BC0F-2ACAE2A554AF}" destId="{F9BAD188-4654-4F0B-B3A4-8CB47952F04E}" srcOrd="2" destOrd="0" presId="urn:microsoft.com/office/officeart/2008/layout/VerticalCurvedList"/>
    <dgm:cxn modelId="{A09639EC-6251-4C21-AB10-657B7EBB5EEC}" type="presParOf" srcId="{F9BAD188-4654-4F0B-B3A4-8CB47952F04E}" destId="{85C35D32-E4E5-4013-8D43-81A003FA3C5C}" srcOrd="0" destOrd="0" presId="urn:microsoft.com/office/officeart/2008/layout/VerticalCurvedList"/>
    <dgm:cxn modelId="{52D5C881-779D-415C-B9F6-779D2308DA58}" type="presParOf" srcId="{3592BB10-6893-4242-BC0F-2ACAE2A554AF}" destId="{8A096AA2-7D21-4638-9DF6-91195A2F1834}" srcOrd="3" destOrd="0" presId="urn:microsoft.com/office/officeart/2008/layout/VerticalCurvedList"/>
    <dgm:cxn modelId="{DDE349E2-6F8C-4BEE-87CD-96481BBBD03C}" type="presParOf" srcId="{3592BB10-6893-4242-BC0F-2ACAE2A554AF}" destId="{59FC6CE0-6ABD-49A9-8757-4E333CF278E4}" srcOrd="4" destOrd="0" presId="urn:microsoft.com/office/officeart/2008/layout/VerticalCurvedList"/>
    <dgm:cxn modelId="{B717DE41-AD7A-4B29-A03D-A4B3ECA6FF98}" type="presParOf" srcId="{59FC6CE0-6ABD-49A9-8757-4E333CF278E4}" destId="{C3402E23-0AEA-42DA-99C5-BA79A8990FD4}" srcOrd="0" destOrd="0" presId="urn:microsoft.com/office/officeart/2008/layout/VerticalCurvedList"/>
    <dgm:cxn modelId="{2044C688-F84F-4B1A-8AF1-94DF3DD9BAE8}" type="presParOf" srcId="{3592BB10-6893-4242-BC0F-2ACAE2A554AF}" destId="{C1085DA4-69D0-41C5-989C-AF22C91044BD}" srcOrd="5" destOrd="0" presId="urn:microsoft.com/office/officeart/2008/layout/VerticalCurvedList"/>
    <dgm:cxn modelId="{44DF178E-6EFA-491D-AA67-A0E148185BBC}" type="presParOf" srcId="{3592BB10-6893-4242-BC0F-2ACAE2A554AF}" destId="{F720DF85-6A60-48FC-B03A-409653512636}" srcOrd="6" destOrd="0" presId="urn:microsoft.com/office/officeart/2008/layout/VerticalCurvedList"/>
    <dgm:cxn modelId="{22FE5E28-7B97-4F81-8F07-288C18201DD5}" type="presParOf" srcId="{F720DF85-6A60-48FC-B03A-409653512636}" destId="{23131559-B16E-46A9-8C1E-A7C88FC22EFD}" srcOrd="0" destOrd="0" presId="urn:microsoft.com/office/officeart/2008/layout/VerticalCurvedList"/>
    <dgm:cxn modelId="{A18BDF70-E3D5-49BA-94C9-D7A80F762338}" type="presParOf" srcId="{3592BB10-6893-4242-BC0F-2ACAE2A554AF}" destId="{75343203-DFFC-4699-ABCE-83EB85ECF109}" srcOrd="7" destOrd="0" presId="urn:microsoft.com/office/officeart/2008/layout/VerticalCurvedList"/>
    <dgm:cxn modelId="{1873F18C-D828-4A4E-8361-E424A38F1495}" type="presParOf" srcId="{3592BB10-6893-4242-BC0F-2ACAE2A554AF}" destId="{4DF51E7D-44EB-4182-BBB2-3F8CD01026FF}" srcOrd="8" destOrd="0" presId="urn:microsoft.com/office/officeart/2008/layout/VerticalCurvedList"/>
    <dgm:cxn modelId="{BB064F38-10BD-47B2-8508-3669CB0F65FA}" type="presParOf" srcId="{4DF51E7D-44EB-4182-BBB2-3F8CD01026FF}" destId="{5E7B5B65-AEBD-4AC9-B0C8-044C7A97673D}" srcOrd="0" destOrd="0" presId="urn:microsoft.com/office/officeart/2008/layout/VerticalCurvedList"/>
    <dgm:cxn modelId="{DAF44856-66F1-432E-A361-1E74D841403B}" type="presParOf" srcId="{3592BB10-6893-4242-BC0F-2ACAE2A554AF}" destId="{0C4AF9C3-494A-49DC-922E-63FD9ED1E70D}" srcOrd="9" destOrd="0" presId="urn:microsoft.com/office/officeart/2008/layout/VerticalCurvedList"/>
    <dgm:cxn modelId="{B72A34A9-92D9-4DFD-A700-8263CDB9C33A}" type="presParOf" srcId="{3592BB10-6893-4242-BC0F-2ACAE2A554AF}" destId="{2691ACAE-2F12-40F0-A455-1CF9E01B60B8}" srcOrd="10" destOrd="0" presId="urn:microsoft.com/office/officeart/2008/layout/VerticalCurvedList"/>
    <dgm:cxn modelId="{B3B00A82-0AD1-482E-B389-FA2188CFB36F}" type="presParOf" srcId="{2691ACAE-2F12-40F0-A455-1CF9E01B60B8}" destId="{2BED2FC9-960E-4FE8-A030-7990530F5C41}"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9A6BCD0-6990-4756-A17C-382B75ADB0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4370FF-4EC5-427F-AA2D-A2BB0B9EF2BB}">
      <dgm:prSet custT="1"/>
      <dgm:spPr/>
      <dgm:t>
        <a:bodyPr/>
        <a:lstStyle/>
        <a:p>
          <a:pPr rtl="0"/>
          <a:r>
            <a:rPr lang="en-US" sz="2400" dirty="0"/>
            <a:t>A packet is sent with PSH, URG, and FIN all set at once </a:t>
          </a:r>
        </a:p>
      </dgm:t>
    </dgm:pt>
    <dgm:pt modelId="{77BF8832-FF44-4620-9D5F-6899F191F7A3}" type="parTrans" cxnId="{06CCCDDE-1289-47AC-B324-C1DADF4AB5F2}">
      <dgm:prSet/>
      <dgm:spPr/>
      <dgm:t>
        <a:bodyPr/>
        <a:lstStyle/>
        <a:p>
          <a:endParaRPr lang="en-US" sz="2400"/>
        </a:p>
      </dgm:t>
    </dgm:pt>
    <dgm:pt modelId="{EBCB0CDF-14AB-46BD-ADCB-723A779A47FC}" type="sibTrans" cxnId="{06CCCDDE-1289-47AC-B324-C1DADF4AB5F2}">
      <dgm:prSet/>
      <dgm:spPr/>
      <dgm:t>
        <a:bodyPr/>
        <a:lstStyle/>
        <a:p>
          <a:endParaRPr lang="en-US" sz="2400"/>
        </a:p>
      </dgm:t>
    </dgm:pt>
    <dgm:pt modelId="{4FC0CC23-33AF-43A3-ACC1-B1990A79656B}">
      <dgm:prSet custT="1"/>
      <dgm:spPr/>
      <dgm:t>
        <a:bodyPr/>
        <a:lstStyle/>
        <a:p>
          <a:pPr rtl="0"/>
          <a:r>
            <a:rPr lang="en-US" sz="2400" dirty="0"/>
            <a:t>Combination of flags is illogical and illegal</a:t>
          </a:r>
        </a:p>
      </dgm:t>
    </dgm:pt>
    <dgm:pt modelId="{395BE69A-F7C5-4F7C-868E-33AB36A089F5}" type="parTrans" cxnId="{7FE34F26-B215-485A-9CD8-343E93463893}">
      <dgm:prSet/>
      <dgm:spPr/>
      <dgm:t>
        <a:bodyPr/>
        <a:lstStyle/>
        <a:p>
          <a:endParaRPr lang="en-US" sz="2400"/>
        </a:p>
      </dgm:t>
    </dgm:pt>
    <dgm:pt modelId="{889C1203-12A6-41C6-9A9B-F1465AE90935}" type="sibTrans" cxnId="{7FE34F26-B215-485A-9CD8-343E93463893}">
      <dgm:prSet/>
      <dgm:spPr/>
      <dgm:t>
        <a:bodyPr/>
        <a:lstStyle/>
        <a:p>
          <a:endParaRPr lang="en-US" sz="2400"/>
        </a:p>
      </dgm:t>
    </dgm:pt>
    <dgm:pt modelId="{747B7268-68ED-42FE-8F0D-C709A94D717B}">
      <dgm:prSet custT="1"/>
      <dgm:spPr/>
      <dgm:t>
        <a:bodyPr/>
        <a:lstStyle/>
        <a:p>
          <a:pPr rtl="0"/>
          <a:r>
            <a:rPr lang="en-US" sz="2400" dirty="0"/>
            <a:t>Some software developers do not implement TCP correctly</a:t>
          </a:r>
        </a:p>
      </dgm:t>
    </dgm:pt>
    <dgm:pt modelId="{C04CC65F-7DEB-4994-B176-AA854494D067}" type="parTrans" cxnId="{67309D89-12F5-4C92-B0AB-6139BAF046ED}">
      <dgm:prSet/>
      <dgm:spPr/>
      <dgm:t>
        <a:bodyPr/>
        <a:lstStyle/>
        <a:p>
          <a:endParaRPr lang="en-US" sz="2400"/>
        </a:p>
      </dgm:t>
    </dgm:pt>
    <dgm:pt modelId="{A8552588-53FC-47B2-A4AB-DAF18147DF9D}" type="sibTrans" cxnId="{67309D89-12F5-4C92-B0AB-6139BAF046ED}">
      <dgm:prSet/>
      <dgm:spPr/>
      <dgm:t>
        <a:bodyPr/>
        <a:lstStyle/>
        <a:p>
          <a:endParaRPr lang="en-US" sz="2400"/>
        </a:p>
      </dgm:t>
    </dgm:pt>
    <dgm:pt modelId="{A14D92C1-0D40-4CB1-B26D-ED32299552EE}">
      <dgm:prSet custT="1"/>
      <dgm:spPr/>
      <dgm:t>
        <a:bodyPr/>
        <a:lstStyle/>
        <a:p>
          <a:pPr rtl="0"/>
          <a:r>
            <a:rPr lang="en-US" sz="2400" dirty="0"/>
            <a:t>Does not work on most modern systems</a:t>
          </a:r>
        </a:p>
      </dgm:t>
    </dgm:pt>
    <dgm:pt modelId="{94903A4F-303C-4829-8420-231F759519C5}" type="parTrans" cxnId="{89D68AFF-1147-4734-8D27-385E476F7271}">
      <dgm:prSet/>
      <dgm:spPr/>
      <dgm:t>
        <a:bodyPr/>
        <a:lstStyle/>
        <a:p>
          <a:endParaRPr lang="en-US" sz="2400"/>
        </a:p>
      </dgm:t>
    </dgm:pt>
    <dgm:pt modelId="{71F16514-FB3F-43B6-8218-2B1FECF26EDF}" type="sibTrans" cxnId="{89D68AFF-1147-4734-8D27-385E476F7271}">
      <dgm:prSet/>
      <dgm:spPr/>
      <dgm:t>
        <a:bodyPr/>
        <a:lstStyle/>
        <a:p>
          <a:endParaRPr lang="en-US" sz="2400"/>
        </a:p>
      </dgm:t>
    </dgm:pt>
    <dgm:pt modelId="{381C3241-9EDE-401D-AE5F-77B260E72CFD}">
      <dgm:prSet custT="1"/>
      <dgm:spPr/>
      <dgm:t>
        <a:bodyPr/>
        <a:lstStyle/>
        <a:p>
          <a:pPr rtl="0"/>
          <a:r>
            <a:rPr lang="en-US" sz="2400" dirty="0"/>
            <a:t>nmap –sX –v &lt;target IP address&gt;</a:t>
          </a:r>
        </a:p>
      </dgm:t>
    </dgm:pt>
    <dgm:pt modelId="{64E050B8-6114-48DE-8D72-CF1D8F224192}" type="parTrans" cxnId="{DCA30F64-B9FC-46BC-9E4A-60EC25EAA660}">
      <dgm:prSet/>
      <dgm:spPr/>
      <dgm:t>
        <a:bodyPr/>
        <a:lstStyle/>
        <a:p>
          <a:endParaRPr lang="en-US" sz="2400"/>
        </a:p>
      </dgm:t>
    </dgm:pt>
    <dgm:pt modelId="{350092A8-B91F-4CB0-B9C2-5EA92CCD1ED1}" type="sibTrans" cxnId="{DCA30F64-B9FC-46BC-9E4A-60EC25EAA660}">
      <dgm:prSet/>
      <dgm:spPr/>
      <dgm:t>
        <a:bodyPr/>
        <a:lstStyle/>
        <a:p>
          <a:endParaRPr lang="en-US" sz="2400"/>
        </a:p>
      </dgm:t>
    </dgm:pt>
    <dgm:pt modelId="{902D495E-3E1C-4DB3-8C6F-8424143A924B}" type="pres">
      <dgm:prSet presAssocID="{49A6BCD0-6990-4756-A17C-382B75ADB041}" presName="linear" presStyleCnt="0">
        <dgm:presLayoutVars>
          <dgm:animLvl val="lvl"/>
          <dgm:resizeHandles val="exact"/>
        </dgm:presLayoutVars>
      </dgm:prSet>
      <dgm:spPr/>
      <dgm:t>
        <a:bodyPr/>
        <a:lstStyle/>
        <a:p>
          <a:endParaRPr lang="en-IN"/>
        </a:p>
      </dgm:t>
    </dgm:pt>
    <dgm:pt modelId="{F9B1CB0D-ED5E-4B35-AD13-12D6DD86451F}" type="pres">
      <dgm:prSet presAssocID="{FD4370FF-4EC5-427F-AA2D-A2BB0B9EF2BB}" presName="parentText" presStyleLbl="node1" presStyleIdx="0" presStyleCnt="5">
        <dgm:presLayoutVars>
          <dgm:chMax val="0"/>
          <dgm:bulletEnabled val="1"/>
        </dgm:presLayoutVars>
      </dgm:prSet>
      <dgm:spPr/>
      <dgm:t>
        <a:bodyPr/>
        <a:lstStyle/>
        <a:p>
          <a:endParaRPr lang="en-IN"/>
        </a:p>
      </dgm:t>
    </dgm:pt>
    <dgm:pt modelId="{C2E549E3-FBCF-40D6-A26F-AF4A7F5706B7}" type="pres">
      <dgm:prSet presAssocID="{EBCB0CDF-14AB-46BD-ADCB-723A779A47FC}" presName="spacer" presStyleCnt="0"/>
      <dgm:spPr/>
    </dgm:pt>
    <dgm:pt modelId="{7CE3E812-29D5-44DE-9CD8-06B12580925F}" type="pres">
      <dgm:prSet presAssocID="{4FC0CC23-33AF-43A3-ACC1-B1990A79656B}" presName="parentText" presStyleLbl="node1" presStyleIdx="1" presStyleCnt="5">
        <dgm:presLayoutVars>
          <dgm:chMax val="0"/>
          <dgm:bulletEnabled val="1"/>
        </dgm:presLayoutVars>
      </dgm:prSet>
      <dgm:spPr/>
      <dgm:t>
        <a:bodyPr/>
        <a:lstStyle/>
        <a:p>
          <a:endParaRPr lang="en-IN"/>
        </a:p>
      </dgm:t>
    </dgm:pt>
    <dgm:pt modelId="{CBDC86A3-E4E2-4B66-A465-772C5643A685}" type="pres">
      <dgm:prSet presAssocID="{889C1203-12A6-41C6-9A9B-F1465AE90935}" presName="spacer" presStyleCnt="0"/>
      <dgm:spPr/>
    </dgm:pt>
    <dgm:pt modelId="{90FDD791-2C46-4D25-99AE-F403653EC9C6}" type="pres">
      <dgm:prSet presAssocID="{747B7268-68ED-42FE-8F0D-C709A94D717B}" presName="parentText" presStyleLbl="node1" presStyleIdx="2" presStyleCnt="5">
        <dgm:presLayoutVars>
          <dgm:chMax val="0"/>
          <dgm:bulletEnabled val="1"/>
        </dgm:presLayoutVars>
      </dgm:prSet>
      <dgm:spPr/>
      <dgm:t>
        <a:bodyPr/>
        <a:lstStyle/>
        <a:p>
          <a:endParaRPr lang="en-IN"/>
        </a:p>
      </dgm:t>
    </dgm:pt>
    <dgm:pt modelId="{C2D2FDF5-7F6F-4104-B1C6-7D74E2B0CDB5}" type="pres">
      <dgm:prSet presAssocID="{A8552588-53FC-47B2-A4AB-DAF18147DF9D}" presName="spacer" presStyleCnt="0"/>
      <dgm:spPr/>
    </dgm:pt>
    <dgm:pt modelId="{E8E0AAA8-4207-4AD4-AA36-58C7E5A2A1E6}" type="pres">
      <dgm:prSet presAssocID="{A14D92C1-0D40-4CB1-B26D-ED32299552EE}" presName="parentText" presStyleLbl="node1" presStyleIdx="3" presStyleCnt="5">
        <dgm:presLayoutVars>
          <dgm:chMax val="0"/>
          <dgm:bulletEnabled val="1"/>
        </dgm:presLayoutVars>
      </dgm:prSet>
      <dgm:spPr/>
      <dgm:t>
        <a:bodyPr/>
        <a:lstStyle/>
        <a:p>
          <a:endParaRPr lang="en-IN"/>
        </a:p>
      </dgm:t>
    </dgm:pt>
    <dgm:pt modelId="{6242AA73-849F-4B76-AD1D-9500B2CA906D}" type="pres">
      <dgm:prSet presAssocID="{71F16514-FB3F-43B6-8218-2B1FECF26EDF}" presName="spacer" presStyleCnt="0"/>
      <dgm:spPr/>
    </dgm:pt>
    <dgm:pt modelId="{3AE2F5B6-ACE1-4AC9-835C-FAFE4B40E422}" type="pres">
      <dgm:prSet presAssocID="{381C3241-9EDE-401D-AE5F-77B260E72CFD}" presName="parentText" presStyleLbl="node1" presStyleIdx="4" presStyleCnt="5">
        <dgm:presLayoutVars>
          <dgm:chMax val="0"/>
          <dgm:bulletEnabled val="1"/>
        </dgm:presLayoutVars>
      </dgm:prSet>
      <dgm:spPr/>
      <dgm:t>
        <a:bodyPr/>
        <a:lstStyle/>
        <a:p>
          <a:endParaRPr lang="en-IN"/>
        </a:p>
      </dgm:t>
    </dgm:pt>
  </dgm:ptLst>
  <dgm:cxnLst>
    <dgm:cxn modelId="{9841DF9B-B3EB-4497-B8AB-14D6FCB776B1}" type="presOf" srcId="{747B7268-68ED-42FE-8F0D-C709A94D717B}" destId="{90FDD791-2C46-4D25-99AE-F403653EC9C6}" srcOrd="0" destOrd="0" presId="urn:microsoft.com/office/officeart/2005/8/layout/vList2"/>
    <dgm:cxn modelId="{67309D89-12F5-4C92-B0AB-6139BAF046ED}" srcId="{49A6BCD0-6990-4756-A17C-382B75ADB041}" destId="{747B7268-68ED-42FE-8F0D-C709A94D717B}" srcOrd="2" destOrd="0" parTransId="{C04CC65F-7DEB-4994-B176-AA854494D067}" sibTransId="{A8552588-53FC-47B2-A4AB-DAF18147DF9D}"/>
    <dgm:cxn modelId="{FBDF5A10-4D59-440C-81A6-5038A219A242}" type="presOf" srcId="{381C3241-9EDE-401D-AE5F-77B260E72CFD}" destId="{3AE2F5B6-ACE1-4AC9-835C-FAFE4B40E422}" srcOrd="0" destOrd="0" presId="urn:microsoft.com/office/officeart/2005/8/layout/vList2"/>
    <dgm:cxn modelId="{37207885-AD50-4CDD-B36D-8B9823179AA8}" type="presOf" srcId="{49A6BCD0-6990-4756-A17C-382B75ADB041}" destId="{902D495E-3E1C-4DB3-8C6F-8424143A924B}" srcOrd="0" destOrd="0" presId="urn:microsoft.com/office/officeart/2005/8/layout/vList2"/>
    <dgm:cxn modelId="{200E15FE-9EC9-4C80-85A3-CBFF66716EF5}" type="presOf" srcId="{FD4370FF-4EC5-427F-AA2D-A2BB0B9EF2BB}" destId="{F9B1CB0D-ED5E-4B35-AD13-12D6DD86451F}" srcOrd="0" destOrd="0" presId="urn:microsoft.com/office/officeart/2005/8/layout/vList2"/>
    <dgm:cxn modelId="{06CCCDDE-1289-47AC-B324-C1DADF4AB5F2}" srcId="{49A6BCD0-6990-4756-A17C-382B75ADB041}" destId="{FD4370FF-4EC5-427F-AA2D-A2BB0B9EF2BB}" srcOrd="0" destOrd="0" parTransId="{77BF8832-FF44-4620-9D5F-6899F191F7A3}" sibTransId="{EBCB0CDF-14AB-46BD-ADCB-723A779A47FC}"/>
    <dgm:cxn modelId="{E2A28F89-4901-472A-BFA2-F81AD87C84B2}" type="presOf" srcId="{4FC0CC23-33AF-43A3-ACC1-B1990A79656B}" destId="{7CE3E812-29D5-44DE-9CD8-06B12580925F}" srcOrd="0" destOrd="0" presId="urn:microsoft.com/office/officeart/2005/8/layout/vList2"/>
    <dgm:cxn modelId="{7FE34F26-B215-485A-9CD8-343E93463893}" srcId="{49A6BCD0-6990-4756-A17C-382B75ADB041}" destId="{4FC0CC23-33AF-43A3-ACC1-B1990A79656B}" srcOrd="1" destOrd="0" parTransId="{395BE69A-F7C5-4F7C-868E-33AB36A089F5}" sibTransId="{889C1203-12A6-41C6-9A9B-F1465AE90935}"/>
    <dgm:cxn modelId="{DCA30F64-B9FC-46BC-9E4A-60EC25EAA660}" srcId="{49A6BCD0-6990-4756-A17C-382B75ADB041}" destId="{381C3241-9EDE-401D-AE5F-77B260E72CFD}" srcOrd="4" destOrd="0" parTransId="{64E050B8-6114-48DE-8D72-CF1D8F224192}" sibTransId="{350092A8-B91F-4CB0-B9C2-5EA92CCD1ED1}"/>
    <dgm:cxn modelId="{FDE59BFD-CEFA-4F99-92FE-431E02FF93C4}" type="presOf" srcId="{A14D92C1-0D40-4CB1-B26D-ED32299552EE}" destId="{E8E0AAA8-4207-4AD4-AA36-58C7E5A2A1E6}" srcOrd="0" destOrd="0" presId="urn:microsoft.com/office/officeart/2005/8/layout/vList2"/>
    <dgm:cxn modelId="{89D68AFF-1147-4734-8D27-385E476F7271}" srcId="{49A6BCD0-6990-4756-A17C-382B75ADB041}" destId="{A14D92C1-0D40-4CB1-B26D-ED32299552EE}" srcOrd="3" destOrd="0" parTransId="{94903A4F-303C-4829-8420-231F759519C5}" sibTransId="{71F16514-FB3F-43B6-8218-2B1FECF26EDF}"/>
    <dgm:cxn modelId="{AEEABA86-C631-40DE-9F6C-298B9FC8FAC2}" type="presParOf" srcId="{902D495E-3E1C-4DB3-8C6F-8424143A924B}" destId="{F9B1CB0D-ED5E-4B35-AD13-12D6DD86451F}" srcOrd="0" destOrd="0" presId="urn:microsoft.com/office/officeart/2005/8/layout/vList2"/>
    <dgm:cxn modelId="{F051635D-A810-4D1F-87C3-54EF1DF3896E}" type="presParOf" srcId="{902D495E-3E1C-4DB3-8C6F-8424143A924B}" destId="{C2E549E3-FBCF-40D6-A26F-AF4A7F5706B7}" srcOrd="1" destOrd="0" presId="urn:microsoft.com/office/officeart/2005/8/layout/vList2"/>
    <dgm:cxn modelId="{67095DF9-3C5F-4ED5-B3BA-7183341D9153}" type="presParOf" srcId="{902D495E-3E1C-4DB3-8C6F-8424143A924B}" destId="{7CE3E812-29D5-44DE-9CD8-06B12580925F}" srcOrd="2" destOrd="0" presId="urn:microsoft.com/office/officeart/2005/8/layout/vList2"/>
    <dgm:cxn modelId="{C72CCD33-7F82-4126-B6BC-27E362028443}" type="presParOf" srcId="{902D495E-3E1C-4DB3-8C6F-8424143A924B}" destId="{CBDC86A3-E4E2-4B66-A465-772C5643A685}" srcOrd="3" destOrd="0" presId="urn:microsoft.com/office/officeart/2005/8/layout/vList2"/>
    <dgm:cxn modelId="{E1DF9DEA-3AB1-49A4-947F-C2A2F2116953}" type="presParOf" srcId="{902D495E-3E1C-4DB3-8C6F-8424143A924B}" destId="{90FDD791-2C46-4D25-99AE-F403653EC9C6}" srcOrd="4" destOrd="0" presId="urn:microsoft.com/office/officeart/2005/8/layout/vList2"/>
    <dgm:cxn modelId="{9599531A-3702-4439-A465-39E119F7D136}" type="presParOf" srcId="{902D495E-3E1C-4DB3-8C6F-8424143A924B}" destId="{C2D2FDF5-7F6F-4104-B1C6-7D74E2B0CDB5}" srcOrd="5" destOrd="0" presId="urn:microsoft.com/office/officeart/2005/8/layout/vList2"/>
    <dgm:cxn modelId="{ACB789F4-AE25-42E7-8A87-7C84DF78C142}" type="presParOf" srcId="{902D495E-3E1C-4DB3-8C6F-8424143A924B}" destId="{E8E0AAA8-4207-4AD4-AA36-58C7E5A2A1E6}" srcOrd="6" destOrd="0" presId="urn:microsoft.com/office/officeart/2005/8/layout/vList2"/>
    <dgm:cxn modelId="{83F26BF2-7C00-4601-A6DC-9E9701AA19A0}" type="presParOf" srcId="{902D495E-3E1C-4DB3-8C6F-8424143A924B}" destId="{6242AA73-849F-4B76-AD1D-9500B2CA906D}" srcOrd="7" destOrd="0" presId="urn:microsoft.com/office/officeart/2005/8/layout/vList2"/>
    <dgm:cxn modelId="{546FFC66-6F54-405A-A8BB-68163E348FE2}" type="presParOf" srcId="{902D495E-3E1C-4DB3-8C6F-8424143A924B}" destId="{3AE2F5B6-ACE1-4AC9-835C-FAFE4B40E42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618458B-4600-42FC-B193-0D6FF860210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5CE9364-8C05-4D19-8A88-73B890319967}">
      <dgm:prSet custT="1"/>
      <dgm:spPr/>
      <dgm:t>
        <a:bodyPr/>
        <a:lstStyle/>
        <a:p>
          <a:pPr rtl="0"/>
          <a:r>
            <a:rPr lang="en-US" sz="2400" dirty="0"/>
            <a:t>Occurs when a packet is sent with the FIN flag set</a:t>
          </a:r>
        </a:p>
      </dgm:t>
    </dgm:pt>
    <dgm:pt modelId="{9E18F5A9-9275-4814-BC84-D3A45BFBCB25}" type="parTrans" cxnId="{145C8E38-058D-4D16-8E2F-58825093A1C3}">
      <dgm:prSet/>
      <dgm:spPr/>
      <dgm:t>
        <a:bodyPr/>
        <a:lstStyle/>
        <a:p>
          <a:endParaRPr lang="en-US" sz="2400"/>
        </a:p>
      </dgm:t>
    </dgm:pt>
    <dgm:pt modelId="{151C2CF8-BD6F-4C8D-BBD7-365C76A29126}" type="sibTrans" cxnId="{145C8E38-058D-4D16-8E2F-58825093A1C3}">
      <dgm:prSet/>
      <dgm:spPr/>
      <dgm:t>
        <a:bodyPr/>
        <a:lstStyle/>
        <a:p>
          <a:endParaRPr lang="en-US" sz="2400"/>
        </a:p>
      </dgm:t>
    </dgm:pt>
    <dgm:pt modelId="{700994A3-55F0-4B3E-A4CE-320FC0BD667A}">
      <dgm:prSet custT="1"/>
      <dgm:spPr/>
      <dgm:t>
        <a:bodyPr/>
        <a:lstStyle/>
        <a:p>
          <a:pPr rtl="0"/>
          <a:r>
            <a:rPr lang="en-US" sz="2400" dirty="0"/>
            <a:t>Used to determine whether ports are open or closed</a:t>
          </a:r>
        </a:p>
      </dgm:t>
    </dgm:pt>
    <dgm:pt modelId="{D6A8E366-2F5E-48BD-A8FE-750D8286FB98}" type="parTrans" cxnId="{179F7217-B4BE-4B18-9456-9D6F19030735}">
      <dgm:prSet/>
      <dgm:spPr/>
      <dgm:t>
        <a:bodyPr/>
        <a:lstStyle/>
        <a:p>
          <a:endParaRPr lang="en-US" sz="2400"/>
        </a:p>
      </dgm:t>
    </dgm:pt>
    <dgm:pt modelId="{238CEF6A-569F-4853-BFB1-EFCDB1CEE5E2}" type="sibTrans" cxnId="{179F7217-B4BE-4B18-9456-9D6F19030735}">
      <dgm:prSet/>
      <dgm:spPr/>
      <dgm:t>
        <a:bodyPr/>
        <a:lstStyle/>
        <a:p>
          <a:endParaRPr lang="en-US" sz="2400"/>
        </a:p>
      </dgm:t>
    </dgm:pt>
    <dgm:pt modelId="{073A7642-2D84-4347-835C-6500FBF9A045}">
      <dgm:prSet custT="1"/>
      <dgm:spPr/>
      <dgm:t>
        <a:bodyPr/>
        <a:lstStyle/>
        <a:p>
          <a:pPr rtl="0"/>
          <a:r>
            <a:rPr lang="en-US" sz="2400" dirty="0"/>
            <a:t>May not function on newer targets</a:t>
          </a:r>
        </a:p>
      </dgm:t>
    </dgm:pt>
    <dgm:pt modelId="{FEAD8C9F-A3ED-4793-8828-8F2FD9483855}" type="parTrans" cxnId="{FD5B62B7-F141-45D9-9F21-590D2EBC446B}">
      <dgm:prSet/>
      <dgm:spPr/>
      <dgm:t>
        <a:bodyPr/>
        <a:lstStyle/>
        <a:p>
          <a:endParaRPr lang="en-US" sz="2400"/>
        </a:p>
      </dgm:t>
    </dgm:pt>
    <dgm:pt modelId="{7068B73E-BDF2-4F3D-A77F-12D8398622F7}" type="sibTrans" cxnId="{FD5B62B7-F141-45D9-9F21-590D2EBC446B}">
      <dgm:prSet/>
      <dgm:spPr/>
      <dgm:t>
        <a:bodyPr/>
        <a:lstStyle/>
        <a:p>
          <a:endParaRPr lang="en-US" sz="2400"/>
        </a:p>
      </dgm:t>
    </dgm:pt>
    <dgm:pt modelId="{D2BFC418-FF0D-45EA-9BF8-4FE7E0B5BFCB}">
      <dgm:prSet custT="1"/>
      <dgm:spPr/>
      <dgm:t>
        <a:bodyPr/>
        <a:lstStyle/>
        <a:p>
          <a:pPr rtl="0"/>
          <a:r>
            <a:rPr lang="en-US" sz="2400" dirty="0"/>
            <a:t>Can be blocked by some firewalls</a:t>
          </a:r>
        </a:p>
      </dgm:t>
    </dgm:pt>
    <dgm:pt modelId="{A4DF86F9-5C8C-4955-8258-013077D2983C}" type="parTrans" cxnId="{4D360A05-9A04-4A73-9A9B-809BA2932EAC}">
      <dgm:prSet/>
      <dgm:spPr/>
      <dgm:t>
        <a:bodyPr/>
        <a:lstStyle/>
        <a:p>
          <a:endParaRPr lang="en-US" sz="2400"/>
        </a:p>
      </dgm:t>
    </dgm:pt>
    <dgm:pt modelId="{59CB559E-E7D5-484C-915D-58561AA2CDBA}" type="sibTrans" cxnId="{4D360A05-9A04-4A73-9A9B-809BA2932EAC}">
      <dgm:prSet/>
      <dgm:spPr/>
      <dgm:t>
        <a:bodyPr/>
        <a:lstStyle/>
        <a:p>
          <a:endParaRPr lang="en-US" sz="2400"/>
        </a:p>
      </dgm:t>
    </dgm:pt>
    <dgm:pt modelId="{9ECEABFC-5990-48AC-B3EA-9CB1ABF22EFD}" type="pres">
      <dgm:prSet presAssocID="{5618458B-4600-42FC-B193-0D6FF8602101}" presName="linear" presStyleCnt="0">
        <dgm:presLayoutVars>
          <dgm:animLvl val="lvl"/>
          <dgm:resizeHandles val="exact"/>
        </dgm:presLayoutVars>
      </dgm:prSet>
      <dgm:spPr/>
      <dgm:t>
        <a:bodyPr/>
        <a:lstStyle/>
        <a:p>
          <a:endParaRPr lang="en-IN"/>
        </a:p>
      </dgm:t>
    </dgm:pt>
    <dgm:pt modelId="{C7850DD1-719F-4BA7-9C84-B909B1FFE3E2}" type="pres">
      <dgm:prSet presAssocID="{55CE9364-8C05-4D19-8A88-73B890319967}" presName="parentText" presStyleLbl="node1" presStyleIdx="0" presStyleCnt="4">
        <dgm:presLayoutVars>
          <dgm:chMax val="0"/>
          <dgm:bulletEnabled val="1"/>
        </dgm:presLayoutVars>
      </dgm:prSet>
      <dgm:spPr/>
      <dgm:t>
        <a:bodyPr/>
        <a:lstStyle/>
        <a:p>
          <a:endParaRPr lang="en-IN"/>
        </a:p>
      </dgm:t>
    </dgm:pt>
    <dgm:pt modelId="{F5E09B4D-AB0B-497C-8C0A-A577D5062BE1}" type="pres">
      <dgm:prSet presAssocID="{151C2CF8-BD6F-4C8D-BBD7-365C76A29126}" presName="spacer" presStyleCnt="0"/>
      <dgm:spPr/>
    </dgm:pt>
    <dgm:pt modelId="{5F3E5A63-D587-476B-957C-D56507665015}" type="pres">
      <dgm:prSet presAssocID="{700994A3-55F0-4B3E-A4CE-320FC0BD667A}" presName="parentText" presStyleLbl="node1" presStyleIdx="1" presStyleCnt="4">
        <dgm:presLayoutVars>
          <dgm:chMax val="0"/>
          <dgm:bulletEnabled val="1"/>
        </dgm:presLayoutVars>
      </dgm:prSet>
      <dgm:spPr/>
      <dgm:t>
        <a:bodyPr/>
        <a:lstStyle/>
        <a:p>
          <a:endParaRPr lang="en-IN"/>
        </a:p>
      </dgm:t>
    </dgm:pt>
    <dgm:pt modelId="{B22B4733-F408-4427-B253-308B5FBAE2B3}" type="pres">
      <dgm:prSet presAssocID="{238CEF6A-569F-4853-BFB1-EFCDB1CEE5E2}" presName="spacer" presStyleCnt="0"/>
      <dgm:spPr/>
    </dgm:pt>
    <dgm:pt modelId="{29142D3A-5492-492F-A280-051729554E50}" type="pres">
      <dgm:prSet presAssocID="{073A7642-2D84-4347-835C-6500FBF9A045}" presName="parentText" presStyleLbl="node1" presStyleIdx="2" presStyleCnt="4">
        <dgm:presLayoutVars>
          <dgm:chMax val="0"/>
          <dgm:bulletEnabled val="1"/>
        </dgm:presLayoutVars>
      </dgm:prSet>
      <dgm:spPr/>
      <dgm:t>
        <a:bodyPr/>
        <a:lstStyle/>
        <a:p>
          <a:endParaRPr lang="en-IN"/>
        </a:p>
      </dgm:t>
    </dgm:pt>
    <dgm:pt modelId="{0084E016-EFD2-4833-A251-4474FE10CE08}" type="pres">
      <dgm:prSet presAssocID="{7068B73E-BDF2-4F3D-A77F-12D8398622F7}" presName="spacer" presStyleCnt="0"/>
      <dgm:spPr/>
    </dgm:pt>
    <dgm:pt modelId="{F1711603-EC4B-479D-8084-8AA1A50A39D2}" type="pres">
      <dgm:prSet presAssocID="{D2BFC418-FF0D-45EA-9BF8-4FE7E0B5BFCB}" presName="parentText" presStyleLbl="node1" presStyleIdx="3" presStyleCnt="4">
        <dgm:presLayoutVars>
          <dgm:chMax val="0"/>
          <dgm:bulletEnabled val="1"/>
        </dgm:presLayoutVars>
      </dgm:prSet>
      <dgm:spPr/>
      <dgm:t>
        <a:bodyPr/>
        <a:lstStyle/>
        <a:p>
          <a:endParaRPr lang="en-IN"/>
        </a:p>
      </dgm:t>
    </dgm:pt>
  </dgm:ptLst>
  <dgm:cxnLst>
    <dgm:cxn modelId="{179F7217-B4BE-4B18-9456-9D6F19030735}" srcId="{5618458B-4600-42FC-B193-0D6FF8602101}" destId="{700994A3-55F0-4B3E-A4CE-320FC0BD667A}" srcOrd="1" destOrd="0" parTransId="{D6A8E366-2F5E-48BD-A8FE-750D8286FB98}" sibTransId="{238CEF6A-569F-4853-BFB1-EFCDB1CEE5E2}"/>
    <dgm:cxn modelId="{4D360A05-9A04-4A73-9A9B-809BA2932EAC}" srcId="{5618458B-4600-42FC-B193-0D6FF8602101}" destId="{D2BFC418-FF0D-45EA-9BF8-4FE7E0B5BFCB}" srcOrd="3" destOrd="0" parTransId="{A4DF86F9-5C8C-4955-8258-013077D2983C}" sibTransId="{59CB559E-E7D5-484C-915D-58561AA2CDBA}"/>
    <dgm:cxn modelId="{52B2A52E-60F6-40FE-A43A-34CD746D5A23}" type="presOf" srcId="{55CE9364-8C05-4D19-8A88-73B890319967}" destId="{C7850DD1-719F-4BA7-9C84-B909B1FFE3E2}" srcOrd="0" destOrd="0" presId="urn:microsoft.com/office/officeart/2005/8/layout/vList2"/>
    <dgm:cxn modelId="{694E4257-26AE-40A4-B16E-6F23C3D291A3}" type="presOf" srcId="{073A7642-2D84-4347-835C-6500FBF9A045}" destId="{29142D3A-5492-492F-A280-051729554E50}" srcOrd="0" destOrd="0" presId="urn:microsoft.com/office/officeart/2005/8/layout/vList2"/>
    <dgm:cxn modelId="{FD5B62B7-F141-45D9-9F21-590D2EBC446B}" srcId="{5618458B-4600-42FC-B193-0D6FF8602101}" destId="{073A7642-2D84-4347-835C-6500FBF9A045}" srcOrd="2" destOrd="0" parTransId="{FEAD8C9F-A3ED-4793-8828-8F2FD9483855}" sibTransId="{7068B73E-BDF2-4F3D-A77F-12D8398622F7}"/>
    <dgm:cxn modelId="{6A1FFCCC-2060-4ED1-9A57-326108954A0C}" type="presOf" srcId="{700994A3-55F0-4B3E-A4CE-320FC0BD667A}" destId="{5F3E5A63-D587-476B-957C-D56507665015}" srcOrd="0" destOrd="0" presId="urn:microsoft.com/office/officeart/2005/8/layout/vList2"/>
    <dgm:cxn modelId="{145C8E38-058D-4D16-8E2F-58825093A1C3}" srcId="{5618458B-4600-42FC-B193-0D6FF8602101}" destId="{55CE9364-8C05-4D19-8A88-73B890319967}" srcOrd="0" destOrd="0" parTransId="{9E18F5A9-9275-4814-BC84-D3A45BFBCB25}" sibTransId="{151C2CF8-BD6F-4C8D-BBD7-365C76A29126}"/>
    <dgm:cxn modelId="{2C775E55-A0E7-4976-819C-8576B3A88293}" type="presOf" srcId="{D2BFC418-FF0D-45EA-9BF8-4FE7E0B5BFCB}" destId="{F1711603-EC4B-479D-8084-8AA1A50A39D2}" srcOrd="0" destOrd="0" presId="urn:microsoft.com/office/officeart/2005/8/layout/vList2"/>
    <dgm:cxn modelId="{FFA2FDA8-7AF4-4DBA-AA2B-C9ECFFB27BEA}" type="presOf" srcId="{5618458B-4600-42FC-B193-0D6FF8602101}" destId="{9ECEABFC-5990-48AC-B3EA-9CB1ABF22EFD}" srcOrd="0" destOrd="0" presId="urn:microsoft.com/office/officeart/2005/8/layout/vList2"/>
    <dgm:cxn modelId="{3010D178-4DA0-4C2C-8EC0-5584C029AC10}" type="presParOf" srcId="{9ECEABFC-5990-48AC-B3EA-9CB1ABF22EFD}" destId="{C7850DD1-719F-4BA7-9C84-B909B1FFE3E2}" srcOrd="0" destOrd="0" presId="urn:microsoft.com/office/officeart/2005/8/layout/vList2"/>
    <dgm:cxn modelId="{4A1521A0-B604-49BF-AFA6-665334D3348B}" type="presParOf" srcId="{9ECEABFC-5990-48AC-B3EA-9CB1ABF22EFD}" destId="{F5E09B4D-AB0B-497C-8C0A-A577D5062BE1}" srcOrd="1" destOrd="0" presId="urn:microsoft.com/office/officeart/2005/8/layout/vList2"/>
    <dgm:cxn modelId="{26FB274C-83C8-4A8C-9A07-1BFA5A90001A}" type="presParOf" srcId="{9ECEABFC-5990-48AC-B3EA-9CB1ABF22EFD}" destId="{5F3E5A63-D587-476B-957C-D56507665015}" srcOrd="2" destOrd="0" presId="urn:microsoft.com/office/officeart/2005/8/layout/vList2"/>
    <dgm:cxn modelId="{953055F3-A71F-461F-AC58-E33BC8CC30D5}" type="presParOf" srcId="{9ECEABFC-5990-48AC-B3EA-9CB1ABF22EFD}" destId="{B22B4733-F408-4427-B253-308B5FBAE2B3}" srcOrd="3" destOrd="0" presId="urn:microsoft.com/office/officeart/2005/8/layout/vList2"/>
    <dgm:cxn modelId="{9D6EB790-3C34-4EA5-B121-884607BA5CE4}" type="presParOf" srcId="{9ECEABFC-5990-48AC-B3EA-9CB1ABF22EFD}" destId="{29142D3A-5492-492F-A280-051729554E50}" srcOrd="4" destOrd="0" presId="urn:microsoft.com/office/officeart/2005/8/layout/vList2"/>
    <dgm:cxn modelId="{A6A6CE56-1A9D-4076-B168-C453D95408EC}" type="presParOf" srcId="{9ECEABFC-5990-48AC-B3EA-9CB1ABF22EFD}" destId="{0084E016-EFD2-4833-A251-4474FE10CE08}" srcOrd="5" destOrd="0" presId="urn:microsoft.com/office/officeart/2005/8/layout/vList2"/>
    <dgm:cxn modelId="{303BCF62-7184-4CE0-AAA6-5832B6086A89}" type="presParOf" srcId="{9ECEABFC-5990-48AC-B3EA-9CB1ABF22EFD}" destId="{F1711603-EC4B-479D-8084-8AA1A50A39D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93D6B2A-32C1-417C-B7F6-30BFF1513B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8B67E2-63E9-4177-998F-FF37F7B6E0D1}">
      <dgm:prSet custT="1"/>
      <dgm:spPr/>
      <dgm:t>
        <a:bodyPr/>
        <a:lstStyle/>
        <a:p>
          <a:pPr rtl="0"/>
          <a:r>
            <a:rPr lang="en-US" sz="2400" dirty="0"/>
            <a:t>Fragmenting breaks up packets</a:t>
          </a:r>
        </a:p>
      </dgm:t>
    </dgm:pt>
    <dgm:pt modelId="{7472E1EC-365E-4360-B407-55F62CCBAD41}" type="parTrans" cxnId="{BE7B3D14-5184-4E27-A84D-0DE15F7D9141}">
      <dgm:prSet/>
      <dgm:spPr/>
      <dgm:t>
        <a:bodyPr/>
        <a:lstStyle/>
        <a:p>
          <a:endParaRPr lang="en-US" sz="2400"/>
        </a:p>
      </dgm:t>
    </dgm:pt>
    <dgm:pt modelId="{738582F4-4E6D-4000-8530-1B19D5447A30}" type="sibTrans" cxnId="{BE7B3D14-5184-4E27-A84D-0DE15F7D9141}">
      <dgm:prSet/>
      <dgm:spPr/>
      <dgm:t>
        <a:bodyPr/>
        <a:lstStyle/>
        <a:p>
          <a:endParaRPr lang="en-US" sz="2400"/>
        </a:p>
      </dgm:t>
    </dgm:pt>
    <dgm:pt modelId="{A948A51F-0D2C-4BBF-BB6B-52BC55B14B5A}">
      <dgm:prSet custT="1"/>
      <dgm:spPr/>
      <dgm:t>
        <a:bodyPr/>
        <a:lstStyle/>
        <a:p>
          <a:pPr rtl="0"/>
          <a:r>
            <a:rPr lang="en-US" sz="2400" dirty="0"/>
            <a:t>Is reassembled by target</a:t>
          </a:r>
        </a:p>
      </dgm:t>
    </dgm:pt>
    <dgm:pt modelId="{9AC7DFD8-B6DD-4317-AA97-24A8C7C3EB82}" type="parTrans" cxnId="{A95E1F06-9A85-495E-85C2-E46BC0549FFE}">
      <dgm:prSet/>
      <dgm:spPr/>
      <dgm:t>
        <a:bodyPr/>
        <a:lstStyle/>
        <a:p>
          <a:endParaRPr lang="en-US" sz="2400"/>
        </a:p>
      </dgm:t>
    </dgm:pt>
    <dgm:pt modelId="{9CB6EC9D-DAA3-4809-82B7-703C51AC19F4}" type="sibTrans" cxnId="{A95E1F06-9A85-495E-85C2-E46BC0549FFE}">
      <dgm:prSet/>
      <dgm:spPr/>
      <dgm:t>
        <a:bodyPr/>
        <a:lstStyle/>
        <a:p>
          <a:endParaRPr lang="en-US" sz="2400"/>
        </a:p>
      </dgm:t>
    </dgm:pt>
    <dgm:pt modelId="{D2CCECCA-97E4-4B07-96E0-C5ED55B6BF07}">
      <dgm:prSet custT="1"/>
      <dgm:spPr/>
      <dgm:t>
        <a:bodyPr/>
        <a:lstStyle/>
        <a:p>
          <a:pPr rtl="0"/>
          <a:r>
            <a:rPr lang="en-US" sz="2400" dirty="0"/>
            <a:t>Packets are fragmented when they exceed a network’s MTU</a:t>
          </a:r>
        </a:p>
      </dgm:t>
    </dgm:pt>
    <dgm:pt modelId="{283D5FD6-D8A2-4347-B091-5B56F3524258}" type="parTrans" cxnId="{75E5CA72-0516-411E-BE91-ECF1747997D7}">
      <dgm:prSet/>
      <dgm:spPr/>
      <dgm:t>
        <a:bodyPr/>
        <a:lstStyle/>
        <a:p>
          <a:endParaRPr lang="en-US" sz="2400"/>
        </a:p>
      </dgm:t>
    </dgm:pt>
    <dgm:pt modelId="{6E51ADCC-40A9-4A8F-85C5-FF63C156C521}" type="sibTrans" cxnId="{75E5CA72-0516-411E-BE91-ECF1747997D7}">
      <dgm:prSet/>
      <dgm:spPr/>
      <dgm:t>
        <a:bodyPr/>
        <a:lstStyle/>
        <a:p>
          <a:endParaRPr lang="en-US" sz="2400"/>
        </a:p>
      </dgm:t>
    </dgm:pt>
    <dgm:pt modelId="{EACA6E45-D8A4-44DE-BDC6-1547BDF7F0B0}">
      <dgm:prSet custT="1"/>
      <dgm:spPr/>
      <dgm:t>
        <a:bodyPr/>
        <a:lstStyle/>
        <a:p>
          <a:pPr rtl="0"/>
          <a:r>
            <a:rPr lang="en-US" sz="2400" dirty="0"/>
            <a:t>Fragmenting can be used to evade detection</a:t>
          </a:r>
        </a:p>
      </dgm:t>
    </dgm:pt>
    <dgm:pt modelId="{49E43ADD-5183-4E63-87C4-C2B8C2CAE79B}" type="parTrans" cxnId="{7542EC23-7DE1-4490-965B-99F709EE5AFE}">
      <dgm:prSet/>
      <dgm:spPr/>
      <dgm:t>
        <a:bodyPr/>
        <a:lstStyle/>
        <a:p>
          <a:endParaRPr lang="en-US" sz="2400"/>
        </a:p>
      </dgm:t>
    </dgm:pt>
    <dgm:pt modelId="{3C82BCA7-5D26-4B7F-A9DE-0E7DB533D941}" type="sibTrans" cxnId="{7542EC23-7DE1-4490-965B-99F709EE5AFE}">
      <dgm:prSet/>
      <dgm:spPr/>
      <dgm:t>
        <a:bodyPr/>
        <a:lstStyle/>
        <a:p>
          <a:endParaRPr lang="en-US" sz="2400"/>
        </a:p>
      </dgm:t>
    </dgm:pt>
    <dgm:pt modelId="{C5FC3421-35BF-4CFC-AE0E-B3DF686C677D}" type="pres">
      <dgm:prSet presAssocID="{493D6B2A-32C1-417C-B7F6-30BFF1513B1E}" presName="linear" presStyleCnt="0">
        <dgm:presLayoutVars>
          <dgm:animLvl val="lvl"/>
          <dgm:resizeHandles val="exact"/>
        </dgm:presLayoutVars>
      </dgm:prSet>
      <dgm:spPr/>
      <dgm:t>
        <a:bodyPr/>
        <a:lstStyle/>
        <a:p>
          <a:endParaRPr lang="en-IN"/>
        </a:p>
      </dgm:t>
    </dgm:pt>
    <dgm:pt modelId="{DCC8B590-7E3E-421C-AA1E-46E903043636}" type="pres">
      <dgm:prSet presAssocID="{468B67E2-63E9-4177-998F-FF37F7B6E0D1}" presName="parentText" presStyleLbl="node1" presStyleIdx="0" presStyleCnt="4">
        <dgm:presLayoutVars>
          <dgm:chMax val="0"/>
          <dgm:bulletEnabled val="1"/>
        </dgm:presLayoutVars>
      </dgm:prSet>
      <dgm:spPr/>
      <dgm:t>
        <a:bodyPr/>
        <a:lstStyle/>
        <a:p>
          <a:endParaRPr lang="en-IN"/>
        </a:p>
      </dgm:t>
    </dgm:pt>
    <dgm:pt modelId="{4F335264-EC62-4ABA-8E1E-0E1A9645715C}" type="pres">
      <dgm:prSet presAssocID="{738582F4-4E6D-4000-8530-1B19D5447A30}" presName="spacer" presStyleCnt="0"/>
      <dgm:spPr/>
    </dgm:pt>
    <dgm:pt modelId="{EBE52E43-4795-4B11-88C0-A3D53C7EAAFE}" type="pres">
      <dgm:prSet presAssocID="{A948A51F-0D2C-4BBF-BB6B-52BC55B14B5A}" presName="parentText" presStyleLbl="node1" presStyleIdx="1" presStyleCnt="4">
        <dgm:presLayoutVars>
          <dgm:chMax val="0"/>
          <dgm:bulletEnabled val="1"/>
        </dgm:presLayoutVars>
      </dgm:prSet>
      <dgm:spPr/>
      <dgm:t>
        <a:bodyPr/>
        <a:lstStyle/>
        <a:p>
          <a:endParaRPr lang="en-IN"/>
        </a:p>
      </dgm:t>
    </dgm:pt>
    <dgm:pt modelId="{09CB3D5E-97F2-4C22-B6A9-6CA869D57582}" type="pres">
      <dgm:prSet presAssocID="{9CB6EC9D-DAA3-4809-82B7-703C51AC19F4}" presName="spacer" presStyleCnt="0"/>
      <dgm:spPr/>
    </dgm:pt>
    <dgm:pt modelId="{316C0072-E9F0-4EA0-9269-4E4AE8A72F1B}" type="pres">
      <dgm:prSet presAssocID="{D2CCECCA-97E4-4B07-96E0-C5ED55B6BF07}" presName="parentText" presStyleLbl="node1" presStyleIdx="2" presStyleCnt="4">
        <dgm:presLayoutVars>
          <dgm:chMax val="0"/>
          <dgm:bulletEnabled val="1"/>
        </dgm:presLayoutVars>
      </dgm:prSet>
      <dgm:spPr/>
      <dgm:t>
        <a:bodyPr/>
        <a:lstStyle/>
        <a:p>
          <a:endParaRPr lang="en-IN"/>
        </a:p>
      </dgm:t>
    </dgm:pt>
    <dgm:pt modelId="{F041DED9-CB09-413C-802D-0CC7DCCDA423}" type="pres">
      <dgm:prSet presAssocID="{6E51ADCC-40A9-4A8F-85C5-FF63C156C521}" presName="spacer" presStyleCnt="0"/>
      <dgm:spPr/>
    </dgm:pt>
    <dgm:pt modelId="{89BC2E78-53FC-4747-8900-94900D562068}" type="pres">
      <dgm:prSet presAssocID="{EACA6E45-D8A4-44DE-BDC6-1547BDF7F0B0}" presName="parentText" presStyleLbl="node1" presStyleIdx="3" presStyleCnt="4">
        <dgm:presLayoutVars>
          <dgm:chMax val="0"/>
          <dgm:bulletEnabled val="1"/>
        </dgm:presLayoutVars>
      </dgm:prSet>
      <dgm:spPr/>
      <dgm:t>
        <a:bodyPr/>
        <a:lstStyle/>
        <a:p>
          <a:endParaRPr lang="en-IN"/>
        </a:p>
      </dgm:t>
    </dgm:pt>
  </dgm:ptLst>
  <dgm:cxnLst>
    <dgm:cxn modelId="{7542EC23-7DE1-4490-965B-99F709EE5AFE}" srcId="{493D6B2A-32C1-417C-B7F6-30BFF1513B1E}" destId="{EACA6E45-D8A4-44DE-BDC6-1547BDF7F0B0}" srcOrd="3" destOrd="0" parTransId="{49E43ADD-5183-4E63-87C4-C2B8C2CAE79B}" sibTransId="{3C82BCA7-5D26-4B7F-A9DE-0E7DB533D941}"/>
    <dgm:cxn modelId="{2CF03AE6-C2EC-4471-99D8-C913096AA138}" type="presOf" srcId="{A948A51F-0D2C-4BBF-BB6B-52BC55B14B5A}" destId="{EBE52E43-4795-4B11-88C0-A3D53C7EAAFE}" srcOrd="0" destOrd="0" presId="urn:microsoft.com/office/officeart/2005/8/layout/vList2"/>
    <dgm:cxn modelId="{75E5CA72-0516-411E-BE91-ECF1747997D7}" srcId="{493D6B2A-32C1-417C-B7F6-30BFF1513B1E}" destId="{D2CCECCA-97E4-4B07-96E0-C5ED55B6BF07}" srcOrd="2" destOrd="0" parTransId="{283D5FD6-D8A2-4347-B091-5B56F3524258}" sibTransId="{6E51ADCC-40A9-4A8F-85C5-FF63C156C521}"/>
    <dgm:cxn modelId="{BE7B3D14-5184-4E27-A84D-0DE15F7D9141}" srcId="{493D6B2A-32C1-417C-B7F6-30BFF1513B1E}" destId="{468B67E2-63E9-4177-998F-FF37F7B6E0D1}" srcOrd="0" destOrd="0" parTransId="{7472E1EC-365E-4360-B407-55F62CCBAD41}" sibTransId="{738582F4-4E6D-4000-8530-1B19D5447A30}"/>
    <dgm:cxn modelId="{9EA17205-808E-4423-B594-9278C7677CF0}" type="presOf" srcId="{EACA6E45-D8A4-44DE-BDC6-1547BDF7F0B0}" destId="{89BC2E78-53FC-4747-8900-94900D562068}" srcOrd="0" destOrd="0" presId="urn:microsoft.com/office/officeart/2005/8/layout/vList2"/>
    <dgm:cxn modelId="{1B40E22E-C925-4A2B-A2BE-0C43D5560D61}" type="presOf" srcId="{468B67E2-63E9-4177-998F-FF37F7B6E0D1}" destId="{DCC8B590-7E3E-421C-AA1E-46E903043636}" srcOrd="0" destOrd="0" presId="urn:microsoft.com/office/officeart/2005/8/layout/vList2"/>
    <dgm:cxn modelId="{A158D9C9-28DA-47C3-9C16-AF2B4921811E}" type="presOf" srcId="{D2CCECCA-97E4-4B07-96E0-C5ED55B6BF07}" destId="{316C0072-E9F0-4EA0-9269-4E4AE8A72F1B}" srcOrd="0" destOrd="0" presId="urn:microsoft.com/office/officeart/2005/8/layout/vList2"/>
    <dgm:cxn modelId="{A95E1F06-9A85-495E-85C2-E46BC0549FFE}" srcId="{493D6B2A-32C1-417C-B7F6-30BFF1513B1E}" destId="{A948A51F-0D2C-4BBF-BB6B-52BC55B14B5A}" srcOrd="1" destOrd="0" parTransId="{9AC7DFD8-B6DD-4317-AA97-24A8C7C3EB82}" sibTransId="{9CB6EC9D-DAA3-4809-82B7-703C51AC19F4}"/>
    <dgm:cxn modelId="{3E65719F-7478-4625-9880-68FE3AC58FF8}" type="presOf" srcId="{493D6B2A-32C1-417C-B7F6-30BFF1513B1E}" destId="{C5FC3421-35BF-4CFC-AE0E-B3DF686C677D}" srcOrd="0" destOrd="0" presId="urn:microsoft.com/office/officeart/2005/8/layout/vList2"/>
    <dgm:cxn modelId="{8EF87FB7-5EDF-468D-B273-E1C93B096E1B}" type="presParOf" srcId="{C5FC3421-35BF-4CFC-AE0E-B3DF686C677D}" destId="{DCC8B590-7E3E-421C-AA1E-46E903043636}" srcOrd="0" destOrd="0" presId="urn:microsoft.com/office/officeart/2005/8/layout/vList2"/>
    <dgm:cxn modelId="{C5335AB1-2A69-477E-BDC1-F5CE81BE4864}" type="presParOf" srcId="{C5FC3421-35BF-4CFC-AE0E-B3DF686C677D}" destId="{4F335264-EC62-4ABA-8E1E-0E1A9645715C}" srcOrd="1" destOrd="0" presId="urn:microsoft.com/office/officeart/2005/8/layout/vList2"/>
    <dgm:cxn modelId="{CCBD615A-0584-4F03-9382-AF701F8A2D09}" type="presParOf" srcId="{C5FC3421-35BF-4CFC-AE0E-B3DF686C677D}" destId="{EBE52E43-4795-4B11-88C0-A3D53C7EAAFE}" srcOrd="2" destOrd="0" presId="urn:microsoft.com/office/officeart/2005/8/layout/vList2"/>
    <dgm:cxn modelId="{62FAAE47-55B0-43E4-89FF-0D367B2532A0}" type="presParOf" srcId="{C5FC3421-35BF-4CFC-AE0E-B3DF686C677D}" destId="{09CB3D5E-97F2-4C22-B6A9-6CA869D57582}" srcOrd="3" destOrd="0" presId="urn:microsoft.com/office/officeart/2005/8/layout/vList2"/>
    <dgm:cxn modelId="{04266967-67F8-4C1A-87CB-82BBF6E5A0A5}" type="presParOf" srcId="{C5FC3421-35BF-4CFC-AE0E-B3DF686C677D}" destId="{316C0072-E9F0-4EA0-9269-4E4AE8A72F1B}" srcOrd="4" destOrd="0" presId="urn:microsoft.com/office/officeart/2005/8/layout/vList2"/>
    <dgm:cxn modelId="{AA1E1C3E-1D5F-4E10-9CB4-B6A3FF70F324}" type="presParOf" srcId="{C5FC3421-35BF-4CFC-AE0E-B3DF686C677D}" destId="{F041DED9-CB09-413C-802D-0CC7DCCDA423}" srcOrd="5" destOrd="0" presId="urn:microsoft.com/office/officeart/2005/8/layout/vList2"/>
    <dgm:cxn modelId="{81986744-8F03-4517-B500-659D6EAF50ED}" type="presParOf" srcId="{C5FC3421-35BF-4CFC-AE0E-B3DF686C677D}" destId="{89BC2E78-53FC-4747-8900-94900D56206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04E262A-93A2-4227-AB1E-E2BF52F92A7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2B5128E-425C-4AC8-84FB-D8924C44F13A}">
      <dgm:prSet custT="1"/>
      <dgm:spPr/>
      <dgm:t>
        <a:bodyPr/>
        <a:lstStyle/>
        <a:p>
          <a:pPr rtl="0"/>
          <a:r>
            <a:rPr lang="en-US" sz="2000" dirty="0"/>
            <a:t>Used to identify a system and services</a:t>
          </a:r>
        </a:p>
      </dgm:t>
    </dgm:pt>
    <dgm:pt modelId="{3837F52C-0E8D-4F11-A44A-B9483B8FE980}" type="parTrans" cxnId="{FB0EB3D9-2B34-40EF-97FF-290ED7E2FDA3}">
      <dgm:prSet/>
      <dgm:spPr/>
      <dgm:t>
        <a:bodyPr/>
        <a:lstStyle/>
        <a:p>
          <a:endParaRPr lang="en-US" sz="2400"/>
        </a:p>
      </dgm:t>
    </dgm:pt>
    <dgm:pt modelId="{45E83264-7F0A-4A2D-9D67-64FC8C6AA592}" type="sibTrans" cxnId="{FB0EB3D9-2B34-40EF-97FF-290ED7E2FDA3}">
      <dgm:prSet/>
      <dgm:spPr/>
      <dgm:t>
        <a:bodyPr/>
        <a:lstStyle/>
        <a:p>
          <a:endParaRPr lang="en-US" sz="2400"/>
        </a:p>
      </dgm:t>
    </dgm:pt>
    <dgm:pt modelId="{F8B6A9E8-F0F8-4C29-8865-A2E5713D99F6}">
      <dgm:prSet custT="1"/>
      <dgm:spPr/>
      <dgm:t>
        <a:bodyPr/>
        <a:lstStyle/>
        <a:p>
          <a:pPr rtl="0"/>
          <a:r>
            <a:rPr lang="en-US" sz="2000" dirty="0"/>
            <a:t>Retrieves information from open ports and services</a:t>
          </a:r>
        </a:p>
      </dgm:t>
    </dgm:pt>
    <dgm:pt modelId="{1208D35F-ECC9-4CE6-8FDA-4E996EDE18D1}" type="parTrans" cxnId="{8BBBA5C4-3A16-4792-A21C-A3C7AD7EBEFC}">
      <dgm:prSet/>
      <dgm:spPr/>
      <dgm:t>
        <a:bodyPr/>
        <a:lstStyle/>
        <a:p>
          <a:endParaRPr lang="en-US" sz="2400"/>
        </a:p>
      </dgm:t>
    </dgm:pt>
    <dgm:pt modelId="{54A3D61B-6E66-4A22-B3DE-53DCFD427F82}" type="sibTrans" cxnId="{8BBBA5C4-3A16-4792-A21C-A3C7AD7EBEFC}">
      <dgm:prSet/>
      <dgm:spPr/>
      <dgm:t>
        <a:bodyPr/>
        <a:lstStyle/>
        <a:p>
          <a:endParaRPr lang="en-US" sz="2400"/>
        </a:p>
      </dgm:t>
    </dgm:pt>
    <dgm:pt modelId="{DD43E763-AC9B-4E71-A232-134E5D61F59D}">
      <dgm:prSet custT="1"/>
      <dgm:spPr/>
      <dgm:t>
        <a:bodyPr/>
        <a:lstStyle/>
        <a:p>
          <a:pPr rtl="0"/>
          <a:r>
            <a:rPr lang="en-US" sz="2000" dirty="0"/>
            <a:t>Services respond to banner grabs with application-specific information</a:t>
          </a:r>
        </a:p>
      </dgm:t>
    </dgm:pt>
    <dgm:pt modelId="{7C28495D-79FD-4A25-9BD1-31ABDA189C62}" type="parTrans" cxnId="{766205F0-8B03-4F4A-A3E5-C64C788D0836}">
      <dgm:prSet/>
      <dgm:spPr/>
      <dgm:t>
        <a:bodyPr/>
        <a:lstStyle/>
        <a:p>
          <a:endParaRPr lang="en-US" sz="2400"/>
        </a:p>
      </dgm:t>
    </dgm:pt>
    <dgm:pt modelId="{1C2C81EB-C450-41C9-ADA4-5731BE4FC320}" type="sibTrans" cxnId="{766205F0-8B03-4F4A-A3E5-C64C788D0836}">
      <dgm:prSet/>
      <dgm:spPr/>
      <dgm:t>
        <a:bodyPr/>
        <a:lstStyle/>
        <a:p>
          <a:endParaRPr lang="en-US" sz="2400"/>
        </a:p>
      </dgm:t>
    </dgm:pt>
    <dgm:pt modelId="{217DA832-37C1-420C-BDBE-905A522D0FDF}">
      <dgm:prSet custT="1"/>
      <dgm:spPr/>
      <dgm:t>
        <a:bodyPr/>
        <a:lstStyle/>
        <a:p>
          <a:pPr rtl="0"/>
          <a:r>
            <a:rPr lang="en-US" sz="2000" dirty="0"/>
            <a:t>Can use Telnet of SSH to perform this task</a:t>
          </a:r>
        </a:p>
      </dgm:t>
    </dgm:pt>
    <dgm:pt modelId="{2D7C1FA3-4903-494B-8FC1-F54451A7DCE0}" type="parTrans" cxnId="{F34283E5-333F-4DC7-931B-21F8FB848F37}">
      <dgm:prSet/>
      <dgm:spPr/>
      <dgm:t>
        <a:bodyPr/>
        <a:lstStyle/>
        <a:p>
          <a:endParaRPr lang="en-US" sz="2400"/>
        </a:p>
      </dgm:t>
    </dgm:pt>
    <dgm:pt modelId="{3135368F-2E05-490E-BD05-EC656927C35D}" type="sibTrans" cxnId="{F34283E5-333F-4DC7-931B-21F8FB848F37}">
      <dgm:prSet/>
      <dgm:spPr/>
      <dgm:t>
        <a:bodyPr/>
        <a:lstStyle/>
        <a:p>
          <a:endParaRPr lang="en-US" sz="2400"/>
        </a:p>
      </dgm:t>
    </dgm:pt>
    <dgm:pt modelId="{E077AC77-A7FB-42ED-8B7D-D978BD97FF1B}" type="pres">
      <dgm:prSet presAssocID="{504E262A-93A2-4227-AB1E-E2BF52F92A75}" presName="Name0" presStyleCnt="0">
        <dgm:presLayoutVars>
          <dgm:chMax val="7"/>
          <dgm:chPref val="7"/>
          <dgm:dir/>
        </dgm:presLayoutVars>
      </dgm:prSet>
      <dgm:spPr/>
      <dgm:t>
        <a:bodyPr/>
        <a:lstStyle/>
        <a:p>
          <a:endParaRPr lang="en-IN"/>
        </a:p>
      </dgm:t>
    </dgm:pt>
    <dgm:pt modelId="{63608C65-D129-41E3-A406-E53D81AC6FC5}" type="pres">
      <dgm:prSet presAssocID="{504E262A-93A2-4227-AB1E-E2BF52F92A75}" presName="Name1" presStyleCnt="0"/>
      <dgm:spPr/>
    </dgm:pt>
    <dgm:pt modelId="{74CD2801-4A8D-4A99-8479-B228F5F63F46}" type="pres">
      <dgm:prSet presAssocID="{504E262A-93A2-4227-AB1E-E2BF52F92A75}" presName="cycle" presStyleCnt="0"/>
      <dgm:spPr/>
    </dgm:pt>
    <dgm:pt modelId="{81086EA5-A0C8-42E1-91E8-52DAD668E067}" type="pres">
      <dgm:prSet presAssocID="{504E262A-93A2-4227-AB1E-E2BF52F92A75}" presName="srcNode" presStyleLbl="node1" presStyleIdx="0" presStyleCnt="4"/>
      <dgm:spPr/>
    </dgm:pt>
    <dgm:pt modelId="{1B969B16-1071-4DA8-9F25-5F7741F6C688}" type="pres">
      <dgm:prSet presAssocID="{504E262A-93A2-4227-AB1E-E2BF52F92A75}" presName="conn" presStyleLbl="parChTrans1D2" presStyleIdx="0" presStyleCnt="1"/>
      <dgm:spPr/>
      <dgm:t>
        <a:bodyPr/>
        <a:lstStyle/>
        <a:p>
          <a:endParaRPr lang="en-IN"/>
        </a:p>
      </dgm:t>
    </dgm:pt>
    <dgm:pt modelId="{A9451CE1-47E9-4FC3-BBDC-2C58013ACC2A}" type="pres">
      <dgm:prSet presAssocID="{504E262A-93A2-4227-AB1E-E2BF52F92A75}" presName="extraNode" presStyleLbl="node1" presStyleIdx="0" presStyleCnt="4"/>
      <dgm:spPr/>
    </dgm:pt>
    <dgm:pt modelId="{F6CEF456-519C-407C-AEB7-AD7F3AB5A9F0}" type="pres">
      <dgm:prSet presAssocID="{504E262A-93A2-4227-AB1E-E2BF52F92A75}" presName="dstNode" presStyleLbl="node1" presStyleIdx="0" presStyleCnt="4"/>
      <dgm:spPr/>
    </dgm:pt>
    <dgm:pt modelId="{2ED58050-EBA1-4A57-B030-08596D325E6B}" type="pres">
      <dgm:prSet presAssocID="{52B5128E-425C-4AC8-84FB-D8924C44F13A}" presName="text_1" presStyleLbl="node1" presStyleIdx="0" presStyleCnt="4">
        <dgm:presLayoutVars>
          <dgm:bulletEnabled val="1"/>
        </dgm:presLayoutVars>
      </dgm:prSet>
      <dgm:spPr/>
      <dgm:t>
        <a:bodyPr/>
        <a:lstStyle/>
        <a:p>
          <a:endParaRPr lang="en-IN"/>
        </a:p>
      </dgm:t>
    </dgm:pt>
    <dgm:pt modelId="{3D9F69C6-CD29-4AC1-8D97-82755889CAFD}" type="pres">
      <dgm:prSet presAssocID="{52B5128E-425C-4AC8-84FB-D8924C44F13A}" presName="accent_1" presStyleCnt="0"/>
      <dgm:spPr/>
    </dgm:pt>
    <dgm:pt modelId="{1CBE6429-5661-45F4-9347-9874132346B6}" type="pres">
      <dgm:prSet presAssocID="{52B5128E-425C-4AC8-84FB-D8924C44F13A}" presName="accentRepeatNode" presStyleLbl="solidFgAcc1" presStyleIdx="0" presStyleCnt="4"/>
      <dgm:spPr/>
    </dgm:pt>
    <dgm:pt modelId="{3B70B307-18DD-4B0F-B3E6-0921E0B649C4}" type="pres">
      <dgm:prSet presAssocID="{F8B6A9E8-F0F8-4C29-8865-A2E5713D99F6}" presName="text_2" presStyleLbl="node1" presStyleIdx="1" presStyleCnt="4" custScaleY="145683">
        <dgm:presLayoutVars>
          <dgm:bulletEnabled val="1"/>
        </dgm:presLayoutVars>
      </dgm:prSet>
      <dgm:spPr/>
      <dgm:t>
        <a:bodyPr/>
        <a:lstStyle/>
        <a:p>
          <a:endParaRPr lang="en-IN"/>
        </a:p>
      </dgm:t>
    </dgm:pt>
    <dgm:pt modelId="{3DB64010-8716-4CC9-8CF2-460FD8099458}" type="pres">
      <dgm:prSet presAssocID="{F8B6A9E8-F0F8-4C29-8865-A2E5713D99F6}" presName="accent_2" presStyleCnt="0"/>
      <dgm:spPr/>
    </dgm:pt>
    <dgm:pt modelId="{F39BA184-817F-4E2D-9FA6-88863DED3F32}" type="pres">
      <dgm:prSet presAssocID="{F8B6A9E8-F0F8-4C29-8865-A2E5713D99F6}" presName="accentRepeatNode" presStyleLbl="solidFgAcc1" presStyleIdx="1" presStyleCnt="4"/>
      <dgm:spPr/>
    </dgm:pt>
    <dgm:pt modelId="{766FEB95-BBB5-49B7-8AE9-A7B7F97DA4D9}" type="pres">
      <dgm:prSet presAssocID="{DD43E763-AC9B-4E71-A232-134E5D61F59D}" presName="text_3" presStyleLbl="node1" presStyleIdx="2" presStyleCnt="4" custScaleY="145683">
        <dgm:presLayoutVars>
          <dgm:bulletEnabled val="1"/>
        </dgm:presLayoutVars>
      </dgm:prSet>
      <dgm:spPr/>
      <dgm:t>
        <a:bodyPr/>
        <a:lstStyle/>
        <a:p>
          <a:endParaRPr lang="en-IN"/>
        </a:p>
      </dgm:t>
    </dgm:pt>
    <dgm:pt modelId="{D9681130-B875-443D-8305-7AFB66162351}" type="pres">
      <dgm:prSet presAssocID="{DD43E763-AC9B-4E71-A232-134E5D61F59D}" presName="accent_3" presStyleCnt="0"/>
      <dgm:spPr/>
    </dgm:pt>
    <dgm:pt modelId="{BD168C1E-8396-4AAF-A47D-1083B26E99EA}" type="pres">
      <dgm:prSet presAssocID="{DD43E763-AC9B-4E71-A232-134E5D61F59D}" presName="accentRepeatNode" presStyleLbl="solidFgAcc1" presStyleIdx="2" presStyleCnt="4"/>
      <dgm:spPr/>
    </dgm:pt>
    <dgm:pt modelId="{2EE75E94-07D0-42FB-8706-CA6D1236DB79}" type="pres">
      <dgm:prSet presAssocID="{217DA832-37C1-420C-BDBE-905A522D0FDF}" presName="text_4" presStyleLbl="node1" presStyleIdx="3" presStyleCnt="4">
        <dgm:presLayoutVars>
          <dgm:bulletEnabled val="1"/>
        </dgm:presLayoutVars>
      </dgm:prSet>
      <dgm:spPr/>
      <dgm:t>
        <a:bodyPr/>
        <a:lstStyle/>
        <a:p>
          <a:endParaRPr lang="en-IN"/>
        </a:p>
      </dgm:t>
    </dgm:pt>
    <dgm:pt modelId="{387896BC-51AA-4744-A0DC-B5BBA286D3CE}" type="pres">
      <dgm:prSet presAssocID="{217DA832-37C1-420C-BDBE-905A522D0FDF}" presName="accent_4" presStyleCnt="0"/>
      <dgm:spPr/>
    </dgm:pt>
    <dgm:pt modelId="{3B3AA9E3-1FBB-4847-984B-A591BADAC654}" type="pres">
      <dgm:prSet presAssocID="{217DA832-37C1-420C-BDBE-905A522D0FDF}" presName="accentRepeatNode" presStyleLbl="solidFgAcc1" presStyleIdx="3" presStyleCnt="4"/>
      <dgm:spPr/>
    </dgm:pt>
  </dgm:ptLst>
  <dgm:cxnLst>
    <dgm:cxn modelId="{2F9E5763-88BC-4CD6-89DD-B2D03D552D25}" type="presOf" srcId="{217DA832-37C1-420C-BDBE-905A522D0FDF}" destId="{2EE75E94-07D0-42FB-8706-CA6D1236DB79}" srcOrd="0" destOrd="0" presId="urn:microsoft.com/office/officeart/2008/layout/VerticalCurvedList"/>
    <dgm:cxn modelId="{B38D8231-E3C5-4DCC-8AC4-FFEAE9F73008}" type="presOf" srcId="{52B5128E-425C-4AC8-84FB-D8924C44F13A}" destId="{2ED58050-EBA1-4A57-B030-08596D325E6B}" srcOrd="0" destOrd="0" presId="urn:microsoft.com/office/officeart/2008/layout/VerticalCurvedList"/>
    <dgm:cxn modelId="{766205F0-8B03-4F4A-A3E5-C64C788D0836}" srcId="{504E262A-93A2-4227-AB1E-E2BF52F92A75}" destId="{DD43E763-AC9B-4E71-A232-134E5D61F59D}" srcOrd="2" destOrd="0" parTransId="{7C28495D-79FD-4A25-9BD1-31ABDA189C62}" sibTransId="{1C2C81EB-C450-41C9-ADA4-5731BE4FC320}"/>
    <dgm:cxn modelId="{3EF58FA3-A92D-4361-82CB-C3EA2CEA3909}" type="presOf" srcId="{504E262A-93A2-4227-AB1E-E2BF52F92A75}" destId="{E077AC77-A7FB-42ED-8B7D-D978BD97FF1B}" srcOrd="0" destOrd="0" presId="urn:microsoft.com/office/officeart/2008/layout/VerticalCurvedList"/>
    <dgm:cxn modelId="{F34283E5-333F-4DC7-931B-21F8FB848F37}" srcId="{504E262A-93A2-4227-AB1E-E2BF52F92A75}" destId="{217DA832-37C1-420C-BDBE-905A522D0FDF}" srcOrd="3" destOrd="0" parTransId="{2D7C1FA3-4903-494B-8FC1-F54451A7DCE0}" sibTransId="{3135368F-2E05-490E-BD05-EC656927C35D}"/>
    <dgm:cxn modelId="{8BBBA5C4-3A16-4792-A21C-A3C7AD7EBEFC}" srcId="{504E262A-93A2-4227-AB1E-E2BF52F92A75}" destId="{F8B6A9E8-F0F8-4C29-8865-A2E5713D99F6}" srcOrd="1" destOrd="0" parTransId="{1208D35F-ECC9-4CE6-8FDA-4E996EDE18D1}" sibTransId="{54A3D61B-6E66-4A22-B3DE-53DCFD427F82}"/>
    <dgm:cxn modelId="{FB0EB3D9-2B34-40EF-97FF-290ED7E2FDA3}" srcId="{504E262A-93A2-4227-AB1E-E2BF52F92A75}" destId="{52B5128E-425C-4AC8-84FB-D8924C44F13A}" srcOrd="0" destOrd="0" parTransId="{3837F52C-0E8D-4F11-A44A-B9483B8FE980}" sibTransId="{45E83264-7F0A-4A2D-9D67-64FC8C6AA592}"/>
    <dgm:cxn modelId="{21A956D0-8E22-467A-B908-0008462252CD}" type="presOf" srcId="{45E83264-7F0A-4A2D-9D67-64FC8C6AA592}" destId="{1B969B16-1071-4DA8-9F25-5F7741F6C688}" srcOrd="0" destOrd="0" presId="urn:microsoft.com/office/officeart/2008/layout/VerticalCurvedList"/>
    <dgm:cxn modelId="{39492908-FA35-4BB0-BFE6-591815A13353}" type="presOf" srcId="{F8B6A9E8-F0F8-4C29-8865-A2E5713D99F6}" destId="{3B70B307-18DD-4B0F-B3E6-0921E0B649C4}" srcOrd="0" destOrd="0" presId="urn:microsoft.com/office/officeart/2008/layout/VerticalCurvedList"/>
    <dgm:cxn modelId="{4D669833-7860-46B1-9B91-3428C2D6C72F}" type="presOf" srcId="{DD43E763-AC9B-4E71-A232-134E5D61F59D}" destId="{766FEB95-BBB5-49B7-8AE9-A7B7F97DA4D9}" srcOrd="0" destOrd="0" presId="urn:microsoft.com/office/officeart/2008/layout/VerticalCurvedList"/>
    <dgm:cxn modelId="{EC54A924-02FD-420F-ACA3-3692E5857E90}" type="presParOf" srcId="{E077AC77-A7FB-42ED-8B7D-D978BD97FF1B}" destId="{63608C65-D129-41E3-A406-E53D81AC6FC5}" srcOrd="0" destOrd="0" presId="urn:microsoft.com/office/officeart/2008/layout/VerticalCurvedList"/>
    <dgm:cxn modelId="{13C361A4-8322-4F0B-91B1-5B0362DEE3F3}" type="presParOf" srcId="{63608C65-D129-41E3-A406-E53D81AC6FC5}" destId="{74CD2801-4A8D-4A99-8479-B228F5F63F46}" srcOrd="0" destOrd="0" presId="urn:microsoft.com/office/officeart/2008/layout/VerticalCurvedList"/>
    <dgm:cxn modelId="{9D05A860-D011-4456-B4D8-A5661FC76C3B}" type="presParOf" srcId="{74CD2801-4A8D-4A99-8479-B228F5F63F46}" destId="{81086EA5-A0C8-42E1-91E8-52DAD668E067}" srcOrd="0" destOrd="0" presId="urn:microsoft.com/office/officeart/2008/layout/VerticalCurvedList"/>
    <dgm:cxn modelId="{272ECE93-0D63-4340-B03C-53A842458C5F}" type="presParOf" srcId="{74CD2801-4A8D-4A99-8479-B228F5F63F46}" destId="{1B969B16-1071-4DA8-9F25-5F7741F6C688}" srcOrd="1" destOrd="0" presId="urn:microsoft.com/office/officeart/2008/layout/VerticalCurvedList"/>
    <dgm:cxn modelId="{B99C0C17-D325-4996-8490-105B6FCD2E38}" type="presParOf" srcId="{74CD2801-4A8D-4A99-8479-B228F5F63F46}" destId="{A9451CE1-47E9-4FC3-BBDC-2C58013ACC2A}" srcOrd="2" destOrd="0" presId="urn:microsoft.com/office/officeart/2008/layout/VerticalCurvedList"/>
    <dgm:cxn modelId="{62367E32-32E0-419D-A477-A358F9C507DD}" type="presParOf" srcId="{74CD2801-4A8D-4A99-8479-B228F5F63F46}" destId="{F6CEF456-519C-407C-AEB7-AD7F3AB5A9F0}" srcOrd="3" destOrd="0" presId="urn:microsoft.com/office/officeart/2008/layout/VerticalCurvedList"/>
    <dgm:cxn modelId="{98C961FA-74DC-4208-87A7-941267E5FE42}" type="presParOf" srcId="{63608C65-D129-41E3-A406-E53D81AC6FC5}" destId="{2ED58050-EBA1-4A57-B030-08596D325E6B}" srcOrd="1" destOrd="0" presId="urn:microsoft.com/office/officeart/2008/layout/VerticalCurvedList"/>
    <dgm:cxn modelId="{C4C8BFE1-7511-43B0-82F8-D7BE2F3DDD49}" type="presParOf" srcId="{63608C65-D129-41E3-A406-E53D81AC6FC5}" destId="{3D9F69C6-CD29-4AC1-8D97-82755889CAFD}" srcOrd="2" destOrd="0" presId="urn:microsoft.com/office/officeart/2008/layout/VerticalCurvedList"/>
    <dgm:cxn modelId="{26D4521A-BC03-4ECA-9E03-DCFA182EC6C7}" type="presParOf" srcId="{3D9F69C6-CD29-4AC1-8D97-82755889CAFD}" destId="{1CBE6429-5661-45F4-9347-9874132346B6}" srcOrd="0" destOrd="0" presId="urn:microsoft.com/office/officeart/2008/layout/VerticalCurvedList"/>
    <dgm:cxn modelId="{1AEB9C11-0C53-4009-892C-66948014FBF2}" type="presParOf" srcId="{63608C65-D129-41E3-A406-E53D81AC6FC5}" destId="{3B70B307-18DD-4B0F-B3E6-0921E0B649C4}" srcOrd="3" destOrd="0" presId="urn:microsoft.com/office/officeart/2008/layout/VerticalCurvedList"/>
    <dgm:cxn modelId="{3A1A181F-6EE5-476A-85B8-7C5880D792E3}" type="presParOf" srcId="{63608C65-D129-41E3-A406-E53D81AC6FC5}" destId="{3DB64010-8716-4CC9-8CF2-460FD8099458}" srcOrd="4" destOrd="0" presId="urn:microsoft.com/office/officeart/2008/layout/VerticalCurvedList"/>
    <dgm:cxn modelId="{B4B1F7F5-93F4-4203-898E-D65ABCA86B5F}" type="presParOf" srcId="{3DB64010-8716-4CC9-8CF2-460FD8099458}" destId="{F39BA184-817F-4E2D-9FA6-88863DED3F32}" srcOrd="0" destOrd="0" presId="urn:microsoft.com/office/officeart/2008/layout/VerticalCurvedList"/>
    <dgm:cxn modelId="{AEC75CF2-D37D-47A2-9156-134684143FEC}" type="presParOf" srcId="{63608C65-D129-41E3-A406-E53D81AC6FC5}" destId="{766FEB95-BBB5-49B7-8AE9-A7B7F97DA4D9}" srcOrd="5" destOrd="0" presId="urn:microsoft.com/office/officeart/2008/layout/VerticalCurvedList"/>
    <dgm:cxn modelId="{16F20426-0EB3-41B9-819C-ACBB2F7CC596}" type="presParOf" srcId="{63608C65-D129-41E3-A406-E53D81AC6FC5}" destId="{D9681130-B875-443D-8305-7AFB66162351}" srcOrd="6" destOrd="0" presId="urn:microsoft.com/office/officeart/2008/layout/VerticalCurvedList"/>
    <dgm:cxn modelId="{420C8C45-3953-47C8-B7C6-305313A51BEE}" type="presParOf" srcId="{D9681130-B875-443D-8305-7AFB66162351}" destId="{BD168C1E-8396-4AAF-A47D-1083B26E99EA}" srcOrd="0" destOrd="0" presId="urn:microsoft.com/office/officeart/2008/layout/VerticalCurvedList"/>
    <dgm:cxn modelId="{09E4F126-5B5A-48F9-8466-670AA07225EB}" type="presParOf" srcId="{63608C65-D129-41E3-A406-E53D81AC6FC5}" destId="{2EE75E94-07D0-42FB-8706-CA6D1236DB79}" srcOrd="7" destOrd="0" presId="urn:microsoft.com/office/officeart/2008/layout/VerticalCurvedList"/>
    <dgm:cxn modelId="{5691B39B-1662-49B9-ABC9-E0DCDB19D1C9}" type="presParOf" srcId="{63608C65-D129-41E3-A406-E53D81AC6FC5}" destId="{387896BC-51AA-4744-A0DC-B5BBA286D3CE}" srcOrd="8" destOrd="0" presId="urn:microsoft.com/office/officeart/2008/layout/VerticalCurvedList"/>
    <dgm:cxn modelId="{25D9409F-2222-4B28-AEDB-C94E5088C37D}" type="presParOf" srcId="{387896BC-51AA-4744-A0DC-B5BBA286D3CE}" destId="{3B3AA9E3-1FBB-4847-984B-A591BADAC65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6DF4FFE-3281-4B26-BF64-3AD3D259F9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43D94CF-C661-4661-975F-B8C39F869FB1}">
      <dgm:prSet custT="1"/>
      <dgm:spPr/>
      <dgm:t>
        <a:bodyPr/>
        <a:lstStyle/>
        <a:p>
          <a:pPr rtl="0"/>
          <a:r>
            <a:rPr lang="en-US" sz="2400" dirty="0"/>
            <a:t>Used to identify known vulnerabilities</a:t>
          </a:r>
        </a:p>
      </dgm:t>
    </dgm:pt>
    <dgm:pt modelId="{56B4BC47-6384-4282-94AE-E3132753F0E7}" type="parTrans" cxnId="{DA030157-0DDC-4BA9-94D2-1FA7B7A84C9D}">
      <dgm:prSet/>
      <dgm:spPr/>
      <dgm:t>
        <a:bodyPr/>
        <a:lstStyle/>
        <a:p>
          <a:endParaRPr lang="en-US" sz="2400"/>
        </a:p>
      </dgm:t>
    </dgm:pt>
    <dgm:pt modelId="{94E35A73-10FB-4DF3-B2BD-BB5EB02762E6}" type="sibTrans" cxnId="{DA030157-0DDC-4BA9-94D2-1FA7B7A84C9D}">
      <dgm:prSet/>
      <dgm:spPr/>
      <dgm:t>
        <a:bodyPr/>
        <a:lstStyle/>
        <a:p>
          <a:endParaRPr lang="en-US" sz="2400"/>
        </a:p>
      </dgm:t>
    </dgm:pt>
    <dgm:pt modelId="{25F35BA0-5B9B-4F4F-A162-72004C802788}">
      <dgm:prSet custT="1"/>
      <dgm:spPr/>
      <dgm:t>
        <a:bodyPr/>
        <a:lstStyle/>
        <a:p>
          <a:pPr rtl="0"/>
          <a:r>
            <a:rPr lang="en-US" sz="2400" dirty="0"/>
            <a:t>Not typically stealthy</a:t>
          </a:r>
        </a:p>
      </dgm:t>
    </dgm:pt>
    <dgm:pt modelId="{8A06CB9A-BDB4-4C87-8F71-700B96551CF4}" type="parTrans" cxnId="{D16A1434-C712-41E8-B5A1-27BF5F331ACB}">
      <dgm:prSet/>
      <dgm:spPr/>
      <dgm:t>
        <a:bodyPr/>
        <a:lstStyle/>
        <a:p>
          <a:endParaRPr lang="en-US" sz="2400"/>
        </a:p>
      </dgm:t>
    </dgm:pt>
    <dgm:pt modelId="{35A949C0-D284-43F1-A05D-21E1F4689818}" type="sibTrans" cxnId="{D16A1434-C712-41E8-B5A1-27BF5F331ACB}">
      <dgm:prSet/>
      <dgm:spPr/>
      <dgm:t>
        <a:bodyPr/>
        <a:lstStyle/>
        <a:p>
          <a:endParaRPr lang="en-US" sz="2400"/>
        </a:p>
      </dgm:t>
    </dgm:pt>
    <dgm:pt modelId="{0751F63F-F1A7-40BD-A86F-D86D4B031329}">
      <dgm:prSet custT="1"/>
      <dgm:spPr/>
      <dgm:t>
        <a:bodyPr/>
        <a:lstStyle/>
        <a:p>
          <a:pPr rtl="0"/>
          <a:r>
            <a:rPr lang="en-US" sz="2400" dirty="0"/>
            <a:t>Generally performed by automated means</a:t>
          </a:r>
        </a:p>
      </dgm:t>
    </dgm:pt>
    <dgm:pt modelId="{1DFD854C-A4AB-4E6B-B17A-2195A33FD984}" type="parTrans" cxnId="{44E52A8A-9F82-4238-B3C2-D37E6353203E}">
      <dgm:prSet/>
      <dgm:spPr/>
      <dgm:t>
        <a:bodyPr/>
        <a:lstStyle/>
        <a:p>
          <a:endParaRPr lang="en-US" sz="2400"/>
        </a:p>
      </dgm:t>
    </dgm:pt>
    <dgm:pt modelId="{4CF9D218-2ECB-4865-9E66-B87332AC7E35}" type="sibTrans" cxnId="{44E52A8A-9F82-4238-B3C2-D37E6353203E}">
      <dgm:prSet/>
      <dgm:spPr/>
      <dgm:t>
        <a:bodyPr/>
        <a:lstStyle/>
        <a:p>
          <a:endParaRPr lang="en-US" sz="2400"/>
        </a:p>
      </dgm:t>
    </dgm:pt>
    <dgm:pt modelId="{8F2BB755-FDDD-45D6-A0FA-8D4EE3171284}">
      <dgm:prSet custT="1"/>
      <dgm:spPr/>
      <dgm:t>
        <a:bodyPr/>
        <a:lstStyle/>
        <a:p>
          <a:pPr rtl="0"/>
          <a:r>
            <a:rPr lang="en-US" sz="2400" dirty="0"/>
            <a:t>May only catch problems that are already known</a:t>
          </a:r>
        </a:p>
      </dgm:t>
    </dgm:pt>
    <dgm:pt modelId="{C7EC018E-4E42-4996-8FBA-3E424FB7740A}" type="parTrans" cxnId="{149D40EA-3DF9-4024-82AA-FF7D286D26CF}">
      <dgm:prSet/>
      <dgm:spPr/>
      <dgm:t>
        <a:bodyPr/>
        <a:lstStyle/>
        <a:p>
          <a:endParaRPr lang="en-US" sz="2400"/>
        </a:p>
      </dgm:t>
    </dgm:pt>
    <dgm:pt modelId="{534FC1D7-1EB4-41E2-A6AD-24481B89CFBA}" type="sibTrans" cxnId="{149D40EA-3DF9-4024-82AA-FF7D286D26CF}">
      <dgm:prSet/>
      <dgm:spPr/>
      <dgm:t>
        <a:bodyPr/>
        <a:lstStyle/>
        <a:p>
          <a:endParaRPr lang="en-US" sz="2400"/>
        </a:p>
      </dgm:t>
    </dgm:pt>
    <dgm:pt modelId="{C077A82C-9368-4707-8F87-9E1D89B1483F}">
      <dgm:prSet custT="1"/>
      <dgm:spPr/>
      <dgm:t>
        <a:bodyPr/>
        <a:lstStyle/>
        <a:p>
          <a:pPr rtl="0"/>
          <a:r>
            <a:rPr lang="en-US" sz="2400" dirty="0"/>
            <a:t>Not a good choice if trying to simulate an attack</a:t>
          </a:r>
        </a:p>
      </dgm:t>
    </dgm:pt>
    <dgm:pt modelId="{2DDBEC95-42E8-4B8F-940C-7422D748F690}" type="parTrans" cxnId="{2795F75A-879D-4C2F-82E8-39D8490C895D}">
      <dgm:prSet/>
      <dgm:spPr/>
      <dgm:t>
        <a:bodyPr/>
        <a:lstStyle/>
        <a:p>
          <a:endParaRPr lang="en-US" sz="2400"/>
        </a:p>
      </dgm:t>
    </dgm:pt>
    <dgm:pt modelId="{B271406B-2ACE-4BEF-B4DE-01E751B5694B}" type="sibTrans" cxnId="{2795F75A-879D-4C2F-82E8-39D8490C895D}">
      <dgm:prSet/>
      <dgm:spPr/>
      <dgm:t>
        <a:bodyPr/>
        <a:lstStyle/>
        <a:p>
          <a:endParaRPr lang="en-US" sz="2400"/>
        </a:p>
      </dgm:t>
    </dgm:pt>
    <dgm:pt modelId="{4B058B2D-EC9E-4618-AB4A-5E5E1A713654}" type="pres">
      <dgm:prSet presAssocID="{66DF4FFE-3281-4B26-BF64-3AD3D259F9E7}" presName="linear" presStyleCnt="0">
        <dgm:presLayoutVars>
          <dgm:animLvl val="lvl"/>
          <dgm:resizeHandles val="exact"/>
        </dgm:presLayoutVars>
      </dgm:prSet>
      <dgm:spPr/>
      <dgm:t>
        <a:bodyPr/>
        <a:lstStyle/>
        <a:p>
          <a:endParaRPr lang="en-IN"/>
        </a:p>
      </dgm:t>
    </dgm:pt>
    <dgm:pt modelId="{61712CE3-DD37-4BC7-80A8-F742D9AD552D}" type="pres">
      <dgm:prSet presAssocID="{943D94CF-C661-4661-975F-B8C39F869FB1}" presName="parentText" presStyleLbl="node1" presStyleIdx="0" presStyleCnt="5">
        <dgm:presLayoutVars>
          <dgm:chMax val="0"/>
          <dgm:bulletEnabled val="1"/>
        </dgm:presLayoutVars>
      </dgm:prSet>
      <dgm:spPr/>
      <dgm:t>
        <a:bodyPr/>
        <a:lstStyle/>
        <a:p>
          <a:endParaRPr lang="en-IN"/>
        </a:p>
      </dgm:t>
    </dgm:pt>
    <dgm:pt modelId="{56173ADB-CCDE-43A1-8203-C4E0A6A80622}" type="pres">
      <dgm:prSet presAssocID="{94E35A73-10FB-4DF3-B2BD-BB5EB02762E6}" presName="spacer" presStyleCnt="0"/>
      <dgm:spPr/>
    </dgm:pt>
    <dgm:pt modelId="{584BFC71-F6AF-495B-B948-B01C5DDA0C09}" type="pres">
      <dgm:prSet presAssocID="{25F35BA0-5B9B-4F4F-A162-72004C802788}" presName="parentText" presStyleLbl="node1" presStyleIdx="1" presStyleCnt="5">
        <dgm:presLayoutVars>
          <dgm:chMax val="0"/>
          <dgm:bulletEnabled val="1"/>
        </dgm:presLayoutVars>
      </dgm:prSet>
      <dgm:spPr/>
      <dgm:t>
        <a:bodyPr/>
        <a:lstStyle/>
        <a:p>
          <a:endParaRPr lang="en-IN"/>
        </a:p>
      </dgm:t>
    </dgm:pt>
    <dgm:pt modelId="{F5E63C19-072A-4748-A7D3-C460664FE6C8}" type="pres">
      <dgm:prSet presAssocID="{35A949C0-D284-43F1-A05D-21E1F4689818}" presName="spacer" presStyleCnt="0"/>
      <dgm:spPr/>
    </dgm:pt>
    <dgm:pt modelId="{AE4EB567-6F00-477D-833E-81D0EA018FBD}" type="pres">
      <dgm:prSet presAssocID="{0751F63F-F1A7-40BD-A86F-D86D4B031329}" presName="parentText" presStyleLbl="node1" presStyleIdx="2" presStyleCnt="5">
        <dgm:presLayoutVars>
          <dgm:chMax val="0"/>
          <dgm:bulletEnabled val="1"/>
        </dgm:presLayoutVars>
      </dgm:prSet>
      <dgm:spPr/>
      <dgm:t>
        <a:bodyPr/>
        <a:lstStyle/>
        <a:p>
          <a:endParaRPr lang="en-IN"/>
        </a:p>
      </dgm:t>
    </dgm:pt>
    <dgm:pt modelId="{E60E8D62-DF68-4A79-B3D8-3A41B5B9B05E}" type="pres">
      <dgm:prSet presAssocID="{4CF9D218-2ECB-4865-9E66-B87332AC7E35}" presName="spacer" presStyleCnt="0"/>
      <dgm:spPr/>
    </dgm:pt>
    <dgm:pt modelId="{AB8F0B00-CEA2-4A32-8F0A-999F7DB88CA0}" type="pres">
      <dgm:prSet presAssocID="{8F2BB755-FDDD-45D6-A0FA-8D4EE3171284}" presName="parentText" presStyleLbl="node1" presStyleIdx="3" presStyleCnt="5">
        <dgm:presLayoutVars>
          <dgm:chMax val="0"/>
          <dgm:bulletEnabled val="1"/>
        </dgm:presLayoutVars>
      </dgm:prSet>
      <dgm:spPr/>
      <dgm:t>
        <a:bodyPr/>
        <a:lstStyle/>
        <a:p>
          <a:endParaRPr lang="en-IN"/>
        </a:p>
      </dgm:t>
    </dgm:pt>
    <dgm:pt modelId="{0A2CCE17-F319-451B-898E-FDFF1EC18725}" type="pres">
      <dgm:prSet presAssocID="{534FC1D7-1EB4-41E2-A6AD-24481B89CFBA}" presName="spacer" presStyleCnt="0"/>
      <dgm:spPr/>
    </dgm:pt>
    <dgm:pt modelId="{96BB4697-A5AD-45E9-B0DD-1D0E0F9BF820}" type="pres">
      <dgm:prSet presAssocID="{C077A82C-9368-4707-8F87-9E1D89B1483F}" presName="parentText" presStyleLbl="node1" presStyleIdx="4" presStyleCnt="5">
        <dgm:presLayoutVars>
          <dgm:chMax val="0"/>
          <dgm:bulletEnabled val="1"/>
        </dgm:presLayoutVars>
      </dgm:prSet>
      <dgm:spPr/>
      <dgm:t>
        <a:bodyPr/>
        <a:lstStyle/>
        <a:p>
          <a:endParaRPr lang="en-IN"/>
        </a:p>
      </dgm:t>
    </dgm:pt>
  </dgm:ptLst>
  <dgm:cxnLst>
    <dgm:cxn modelId="{0471B54E-3FFA-45D1-89EF-80325EA0BDD5}" type="presOf" srcId="{C077A82C-9368-4707-8F87-9E1D89B1483F}" destId="{96BB4697-A5AD-45E9-B0DD-1D0E0F9BF820}" srcOrd="0" destOrd="0" presId="urn:microsoft.com/office/officeart/2005/8/layout/vList2"/>
    <dgm:cxn modelId="{2795F75A-879D-4C2F-82E8-39D8490C895D}" srcId="{66DF4FFE-3281-4B26-BF64-3AD3D259F9E7}" destId="{C077A82C-9368-4707-8F87-9E1D89B1483F}" srcOrd="4" destOrd="0" parTransId="{2DDBEC95-42E8-4B8F-940C-7422D748F690}" sibTransId="{B271406B-2ACE-4BEF-B4DE-01E751B5694B}"/>
    <dgm:cxn modelId="{D16A1434-C712-41E8-B5A1-27BF5F331ACB}" srcId="{66DF4FFE-3281-4B26-BF64-3AD3D259F9E7}" destId="{25F35BA0-5B9B-4F4F-A162-72004C802788}" srcOrd="1" destOrd="0" parTransId="{8A06CB9A-BDB4-4C87-8F71-700B96551CF4}" sibTransId="{35A949C0-D284-43F1-A05D-21E1F4689818}"/>
    <dgm:cxn modelId="{9F5D3141-29A4-4916-A822-3030154C27E1}" type="presOf" srcId="{66DF4FFE-3281-4B26-BF64-3AD3D259F9E7}" destId="{4B058B2D-EC9E-4618-AB4A-5E5E1A713654}" srcOrd="0" destOrd="0" presId="urn:microsoft.com/office/officeart/2005/8/layout/vList2"/>
    <dgm:cxn modelId="{149D40EA-3DF9-4024-82AA-FF7D286D26CF}" srcId="{66DF4FFE-3281-4B26-BF64-3AD3D259F9E7}" destId="{8F2BB755-FDDD-45D6-A0FA-8D4EE3171284}" srcOrd="3" destOrd="0" parTransId="{C7EC018E-4E42-4996-8FBA-3E424FB7740A}" sibTransId="{534FC1D7-1EB4-41E2-A6AD-24481B89CFBA}"/>
    <dgm:cxn modelId="{2806C293-D2BE-422A-90AB-5F6576772F10}" type="presOf" srcId="{8F2BB755-FDDD-45D6-A0FA-8D4EE3171284}" destId="{AB8F0B00-CEA2-4A32-8F0A-999F7DB88CA0}" srcOrd="0" destOrd="0" presId="urn:microsoft.com/office/officeart/2005/8/layout/vList2"/>
    <dgm:cxn modelId="{D6E2DC18-DD93-45E1-95B1-750785DCA134}" type="presOf" srcId="{943D94CF-C661-4661-975F-B8C39F869FB1}" destId="{61712CE3-DD37-4BC7-80A8-F742D9AD552D}" srcOrd="0" destOrd="0" presId="urn:microsoft.com/office/officeart/2005/8/layout/vList2"/>
    <dgm:cxn modelId="{DA030157-0DDC-4BA9-94D2-1FA7B7A84C9D}" srcId="{66DF4FFE-3281-4B26-BF64-3AD3D259F9E7}" destId="{943D94CF-C661-4661-975F-B8C39F869FB1}" srcOrd="0" destOrd="0" parTransId="{56B4BC47-6384-4282-94AE-E3132753F0E7}" sibTransId="{94E35A73-10FB-4DF3-B2BD-BB5EB02762E6}"/>
    <dgm:cxn modelId="{FBE2A482-E72D-4CD3-B4DD-784C40558114}" type="presOf" srcId="{0751F63F-F1A7-40BD-A86F-D86D4B031329}" destId="{AE4EB567-6F00-477D-833E-81D0EA018FBD}" srcOrd="0" destOrd="0" presId="urn:microsoft.com/office/officeart/2005/8/layout/vList2"/>
    <dgm:cxn modelId="{44E52A8A-9F82-4238-B3C2-D37E6353203E}" srcId="{66DF4FFE-3281-4B26-BF64-3AD3D259F9E7}" destId="{0751F63F-F1A7-40BD-A86F-D86D4B031329}" srcOrd="2" destOrd="0" parTransId="{1DFD854C-A4AB-4E6B-B17A-2195A33FD984}" sibTransId="{4CF9D218-2ECB-4865-9E66-B87332AC7E35}"/>
    <dgm:cxn modelId="{0FB43593-4C1A-455D-8E9C-860F14B375A6}" type="presOf" srcId="{25F35BA0-5B9B-4F4F-A162-72004C802788}" destId="{584BFC71-F6AF-495B-B948-B01C5DDA0C09}" srcOrd="0" destOrd="0" presId="urn:microsoft.com/office/officeart/2005/8/layout/vList2"/>
    <dgm:cxn modelId="{37A82ABF-FC63-4B87-AA50-515CACF5E5A8}" type="presParOf" srcId="{4B058B2D-EC9E-4618-AB4A-5E5E1A713654}" destId="{61712CE3-DD37-4BC7-80A8-F742D9AD552D}" srcOrd="0" destOrd="0" presId="urn:microsoft.com/office/officeart/2005/8/layout/vList2"/>
    <dgm:cxn modelId="{03485E11-610E-4FB7-A3FC-BEE7C6485947}" type="presParOf" srcId="{4B058B2D-EC9E-4618-AB4A-5E5E1A713654}" destId="{56173ADB-CCDE-43A1-8203-C4E0A6A80622}" srcOrd="1" destOrd="0" presId="urn:microsoft.com/office/officeart/2005/8/layout/vList2"/>
    <dgm:cxn modelId="{2C8D69FB-30B1-4846-A2F2-CB4FC3AA3D6B}" type="presParOf" srcId="{4B058B2D-EC9E-4618-AB4A-5E5E1A713654}" destId="{584BFC71-F6AF-495B-B948-B01C5DDA0C09}" srcOrd="2" destOrd="0" presId="urn:microsoft.com/office/officeart/2005/8/layout/vList2"/>
    <dgm:cxn modelId="{B4D2937B-7C90-45A4-8FC9-50E631CAE036}" type="presParOf" srcId="{4B058B2D-EC9E-4618-AB4A-5E5E1A713654}" destId="{F5E63C19-072A-4748-A7D3-C460664FE6C8}" srcOrd="3" destOrd="0" presId="urn:microsoft.com/office/officeart/2005/8/layout/vList2"/>
    <dgm:cxn modelId="{772BA219-F0A2-435C-B07C-3FBC84F2E1D0}" type="presParOf" srcId="{4B058B2D-EC9E-4618-AB4A-5E5E1A713654}" destId="{AE4EB567-6F00-477D-833E-81D0EA018FBD}" srcOrd="4" destOrd="0" presId="urn:microsoft.com/office/officeart/2005/8/layout/vList2"/>
    <dgm:cxn modelId="{DE8643DC-63DA-40C9-92BC-BE231F2819BA}" type="presParOf" srcId="{4B058B2D-EC9E-4618-AB4A-5E5E1A713654}" destId="{E60E8D62-DF68-4A79-B3D8-3A41B5B9B05E}" srcOrd="5" destOrd="0" presId="urn:microsoft.com/office/officeart/2005/8/layout/vList2"/>
    <dgm:cxn modelId="{1616FCFA-B344-4414-AB4E-3D1A8BA7083E}" type="presParOf" srcId="{4B058B2D-EC9E-4618-AB4A-5E5E1A713654}" destId="{AB8F0B00-CEA2-4A32-8F0A-999F7DB88CA0}" srcOrd="6" destOrd="0" presId="urn:microsoft.com/office/officeart/2005/8/layout/vList2"/>
    <dgm:cxn modelId="{F1768BC0-139A-45C1-A215-A5E25B80C781}" type="presParOf" srcId="{4B058B2D-EC9E-4618-AB4A-5E5E1A713654}" destId="{0A2CCE17-F319-451B-898E-FDFF1EC18725}" srcOrd="7" destOrd="0" presId="urn:microsoft.com/office/officeart/2005/8/layout/vList2"/>
    <dgm:cxn modelId="{9F563DC5-29E3-4456-B6D1-E6C9F78548E6}" type="presParOf" srcId="{4B058B2D-EC9E-4618-AB4A-5E5E1A713654}" destId="{96BB4697-A5AD-45E9-B0DD-1D0E0F9BF82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959A883-32F1-4F77-BF1D-5EE5F7AFE59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481B730-8C1F-4F9C-8D6C-187366DDBB49}">
      <dgm:prSet custT="1"/>
      <dgm:spPr/>
      <dgm:t>
        <a:bodyPr/>
        <a:lstStyle/>
        <a:p>
          <a:pPr rtl="0"/>
          <a:r>
            <a:rPr lang="en-US" sz="2000" dirty="0"/>
            <a:t>A proxy can lower chances of detection</a:t>
          </a:r>
        </a:p>
      </dgm:t>
    </dgm:pt>
    <dgm:pt modelId="{96C281B5-F12D-4750-A8EB-0911E40146A4}" type="parTrans" cxnId="{70681D0C-42E9-4B8B-B9BF-530A334F196C}">
      <dgm:prSet/>
      <dgm:spPr/>
      <dgm:t>
        <a:bodyPr/>
        <a:lstStyle/>
        <a:p>
          <a:endParaRPr lang="en-US" sz="2400"/>
        </a:p>
      </dgm:t>
    </dgm:pt>
    <dgm:pt modelId="{70E19928-5103-42F6-9925-9B8638CA7AC6}" type="sibTrans" cxnId="{70681D0C-42E9-4B8B-B9BF-530A334F196C}">
      <dgm:prSet/>
      <dgm:spPr/>
      <dgm:t>
        <a:bodyPr/>
        <a:lstStyle/>
        <a:p>
          <a:endParaRPr lang="en-US" sz="2400"/>
        </a:p>
      </dgm:t>
    </dgm:pt>
    <dgm:pt modelId="{798653D4-4000-473C-94AE-CEF76B654B81}">
      <dgm:prSet custT="1"/>
      <dgm:spPr/>
      <dgm:t>
        <a:bodyPr/>
        <a:lstStyle/>
        <a:p>
          <a:pPr rtl="0"/>
          <a:r>
            <a:rPr lang="en-US" sz="2000" dirty="0"/>
            <a:t>Routes traffic through a machine acting as proxy</a:t>
          </a:r>
        </a:p>
      </dgm:t>
    </dgm:pt>
    <dgm:pt modelId="{63140FE7-54BC-4240-A734-6D360A312380}" type="parTrans" cxnId="{F79A3F16-AB2F-4D84-8F4C-D7E21D862DFE}">
      <dgm:prSet/>
      <dgm:spPr/>
      <dgm:t>
        <a:bodyPr/>
        <a:lstStyle/>
        <a:p>
          <a:endParaRPr lang="en-US" sz="2400"/>
        </a:p>
      </dgm:t>
    </dgm:pt>
    <dgm:pt modelId="{21F8A35B-F1AB-4C08-A373-532958C309BD}" type="sibTrans" cxnId="{F79A3F16-AB2F-4D84-8F4C-D7E21D862DFE}">
      <dgm:prSet/>
      <dgm:spPr/>
      <dgm:t>
        <a:bodyPr/>
        <a:lstStyle/>
        <a:p>
          <a:endParaRPr lang="en-US" sz="2400"/>
        </a:p>
      </dgm:t>
    </dgm:pt>
    <dgm:pt modelId="{97A6EC11-1F63-48E4-8640-57D264648062}">
      <dgm:prSet custT="1"/>
      <dgm:spPr/>
      <dgm:t>
        <a:bodyPr/>
        <a:lstStyle/>
        <a:p>
          <a:pPr rtl="0"/>
          <a:r>
            <a:rPr lang="en-US" sz="2000" dirty="0"/>
            <a:t>Can perform content filtering</a:t>
          </a:r>
        </a:p>
      </dgm:t>
    </dgm:pt>
    <dgm:pt modelId="{79183D57-9E93-4B1B-8989-F1044380C978}" type="parTrans" cxnId="{61DEF7BA-286D-49AC-AB69-CD424496BB6D}">
      <dgm:prSet/>
      <dgm:spPr/>
      <dgm:t>
        <a:bodyPr/>
        <a:lstStyle/>
        <a:p>
          <a:endParaRPr lang="en-US" sz="2400"/>
        </a:p>
      </dgm:t>
    </dgm:pt>
    <dgm:pt modelId="{DF4D52C1-8FDC-42DA-B25A-3843D50F2B02}" type="sibTrans" cxnId="{61DEF7BA-286D-49AC-AB69-CD424496BB6D}">
      <dgm:prSet/>
      <dgm:spPr/>
      <dgm:t>
        <a:bodyPr/>
        <a:lstStyle/>
        <a:p>
          <a:endParaRPr lang="en-US" sz="2400"/>
        </a:p>
      </dgm:t>
    </dgm:pt>
    <dgm:pt modelId="{5B0E506C-199B-46BC-B414-9BBC49F55F58}">
      <dgm:prSet custT="1"/>
      <dgm:spPr/>
      <dgm:t>
        <a:bodyPr/>
        <a:lstStyle/>
        <a:p>
          <a:pPr rtl="0"/>
          <a:r>
            <a:rPr lang="en-US" sz="2000" dirty="0"/>
            <a:t>Can provide anonymizing services</a:t>
          </a:r>
        </a:p>
      </dgm:t>
    </dgm:pt>
    <dgm:pt modelId="{19283591-C539-4885-AD7C-B98BF3F9A70E}" type="parTrans" cxnId="{FB6465AE-E1AC-4CC3-AD3E-7A9E06FB7FAC}">
      <dgm:prSet/>
      <dgm:spPr/>
      <dgm:t>
        <a:bodyPr/>
        <a:lstStyle/>
        <a:p>
          <a:endParaRPr lang="en-US" sz="2400"/>
        </a:p>
      </dgm:t>
    </dgm:pt>
    <dgm:pt modelId="{6216DDA6-1F95-4B8E-8E49-FC2445D06756}" type="sibTrans" cxnId="{FB6465AE-E1AC-4CC3-AD3E-7A9E06FB7FAC}">
      <dgm:prSet/>
      <dgm:spPr/>
      <dgm:t>
        <a:bodyPr/>
        <a:lstStyle/>
        <a:p>
          <a:endParaRPr lang="en-US" sz="2400"/>
        </a:p>
      </dgm:t>
    </dgm:pt>
    <dgm:pt modelId="{D0153236-FE1B-4AC2-8F11-9AA4D3ED0330}" type="pres">
      <dgm:prSet presAssocID="{E959A883-32F1-4F77-BF1D-5EE5F7AFE592}" presName="Name0" presStyleCnt="0">
        <dgm:presLayoutVars>
          <dgm:chMax val="7"/>
          <dgm:chPref val="7"/>
          <dgm:dir/>
        </dgm:presLayoutVars>
      </dgm:prSet>
      <dgm:spPr/>
      <dgm:t>
        <a:bodyPr/>
        <a:lstStyle/>
        <a:p>
          <a:endParaRPr lang="en-IN"/>
        </a:p>
      </dgm:t>
    </dgm:pt>
    <dgm:pt modelId="{D2345D51-D1D6-4B5C-8D61-F6072248402D}" type="pres">
      <dgm:prSet presAssocID="{E959A883-32F1-4F77-BF1D-5EE5F7AFE592}" presName="Name1" presStyleCnt="0"/>
      <dgm:spPr/>
    </dgm:pt>
    <dgm:pt modelId="{2839B316-63F6-46A5-8C0F-DEB52F0843CC}" type="pres">
      <dgm:prSet presAssocID="{E959A883-32F1-4F77-BF1D-5EE5F7AFE592}" presName="cycle" presStyleCnt="0"/>
      <dgm:spPr/>
    </dgm:pt>
    <dgm:pt modelId="{9B80721B-BEE4-47A6-A8F2-91EAFCBEA6BA}" type="pres">
      <dgm:prSet presAssocID="{E959A883-32F1-4F77-BF1D-5EE5F7AFE592}" presName="srcNode" presStyleLbl="node1" presStyleIdx="0" presStyleCnt="4"/>
      <dgm:spPr/>
    </dgm:pt>
    <dgm:pt modelId="{5B19F267-AED5-467D-9058-A09AFE687137}" type="pres">
      <dgm:prSet presAssocID="{E959A883-32F1-4F77-BF1D-5EE5F7AFE592}" presName="conn" presStyleLbl="parChTrans1D2" presStyleIdx="0" presStyleCnt="1"/>
      <dgm:spPr/>
      <dgm:t>
        <a:bodyPr/>
        <a:lstStyle/>
        <a:p>
          <a:endParaRPr lang="en-IN"/>
        </a:p>
      </dgm:t>
    </dgm:pt>
    <dgm:pt modelId="{6A8AA0BD-0AE4-4022-A6E9-AEC892E754EA}" type="pres">
      <dgm:prSet presAssocID="{E959A883-32F1-4F77-BF1D-5EE5F7AFE592}" presName="extraNode" presStyleLbl="node1" presStyleIdx="0" presStyleCnt="4"/>
      <dgm:spPr/>
    </dgm:pt>
    <dgm:pt modelId="{D5DE2849-B597-4F89-A91E-DD00A32F665E}" type="pres">
      <dgm:prSet presAssocID="{E959A883-32F1-4F77-BF1D-5EE5F7AFE592}" presName="dstNode" presStyleLbl="node1" presStyleIdx="0" presStyleCnt="4"/>
      <dgm:spPr/>
    </dgm:pt>
    <dgm:pt modelId="{7F1806CE-C60C-459A-B97A-B861F4FFB9F3}" type="pres">
      <dgm:prSet presAssocID="{9481B730-8C1F-4F9C-8D6C-187366DDBB49}" presName="text_1" presStyleLbl="node1" presStyleIdx="0" presStyleCnt="4">
        <dgm:presLayoutVars>
          <dgm:bulletEnabled val="1"/>
        </dgm:presLayoutVars>
      </dgm:prSet>
      <dgm:spPr/>
      <dgm:t>
        <a:bodyPr/>
        <a:lstStyle/>
        <a:p>
          <a:endParaRPr lang="en-IN"/>
        </a:p>
      </dgm:t>
    </dgm:pt>
    <dgm:pt modelId="{D6A4A654-A1E0-44F4-8EC4-94D830B27A00}" type="pres">
      <dgm:prSet presAssocID="{9481B730-8C1F-4F9C-8D6C-187366DDBB49}" presName="accent_1" presStyleCnt="0"/>
      <dgm:spPr/>
    </dgm:pt>
    <dgm:pt modelId="{F3E5FCC7-694D-4906-B331-7585CE0837E4}" type="pres">
      <dgm:prSet presAssocID="{9481B730-8C1F-4F9C-8D6C-187366DDBB49}" presName="accentRepeatNode" presStyleLbl="solidFgAcc1" presStyleIdx="0" presStyleCnt="4"/>
      <dgm:spPr/>
    </dgm:pt>
    <dgm:pt modelId="{A0CFDD0E-28D9-4458-A087-5BCE949E2850}" type="pres">
      <dgm:prSet presAssocID="{798653D4-4000-473C-94AE-CEF76B654B81}" presName="text_2" presStyleLbl="node1" presStyleIdx="1" presStyleCnt="4" custScaleY="123662">
        <dgm:presLayoutVars>
          <dgm:bulletEnabled val="1"/>
        </dgm:presLayoutVars>
      </dgm:prSet>
      <dgm:spPr/>
      <dgm:t>
        <a:bodyPr/>
        <a:lstStyle/>
        <a:p>
          <a:endParaRPr lang="en-IN"/>
        </a:p>
      </dgm:t>
    </dgm:pt>
    <dgm:pt modelId="{2C096596-AC2D-4CC5-B62E-4B775CC34166}" type="pres">
      <dgm:prSet presAssocID="{798653D4-4000-473C-94AE-CEF76B654B81}" presName="accent_2" presStyleCnt="0"/>
      <dgm:spPr/>
    </dgm:pt>
    <dgm:pt modelId="{47E448B3-27E9-4C00-A58A-6453131F419D}" type="pres">
      <dgm:prSet presAssocID="{798653D4-4000-473C-94AE-CEF76B654B81}" presName="accentRepeatNode" presStyleLbl="solidFgAcc1" presStyleIdx="1" presStyleCnt="4"/>
      <dgm:spPr/>
    </dgm:pt>
    <dgm:pt modelId="{F2FEED65-ADFA-465B-B020-BA442C665F0A}" type="pres">
      <dgm:prSet presAssocID="{97A6EC11-1F63-48E4-8640-57D264648062}" presName="text_3" presStyleLbl="node1" presStyleIdx="2" presStyleCnt="4">
        <dgm:presLayoutVars>
          <dgm:bulletEnabled val="1"/>
        </dgm:presLayoutVars>
      </dgm:prSet>
      <dgm:spPr/>
      <dgm:t>
        <a:bodyPr/>
        <a:lstStyle/>
        <a:p>
          <a:endParaRPr lang="en-IN"/>
        </a:p>
      </dgm:t>
    </dgm:pt>
    <dgm:pt modelId="{911D22BB-D479-4096-B4E2-42C4EE09D7AF}" type="pres">
      <dgm:prSet presAssocID="{97A6EC11-1F63-48E4-8640-57D264648062}" presName="accent_3" presStyleCnt="0"/>
      <dgm:spPr/>
    </dgm:pt>
    <dgm:pt modelId="{6257F640-CD01-4DEF-9FE4-F20D654F0A84}" type="pres">
      <dgm:prSet presAssocID="{97A6EC11-1F63-48E4-8640-57D264648062}" presName="accentRepeatNode" presStyleLbl="solidFgAcc1" presStyleIdx="2" presStyleCnt="4"/>
      <dgm:spPr/>
    </dgm:pt>
    <dgm:pt modelId="{A86CEC76-DBCE-4EA2-AB01-44B82B121F86}" type="pres">
      <dgm:prSet presAssocID="{5B0E506C-199B-46BC-B414-9BBC49F55F58}" presName="text_4" presStyleLbl="node1" presStyleIdx="3" presStyleCnt="4">
        <dgm:presLayoutVars>
          <dgm:bulletEnabled val="1"/>
        </dgm:presLayoutVars>
      </dgm:prSet>
      <dgm:spPr/>
      <dgm:t>
        <a:bodyPr/>
        <a:lstStyle/>
        <a:p>
          <a:endParaRPr lang="en-IN"/>
        </a:p>
      </dgm:t>
    </dgm:pt>
    <dgm:pt modelId="{B59D0A41-7F19-44F9-A2DD-9B6675415127}" type="pres">
      <dgm:prSet presAssocID="{5B0E506C-199B-46BC-B414-9BBC49F55F58}" presName="accent_4" presStyleCnt="0"/>
      <dgm:spPr/>
    </dgm:pt>
    <dgm:pt modelId="{87E1AA50-80A8-4FA6-BAB0-25FE9506448A}" type="pres">
      <dgm:prSet presAssocID="{5B0E506C-199B-46BC-B414-9BBC49F55F58}" presName="accentRepeatNode" presStyleLbl="solidFgAcc1" presStyleIdx="3" presStyleCnt="4"/>
      <dgm:spPr/>
    </dgm:pt>
  </dgm:ptLst>
  <dgm:cxnLst>
    <dgm:cxn modelId="{A704EE25-1AD7-458E-9EBD-1F24691DE9A6}" type="presOf" srcId="{5B0E506C-199B-46BC-B414-9BBC49F55F58}" destId="{A86CEC76-DBCE-4EA2-AB01-44B82B121F86}" srcOrd="0" destOrd="0" presId="urn:microsoft.com/office/officeart/2008/layout/VerticalCurvedList"/>
    <dgm:cxn modelId="{41D20403-C18E-4DBB-8424-F35898EC1880}" type="presOf" srcId="{97A6EC11-1F63-48E4-8640-57D264648062}" destId="{F2FEED65-ADFA-465B-B020-BA442C665F0A}" srcOrd="0" destOrd="0" presId="urn:microsoft.com/office/officeart/2008/layout/VerticalCurvedList"/>
    <dgm:cxn modelId="{61DEF7BA-286D-49AC-AB69-CD424496BB6D}" srcId="{E959A883-32F1-4F77-BF1D-5EE5F7AFE592}" destId="{97A6EC11-1F63-48E4-8640-57D264648062}" srcOrd="2" destOrd="0" parTransId="{79183D57-9E93-4B1B-8989-F1044380C978}" sibTransId="{DF4D52C1-8FDC-42DA-B25A-3843D50F2B02}"/>
    <dgm:cxn modelId="{79E36BCF-1780-4E10-8A89-DD0865AAABE8}" type="presOf" srcId="{9481B730-8C1F-4F9C-8D6C-187366DDBB49}" destId="{7F1806CE-C60C-459A-B97A-B861F4FFB9F3}" srcOrd="0" destOrd="0" presId="urn:microsoft.com/office/officeart/2008/layout/VerticalCurvedList"/>
    <dgm:cxn modelId="{CEB60686-CD32-4DE6-886C-6EEE13FA0951}" type="presOf" srcId="{70E19928-5103-42F6-9925-9B8638CA7AC6}" destId="{5B19F267-AED5-467D-9058-A09AFE687137}" srcOrd="0" destOrd="0" presId="urn:microsoft.com/office/officeart/2008/layout/VerticalCurvedList"/>
    <dgm:cxn modelId="{0BC53BD3-037A-4CCC-A629-F964A501000F}" type="presOf" srcId="{798653D4-4000-473C-94AE-CEF76B654B81}" destId="{A0CFDD0E-28D9-4458-A087-5BCE949E2850}" srcOrd="0" destOrd="0" presId="urn:microsoft.com/office/officeart/2008/layout/VerticalCurvedList"/>
    <dgm:cxn modelId="{7D547CFD-24E5-4B7A-8EBB-93A999B2BA1C}" type="presOf" srcId="{E959A883-32F1-4F77-BF1D-5EE5F7AFE592}" destId="{D0153236-FE1B-4AC2-8F11-9AA4D3ED0330}" srcOrd="0" destOrd="0" presId="urn:microsoft.com/office/officeart/2008/layout/VerticalCurvedList"/>
    <dgm:cxn modelId="{70681D0C-42E9-4B8B-B9BF-530A334F196C}" srcId="{E959A883-32F1-4F77-BF1D-5EE5F7AFE592}" destId="{9481B730-8C1F-4F9C-8D6C-187366DDBB49}" srcOrd="0" destOrd="0" parTransId="{96C281B5-F12D-4750-A8EB-0911E40146A4}" sibTransId="{70E19928-5103-42F6-9925-9B8638CA7AC6}"/>
    <dgm:cxn modelId="{F79A3F16-AB2F-4D84-8F4C-D7E21D862DFE}" srcId="{E959A883-32F1-4F77-BF1D-5EE5F7AFE592}" destId="{798653D4-4000-473C-94AE-CEF76B654B81}" srcOrd="1" destOrd="0" parTransId="{63140FE7-54BC-4240-A734-6D360A312380}" sibTransId="{21F8A35B-F1AB-4C08-A373-532958C309BD}"/>
    <dgm:cxn modelId="{FB6465AE-E1AC-4CC3-AD3E-7A9E06FB7FAC}" srcId="{E959A883-32F1-4F77-BF1D-5EE5F7AFE592}" destId="{5B0E506C-199B-46BC-B414-9BBC49F55F58}" srcOrd="3" destOrd="0" parTransId="{19283591-C539-4885-AD7C-B98BF3F9A70E}" sibTransId="{6216DDA6-1F95-4B8E-8E49-FC2445D06756}"/>
    <dgm:cxn modelId="{C9A5FDA5-F4F1-4B04-8C03-1644F1367058}" type="presParOf" srcId="{D0153236-FE1B-4AC2-8F11-9AA4D3ED0330}" destId="{D2345D51-D1D6-4B5C-8D61-F6072248402D}" srcOrd="0" destOrd="0" presId="urn:microsoft.com/office/officeart/2008/layout/VerticalCurvedList"/>
    <dgm:cxn modelId="{A3E193FB-2E93-444A-9306-BA0D18998C6F}" type="presParOf" srcId="{D2345D51-D1D6-4B5C-8D61-F6072248402D}" destId="{2839B316-63F6-46A5-8C0F-DEB52F0843CC}" srcOrd="0" destOrd="0" presId="urn:microsoft.com/office/officeart/2008/layout/VerticalCurvedList"/>
    <dgm:cxn modelId="{11F3E21E-67D3-4FD6-9166-84F97D8A4746}" type="presParOf" srcId="{2839B316-63F6-46A5-8C0F-DEB52F0843CC}" destId="{9B80721B-BEE4-47A6-A8F2-91EAFCBEA6BA}" srcOrd="0" destOrd="0" presId="urn:microsoft.com/office/officeart/2008/layout/VerticalCurvedList"/>
    <dgm:cxn modelId="{E91AA6FB-BD18-4E26-BA94-CDE170FBA5D4}" type="presParOf" srcId="{2839B316-63F6-46A5-8C0F-DEB52F0843CC}" destId="{5B19F267-AED5-467D-9058-A09AFE687137}" srcOrd="1" destOrd="0" presId="urn:microsoft.com/office/officeart/2008/layout/VerticalCurvedList"/>
    <dgm:cxn modelId="{1A252846-904E-4B9C-B709-ABB9A8EB53D5}" type="presParOf" srcId="{2839B316-63F6-46A5-8C0F-DEB52F0843CC}" destId="{6A8AA0BD-0AE4-4022-A6E9-AEC892E754EA}" srcOrd="2" destOrd="0" presId="urn:microsoft.com/office/officeart/2008/layout/VerticalCurvedList"/>
    <dgm:cxn modelId="{5518A6E5-340E-41C0-9152-D776FFA7C674}" type="presParOf" srcId="{2839B316-63F6-46A5-8C0F-DEB52F0843CC}" destId="{D5DE2849-B597-4F89-A91E-DD00A32F665E}" srcOrd="3" destOrd="0" presId="urn:microsoft.com/office/officeart/2008/layout/VerticalCurvedList"/>
    <dgm:cxn modelId="{5692AD4A-6D99-4BEB-A799-FF3506220930}" type="presParOf" srcId="{D2345D51-D1D6-4B5C-8D61-F6072248402D}" destId="{7F1806CE-C60C-459A-B97A-B861F4FFB9F3}" srcOrd="1" destOrd="0" presId="urn:microsoft.com/office/officeart/2008/layout/VerticalCurvedList"/>
    <dgm:cxn modelId="{DCCF5F39-4297-4F80-8C0C-15915C1E8B4F}" type="presParOf" srcId="{D2345D51-D1D6-4B5C-8D61-F6072248402D}" destId="{D6A4A654-A1E0-44F4-8EC4-94D830B27A00}" srcOrd="2" destOrd="0" presId="urn:microsoft.com/office/officeart/2008/layout/VerticalCurvedList"/>
    <dgm:cxn modelId="{FCF777C0-2376-4BEA-8F33-5C171B0E7F78}" type="presParOf" srcId="{D6A4A654-A1E0-44F4-8EC4-94D830B27A00}" destId="{F3E5FCC7-694D-4906-B331-7585CE0837E4}" srcOrd="0" destOrd="0" presId="urn:microsoft.com/office/officeart/2008/layout/VerticalCurvedList"/>
    <dgm:cxn modelId="{BCA8B792-85EE-43C2-A964-E00DB5B3A911}" type="presParOf" srcId="{D2345D51-D1D6-4B5C-8D61-F6072248402D}" destId="{A0CFDD0E-28D9-4458-A087-5BCE949E2850}" srcOrd="3" destOrd="0" presId="urn:microsoft.com/office/officeart/2008/layout/VerticalCurvedList"/>
    <dgm:cxn modelId="{9A194CB4-4A40-45AF-B4F7-FFA017DEF6A0}" type="presParOf" srcId="{D2345D51-D1D6-4B5C-8D61-F6072248402D}" destId="{2C096596-AC2D-4CC5-B62E-4B775CC34166}" srcOrd="4" destOrd="0" presId="urn:microsoft.com/office/officeart/2008/layout/VerticalCurvedList"/>
    <dgm:cxn modelId="{7B3488D2-18AA-4B77-8C34-5C7BD61CEF2C}" type="presParOf" srcId="{2C096596-AC2D-4CC5-B62E-4B775CC34166}" destId="{47E448B3-27E9-4C00-A58A-6453131F419D}" srcOrd="0" destOrd="0" presId="urn:microsoft.com/office/officeart/2008/layout/VerticalCurvedList"/>
    <dgm:cxn modelId="{F9148121-710E-40AD-ACAD-79F6FC3C2460}" type="presParOf" srcId="{D2345D51-D1D6-4B5C-8D61-F6072248402D}" destId="{F2FEED65-ADFA-465B-B020-BA442C665F0A}" srcOrd="5" destOrd="0" presId="urn:microsoft.com/office/officeart/2008/layout/VerticalCurvedList"/>
    <dgm:cxn modelId="{DABA5AF6-3FC7-4938-B284-B384F5B0D642}" type="presParOf" srcId="{D2345D51-D1D6-4B5C-8D61-F6072248402D}" destId="{911D22BB-D479-4096-B4E2-42C4EE09D7AF}" srcOrd="6" destOrd="0" presId="urn:microsoft.com/office/officeart/2008/layout/VerticalCurvedList"/>
    <dgm:cxn modelId="{1EB99B20-531A-468A-96CA-FB359325363A}" type="presParOf" srcId="{911D22BB-D479-4096-B4E2-42C4EE09D7AF}" destId="{6257F640-CD01-4DEF-9FE4-F20D654F0A84}" srcOrd="0" destOrd="0" presId="urn:microsoft.com/office/officeart/2008/layout/VerticalCurvedList"/>
    <dgm:cxn modelId="{80148035-0C36-4CB6-AA98-719E9D32AA43}" type="presParOf" srcId="{D2345D51-D1D6-4B5C-8D61-F6072248402D}" destId="{A86CEC76-DBCE-4EA2-AB01-44B82B121F86}" srcOrd="7" destOrd="0" presId="urn:microsoft.com/office/officeart/2008/layout/VerticalCurvedList"/>
    <dgm:cxn modelId="{75D11693-19A7-431F-A4BF-DCD659DEB934}" type="presParOf" srcId="{D2345D51-D1D6-4B5C-8D61-F6072248402D}" destId="{B59D0A41-7F19-44F9-A2DD-9B6675415127}" srcOrd="8" destOrd="0" presId="urn:microsoft.com/office/officeart/2008/layout/VerticalCurvedList"/>
    <dgm:cxn modelId="{6EC0C078-5184-4B67-92ED-236849CD1852}" type="presParOf" srcId="{B59D0A41-7F19-44F9-A2DD-9B6675415127}" destId="{87E1AA50-80A8-4FA6-BAB0-25FE9506448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7DC223-11C4-4850-9C60-56273873BD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B3BDC9-CCB9-4A61-A430-69B99ECFE426}">
      <dgm:prSet custT="1"/>
      <dgm:spPr/>
      <dgm:t>
        <a:bodyPr/>
        <a:lstStyle/>
        <a:p>
          <a:pPr rtl="0"/>
          <a:r>
            <a:rPr lang="en-US" sz="2000" dirty="0"/>
            <a:t>Important to locate which systems are online</a:t>
          </a:r>
        </a:p>
      </dgm:t>
    </dgm:pt>
    <dgm:pt modelId="{9C6B39BD-0D9E-4016-82BF-AB511C3FAC4C}" type="parTrans" cxnId="{5A9B9AC9-F9EF-48BC-9CEF-6222F02FFE32}">
      <dgm:prSet/>
      <dgm:spPr/>
      <dgm:t>
        <a:bodyPr/>
        <a:lstStyle/>
        <a:p>
          <a:endParaRPr lang="en-US" sz="2000"/>
        </a:p>
      </dgm:t>
    </dgm:pt>
    <dgm:pt modelId="{599B1A8A-C167-4DA6-9427-5B5F657373AB}" type="sibTrans" cxnId="{5A9B9AC9-F9EF-48BC-9CEF-6222F02FFE32}">
      <dgm:prSet/>
      <dgm:spPr/>
      <dgm:t>
        <a:bodyPr/>
        <a:lstStyle/>
        <a:p>
          <a:endParaRPr lang="en-US" sz="2000"/>
        </a:p>
      </dgm:t>
    </dgm:pt>
    <dgm:pt modelId="{D844D208-E392-479A-8C12-8B84BDA982B0}">
      <dgm:prSet custT="1"/>
      <dgm:spPr/>
      <dgm:t>
        <a:bodyPr/>
        <a:lstStyle/>
        <a:p>
          <a:pPr rtl="0"/>
          <a:r>
            <a:rPr lang="en-US" sz="2000" dirty="0"/>
            <a:t>Not every address in a range of IP addresses is “on”</a:t>
          </a:r>
        </a:p>
      </dgm:t>
    </dgm:pt>
    <dgm:pt modelId="{20D4C390-92D6-47F8-B60F-511C9EBB4895}" type="parTrans" cxnId="{9BE6E18B-ED9B-43EF-A42F-A268F6AB8A8D}">
      <dgm:prSet/>
      <dgm:spPr/>
      <dgm:t>
        <a:bodyPr/>
        <a:lstStyle/>
        <a:p>
          <a:endParaRPr lang="en-US" sz="2000"/>
        </a:p>
      </dgm:t>
    </dgm:pt>
    <dgm:pt modelId="{B2E17261-4FB2-4B88-8E57-09346877C048}" type="sibTrans" cxnId="{9BE6E18B-ED9B-43EF-A42F-A268F6AB8A8D}">
      <dgm:prSet/>
      <dgm:spPr/>
      <dgm:t>
        <a:bodyPr/>
        <a:lstStyle/>
        <a:p>
          <a:endParaRPr lang="en-US" sz="2000"/>
        </a:p>
      </dgm:t>
    </dgm:pt>
    <dgm:pt modelId="{2CA3B398-5A62-4B88-8237-9409E7C15763}">
      <dgm:prSet custT="1"/>
      <dgm:spPr/>
      <dgm:t>
        <a:bodyPr/>
        <a:lstStyle/>
        <a:p>
          <a:pPr rtl="0"/>
          <a:r>
            <a:rPr lang="en-US" sz="2000" dirty="0"/>
            <a:t>Need to eliminate systems that are off from those that are on</a:t>
          </a:r>
        </a:p>
      </dgm:t>
    </dgm:pt>
    <dgm:pt modelId="{CB0459CF-8C8A-4037-8EF4-58C2611D67BD}" type="parTrans" cxnId="{E8E8BE50-52E1-4E66-B295-A63FD6810EAE}">
      <dgm:prSet/>
      <dgm:spPr/>
      <dgm:t>
        <a:bodyPr/>
        <a:lstStyle/>
        <a:p>
          <a:endParaRPr lang="en-US" sz="2000"/>
        </a:p>
      </dgm:t>
    </dgm:pt>
    <dgm:pt modelId="{8EEAC35D-1059-48EF-A80F-266F25768A3A}" type="sibTrans" cxnId="{E8E8BE50-52E1-4E66-B295-A63FD6810EAE}">
      <dgm:prSet/>
      <dgm:spPr/>
      <dgm:t>
        <a:bodyPr/>
        <a:lstStyle/>
        <a:p>
          <a:endParaRPr lang="en-US" sz="2000"/>
        </a:p>
      </dgm:t>
    </dgm:pt>
    <dgm:pt modelId="{9AFFB391-FAED-4752-8670-9D72E79F0DF8}">
      <dgm:prSet custT="1"/>
      <dgm:spPr/>
      <dgm:t>
        <a:bodyPr/>
        <a:lstStyle/>
        <a:p>
          <a:pPr rtl="0"/>
          <a:r>
            <a:rPr lang="en-US" sz="2000" dirty="0"/>
            <a:t>Scans to locate “on” or “off” systems are called </a:t>
          </a:r>
          <a:r>
            <a:rPr lang="en-US" sz="2000" i="1" dirty="0"/>
            <a:t>ping sweeps </a:t>
          </a:r>
          <a:r>
            <a:rPr lang="en-US" sz="2000" dirty="0"/>
            <a:t>or </a:t>
          </a:r>
          <a:r>
            <a:rPr lang="en-US" sz="2000" i="1" dirty="0"/>
            <a:t>ICMP scans</a:t>
          </a:r>
        </a:p>
      </dgm:t>
    </dgm:pt>
    <dgm:pt modelId="{EAFF8D5B-CFCB-49D6-84A2-D2C0F0C16F25}" type="parTrans" cxnId="{6091480D-EF55-44F0-9AC9-42978AFE441D}">
      <dgm:prSet/>
      <dgm:spPr/>
      <dgm:t>
        <a:bodyPr/>
        <a:lstStyle/>
        <a:p>
          <a:endParaRPr lang="en-US" sz="2000"/>
        </a:p>
      </dgm:t>
    </dgm:pt>
    <dgm:pt modelId="{E98B06E2-166B-4727-A25A-FA514C2CEBEE}" type="sibTrans" cxnId="{6091480D-EF55-44F0-9AC9-42978AFE441D}">
      <dgm:prSet/>
      <dgm:spPr/>
      <dgm:t>
        <a:bodyPr/>
        <a:lstStyle/>
        <a:p>
          <a:endParaRPr lang="en-US" sz="2000"/>
        </a:p>
      </dgm:t>
    </dgm:pt>
    <dgm:pt modelId="{65C867FC-D0D2-49FA-A76E-CF9B6C928145}" type="pres">
      <dgm:prSet presAssocID="{667DC223-11C4-4850-9C60-56273873BDCB}" presName="linear" presStyleCnt="0">
        <dgm:presLayoutVars>
          <dgm:animLvl val="lvl"/>
          <dgm:resizeHandles val="exact"/>
        </dgm:presLayoutVars>
      </dgm:prSet>
      <dgm:spPr/>
      <dgm:t>
        <a:bodyPr/>
        <a:lstStyle/>
        <a:p>
          <a:endParaRPr lang="en-IN"/>
        </a:p>
      </dgm:t>
    </dgm:pt>
    <dgm:pt modelId="{B986D7F4-29FF-452B-81A7-62BCB53D28DA}" type="pres">
      <dgm:prSet presAssocID="{71B3BDC9-CCB9-4A61-A430-69B99ECFE426}" presName="parentText" presStyleLbl="node1" presStyleIdx="0" presStyleCnt="4" custLinFactNeighborX="1220" custLinFactNeighborY="-19519">
        <dgm:presLayoutVars>
          <dgm:chMax val="0"/>
          <dgm:bulletEnabled val="1"/>
        </dgm:presLayoutVars>
      </dgm:prSet>
      <dgm:spPr/>
      <dgm:t>
        <a:bodyPr/>
        <a:lstStyle/>
        <a:p>
          <a:endParaRPr lang="en-IN"/>
        </a:p>
      </dgm:t>
    </dgm:pt>
    <dgm:pt modelId="{FF30E252-8A3A-46DB-8C21-99F0832810E0}" type="pres">
      <dgm:prSet presAssocID="{599B1A8A-C167-4DA6-9427-5B5F657373AB}" presName="spacer" presStyleCnt="0"/>
      <dgm:spPr/>
    </dgm:pt>
    <dgm:pt modelId="{C13D1420-0812-4D46-8DA5-8A167953E145}" type="pres">
      <dgm:prSet presAssocID="{D844D208-E392-479A-8C12-8B84BDA982B0}" presName="parentText" presStyleLbl="node1" presStyleIdx="1" presStyleCnt="4">
        <dgm:presLayoutVars>
          <dgm:chMax val="0"/>
          <dgm:bulletEnabled val="1"/>
        </dgm:presLayoutVars>
      </dgm:prSet>
      <dgm:spPr/>
      <dgm:t>
        <a:bodyPr/>
        <a:lstStyle/>
        <a:p>
          <a:endParaRPr lang="en-IN"/>
        </a:p>
      </dgm:t>
    </dgm:pt>
    <dgm:pt modelId="{50D556AC-3290-40A0-9251-523F9374CAC2}" type="pres">
      <dgm:prSet presAssocID="{B2E17261-4FB2-4B88-8E57-09346877C048}" presName="spacer" presStyleCnt="0"/>
      <dgm:spPr/>
    </dgm:pt>
    <dgm:pt modelId="{D57AD139-CCA5-43CA-BEC4-AC5A33688FA1}" type="pres">
      <dgm:prSet presAssocID="{2CA3B398-5A62-4B88-8237-9409E7C15763}" presName="parentText" presStyleLbl="node1" presStyleIdx="2" presStyleCnt="4">
        <dgm:presLayoutVars>
          <dgm:chMax val="0"/>
          <dgm:bulletEnabled val="1"/>
        </dgm:presLayoutVars>
      </dgm:prSet>
      <dgm:spPr/>
      <dgm:t>
        <a:bodyPr/>
        <a:lstStyle/>
        <a:p>
          <a:endParaRPr lang="en-IN"/>
        </a:p>
      </dgm:t>
    </dgm:pt>
    <dgm:pt modelId="{C97CD5F5-E1BC-4F68-B42A-F12FD1252A09}" type="pres">
      <dgm:prSet presAssocID="{8EEAC35D-1059-48EF-A80F-266F25768A3A}" presName="spacer" presStyleCnt="0"/>
      <dgm:spPr/>
    </dgm:pt>
    <dgm:pt modelId="{889D0018-B95B-4129-B923-4762AB0BF4BE}" type="pres">
      <dgm:prSet presAssocID="{9AFFB391-FAED-4752-8670-9D72E79F0DF8}" presName="parentText" presStyleLbl="node1" presStyleIdx="3" presStyleCnt="4">
        <dgm:presLayoutVars>
          <dgm:chMax val="0"/>
          <dgm:bulletEnabled val="1"/>
        </dgm:presLayoutVars>
      </dgm:prSet>
      <dgm:spPr/>
      <dgm:t>
        <a:bodyPr/>
        <a:lstStyle/>
        <a:p>
          <a:endParaRPr lang="en-IN"/>
        </a:p>
      </dgm:t>
    </dgm:pt>
  </dgm:ptLst>
  <dgm:cxnLst>
    <dgm:cxn modelId="{4BE6E38D-7ACA-42A0-9DB2-210182A23E26}" type="presOf" srcId="{71B3BDC9-CCB9-4A61-A430-69B99ECFE426}" destId="{B986D7F4-29FF-452B-81A7-62BCB53D28DA}" srcOrd="0" destOrd="0" presId="urn:microsoft.com/office/officeart/2005/8/layout/vList2"/>
    <dgm:cxn modelId="{5A9B9AC9-F9EF-48BC-9CEF-6222F02FFE32}" srcId="{667DC223-11C4-4850-9C60-56273873BDCB}" destId="{71B3BDC9-CCB9-4A61-A430-69B99ECFE426}" srcOrd="0" destOrd="0" parTransId="{9C6B39BD-0D9E-4016-82BF-AB511C3FAC4C}" sibTransId="{599B1A8A-C167-4DA6-9427-5B5F657373AB}"/>
    <dgm:cxn modelId="{16E72312-FF3C-4AFB-AB2A-425B8E0B147C}" type="presOf" srcId="{667DC223-11C4-4850-9C60-56273873BDCB}" destId="{65C867FC-D0D2-49FA-A76E-CF9B6C928145}" srcOrd="0" destOrd="0" presId="urn:microsoft.com/office/officeart/2005/8/layout/vList2"/>
    <dgm:cxn modelId="{A42038EA-3F36-4EE9-BF32-5C49CDC3F3BF}" type="presOf" srcId="{2CA3B398-5A62-4B88-8237-9409E7C15763}" destId="{D57AD139-CCA5-43CA-BEC4-AC5A33688FA1}" srcOrd="0" destOrd="0" presId="urn:microsoft.com/office/officeart/2005/8/layout/vList2"/>
    <dgm:cxn modelId="{9BE6E18B-ED9B-43EF-A42F-A268F6AB8A8D}" srcId="{667DC223-11C4-4850-9C60-56273873BDCB}" destId="{D844D208-E392-479A-8C12-8B84BDA982B0}" srcOrd="1" destOrd="0" parTransId="{20D4C390-92D6-47F8-B60F-511C9EBB4895}" sibTransId="{B2E17261-4FB2-4B88-8E57-09346877C048}"/>
    <dgm:cxn modelId="{B5FCE73C-54D5-4F32-BACC-1315DD5C9DAA}" type="presOf" srcId="{D844D208-E392-479A-8C12-8B84BDA982B0}" destId="{C13D1420-0812-4D46-8DA5-8A167953E145}" srcOrd="0" destOrd="0" presId="urn:microsoft.com/office/officeart/2005/8/layout/vList2"/>
    <dgm:cxn modelId="{E8E8BE50-52E1-4E66-B295-A63FD6810EAE}" srcId="{667DC223-11C4-4850-9C60-56273873BDCB}" destId="{2CA3B398-5A62-4B88-8237-9409E7C15763}" srcOrd="2" destOrd="0" parTransId="{CB0459CF-8C8A-4037-8EF4-58C2611D67BD}" sibTransId="{8EEAC35D-1059-48EF-A80F-266F25768A3A}"/>
    <dgm:cxn modelId="{6091480D-EF55-44F0-9AC9-42978AFE441D}" srcId="{667DC223-11C4-4850-9C60-56273873BDCB}" destId="{9AFFB391-FAED-4752-8670-9D72E79F0DF8}" srcOrd="3" destOrd="0" parTransId="{EAFF8D5B-CFCB-49D6-84A2-D2C0F0C16F25}" sibTransId="{E98B06E2-166B-4727-A25A-FA514C2CEBEE}"/>
    <dgm:cxn modelId="{13F196A5-246A-444F-9997-F1BAF9DB58FE}" type="presOf" srcId="{9AFFB391-FAED-4752-8670-9D72E79F0DF8}" destId="{889D0018-B95B-4129-B923-4762AB0BF4BE}" srcOrd="0" destOrd="0" presId="urn:microsoft.com/office/officeart/2005/8/layout/vList2"/>
    <dgm:cxn modelId="{955965C1-A2D1-44C1-BBC3-27DD889D68E4}" type="presParOf" srcId="{65C867FC-D0D2-49FA-A76E-CF9B6C928145}" destId="{B986D7F4-29FF-452B-81A7-62BCB53D28DA}" srcOrd="0" destOrd="0" presId="urn:microsoft.com/office/officeart/2005/8/layout/vList2"/>
    <dgm:cxn modelId="{BDD016FD-58D7-446A-9748-A4B27650CCAD}" type="presParOf" srcId="{65C867FC-D0D2-49FA-A76E-CF9B6C928145}" destId="{FF30E252-8A3A-46DB-8C21-99F0832810E0}" srcOrd="1" destOrd="0" presId="urn:microsoft.com/office/officeart/2005/8/layout/vList2"/>
    <dgm:cxn modelId="{0391F78D-AE26-4689-8667-B6D35E8271E5}" type="presParOf" srcId="{65C867FC-D0D2-49FA-A76E-CF9B6C928145}" destId="{C13D1420-0812-4D46-8DA5-8A167953E145}" srcOrd="2" destOrd="0" presId="urn:microsoft.com/office/officeart/2005/8/layout/vList2"/>
    <dgm:cxn modelId="{D4566174-BB99-4FB0-812F-18256A3AA513}" type="presParOf" srcId="{65C867FC-D0D2-49FA-A76E-CF9B6C928145}" destId="{50D556AC-3290-40A0-9251-523F9374CAC2}" srcOrd="3" destOrd="0" presId="urn:microsoft.com/office/officeart/2005/8/layout/vList2"/>
    <dgm:cxn modelId="{3163740E-7407-48AB-83EB-DDF03CC40596}" type="presParOf" srcId="{65C867FC-D0D2-49FA-A76E-CF9B6C928145}" destId="{D57AD139-CCA5-43CA-BEC4-AC5A33688FA1}" srcOrd="4" destOrd="0" presId="urn:microsoft.com/office/officeart/2005/8/layout/vList2"/>
    <dgm:cxn modelId="{F72A512E-A781-43D8-9796-596240843B8A}" type="presParOf" srcId="{65C867FC-D0D2-49FA-A76E-CF9B6C928145}" destId="{C97CD5F5-E1BC-4F68-B42A-F12FD1252A09}" srcOrd="5" destOrd="0" presId="urn:microsoft.com/office/officeart/2005/8/layout/vList2"/>
    <dgm:cxn modelId="{C7C0AB0D-466B-4B10-8F2D-3BD03D8AAA6E}" type="presParOf" srcId="{65C867FC-D0D2-49FA-A76E-CF9B6C928145}" destId="{889D0018-B95B-4129-B923-4762AB0BF4B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DF8628-FBCA-4CD9-BA59-0FEDF36F1A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F2798F-8013-4518-8D08-1E251B74BD54}">
      <dgm:prSet custT="1"/>
      <dgm:spPr/>
      <dgm:t>
        <a:bodyPr/>
        <a:lstStyle/>
        <a:p>
          <a:pPr rtl="0"/>
          <a:r>
            <a:rPr lang="en-US" sz="2400" dirty="0"/>
            <a:t>Ping is a common network diagnostic utility</a:t>
          </a:r>
        </a:p>
      </dgm:t>
    </dgm:pt>
    <dgm:pt modelId="{957A837E-36DD-48C9-A758-93471158948B}" type="parTrans" cxnId="{3B5FDE2E-C25F-41F5-B587-8E7F7EDF9983}">
      <dgm:prSet/>
      <dgm:spPr/>
      <dgm:t>
        <a:bodyPr/>
        <a:lstStyle/>
        <a:p>
          <a:endParaRPr lang="en-US" sz="2400"/>
        </a:p>
      </dgm:t>
    </dgm:pt>
    <dgm:pt modelId="{B1A810E0-62A4-444F-BC24-D2407EB6C383}" type="sibTrans" cxnId="{3B5FDE2E-C25F-41F5-B587-8E7F7EDF9983}">
      <dgm:prSet/>
      <dgm:spPr/>
      <dgm:t>
        <a:bodyPr/>
        <a:lstStyle/>
        <a:p>
          <a:endParaRPr lang="en-US" sz="2400"/>
        </a:p>
      </dgm:t>
    </dgm:pt>
    <dgm:pt modelId="{4D755490-F8D4-4AF8-BE49-D3ACEDD67F66}">
      <dgm:prSet custT="1"/>
      <dgm:spPr/>
      <dgm:t>
        <a:bodyPr/>
        <a:lstStyle/>
        <a:p>
          <a:pPr rtl="0"/>
          <a:r>
            <a:rPr lang="en-US" sz="2400" dirty="0"/>
            <a:t>Used to diagnose network problems</a:t>
          </a:r>
        </a:p>
      </dgm:t>
    </dgm:pt>
    <dgm:pt modelId="{996C026F-06AF-402E-AA32-C0C8C94FADEF}" type="parTrans" cxnId="{BC865FF3-C365-4A3D-A27D-2BB56D2978B1}">
      <dgm:prSet/>
      <dgm:spPr/>
      <dgm:t>
        <a:bodyPr/>
        <a:lstStyle/>
        <a:p>
          <a:endParaRPr lang="en-US" sz="2400"/>
        </a:p>
      </dgm:t>
    </dgm:pt>
    <dgm:pt modelId="{6F010957-3FD1-463D-8FEF-2F7275FD6B7A}" type="sibTrans" cxnId="{BC865FF3-C365-4A3D-A27D-2BB56D2978B1}">
      <dgm:prSet/>
      <dgm:spPr/>
      <dgm:t>
        <a:bodyPr/>
        <a:lstStyle/>
        <a:p>
          <a:endParaRPr lang="en-US" sz="2400"/>
        </a:p>
      </dgm:t>
    </dgm:pt>
    <dgm:pt modelId="{E668EB05-035A-4AE0-8520-17AAB549FCD9}">
      <dgm:prSet custT="1"/>
      <dgm:spPr/>
      <dgm:t>
        <a:bodyPr/>
        <a:lstStyle/>
        <a:p>
          <a:pPr rtl="0"/>
          <a:r>
            <a:rPr lang="en-US" sz="2400" dirty="0"/>
            <a:t>Uses the Internet Control Message Protocol (ICMP)</a:t>
          </a:r>
        </a:p>
      </dgm:t>
    </dgm:pt>
    <dgm:pt modelId="{ADC90B69-8D85-43CD-A3F0-B999B80B97CD}" type="parTrans" cxnId="{1069614E-7799-466B-8F0E-B8EB5A6583E6}">
      <dgm:prSet/>
      <dgm:spPr/>
      <dgm:t>
        <a:bodyPr/>
        <a:lstStyle/>
        <a:p>
          <a:endParaRPr lang="en-US" sz="2400"/>
        </a:p>
      </dgm:t>
    </dgm:pt>
    <dgm:pt modelId="{63717ADE-C9C1-462F-ADAF-532729FFC9F5}" type="sibTrans" cxnId="{1069614E-7799-466B-8F0E-B8EB5A6583E6}">
      <dgm:prSet/>
      <dgm:spPr/>
      <dgm:t>
        <a:bodyPr/>
        <a:lstStyle/>
        <a:p>
          <a:endParaRPr lang="en-US" sz="2400"/>
        </a:p>
      </dgm:t>
    </dgm:pt>
    <dgm:pt modelId="{3D384071-093B-4F03-B948-3CAA1DE1983B}">
      <dgm:prSet custT="1"/>
      <dgm:spPr/>
      <dgm:t>
        <a:bodyPr/>
        <a:lstStyle/>
        <a:p>
          <a:pPr rtl="0"/>
          <a:r>
            <a:rPr lang="en-US" sz="2400" dirty="0"/>
            <a:t>Sends a packet to a remote system and waits for a response </a:t>
          </a:r>
        </a:p>
      </dgm:t>
    </dgm:pt>
    <dgm:pt modelId="{199B7868-06A0-486B-AFC6-8E146FE6F685}" type="parTrans" cxnId="{DEF012FB-5B60-42B4-9E80-EC35FDC5B78F}">
      <dgm:prSet/>
      <dgm:spPr/>
      <dgm:t>
        <a:bodyPr/>
        <a:lstStyle/>
        <a:p>
          <a:endParaRPr lang="en-US" sz="2400"/>
        </a:p>
      </dgm:t>
    </dgm:pt>
    <dgm:pt modelId="{49FF026C-17D4-4B93-8640-1751E250D2F7}" type="sibTrans" cxnId="{DEF012FB-5B60-42B4-9E80-EC35FDC5B78F}">
      <dgm:prSet/>
      <dgm:spPr/>
      <dgm:t>
        <a:bodyPr/>
        <a:lstStyle/>
        <a:p>
          <a:endParaRPr lang="en-US" sz="2400"/>
        </a:p>
      </dgm:t>
    </dgm:pt>
    <dgm:pt modelId="{1A5FF814-0E92-4DE8-9E46-A8AF6A71E9AE}">
      <dgm:prSet custT="1"/>
      <dgm:spPr/>
      <dgm:t>
        <a:bodyPr/>
        <a:lstStyle/>
        <a:p>
          <a:pPr rtl="0"/>
          <a:r>
            <a:rPr lang="en-US" sz="2400" dirty="0"/>
            <a:t>If no response within a set time, the target is listed as unreachable</a:t>
          </a:r>
        </a:p>
      </dgm:t>
    </dgm:pt>
    <dgm:pt modelId="{F3CD637F-E528-4DE3-B78B-58A67F2C6B86}" type="parTrans" cxnId="{C1410491-2ECB-4252-80DA-713BCB6DF4B2}">
      <dgm:prSet/>
      <dgm:spPr/>
      <dgm:t>
        <a:bodyPr/>
        <a:lstStyle/>
        <a:p>
          <a:endParaRPr lang="en-US" sz="2400"/>
        </a:p>
      </dgm:t>
    </dgm:pt>
    <dgm:pt modelId="{5E207624-8082-4220-AED5-3F409B5FEEE9}" type="sibTrans" cxnId="{C1410491-2ECB-4252-80DA-713BCB6DF4B2}">
      <dgm:prSet/>
      <dgm:spPr/>
      <dgm:t>
        <a:bodyPr/>
        <a:lstStyle/>
        <a:p>
          <a:endParaRPr lang="en-US" sz="2400"/>
        </a:p>
      </dgm:t>
    </dgm:pt>
    <dgm:pt modelId="{B091C178-8846-4A67-8D87-00D2944CA709}">
      <dgm:prSet custT="1"/>
      <dgm:spPr/>
      <dgm:t>
        <a:bodyPr/>
        <a:lstStyle/>
        <a:p>
          <a:pPr rtl="0"/>
          <a:r>
            <a:rPr lang="en-US" sz="2400" dirty="0"/>
            <a:t>Present in every operating system</a:t>
          </a:r>
        </a:p>
      </dgm:t>
    </dgm:pt>
    <dgm:pt modelId="{FBC2DB7A-EB5F-4D81-A9AD-1F23CB5D1084}" type="parTrans" cxnId="{B9EC4D6A-9FD6-493B-A940-EF1FBABD49F5}">
      <dgm:prSet/>
      <dgm:spPr/>
      <dgm:t>
        <a:bodyPr/>
        <a:lstStyle/>
        <a:p>
          <a:endParaRPr lang="en-US"/>
        </a:p>
      </dgm:t>
    </dgm:pt>
    <dgm:pt modelId="{87D2EE99-9D0D-4402-9D56-8BF6A6E969B7}" type="sibTrans" cxnId="{B9EC4D6A-9FD6-493B-A940-EF1FBABD49F5}">
      <dgm:prSet/>
      <dgm:spPr/>
      <dgm:t>
        <a:bodyPr/>
        <a:lstStyle/>
        <a:p>
          <a:endParaRPr lang="en-US"/>
        </a:p>
      </dgm:t>
    </dgm:pt>
    <dgm:pt modelId="{89EB2660-554F-4EBD-A2E6-D56DC5D7BEEE}" type="pres">
      <dgm:prSet presAssocID="{D2DF8628-FBCA-4CD9-BA59-0FEDF36F1A05}" presName="linear" presStyleCnt="0">
        <dgm:presLayoutVars>
          <dgm:animLvl val="lvl"/>
          <dgm:resizeHandles val="exact"/>
        </dgm:presLayoutVars>
      </dgm:prSet>
      <dgm:spPr/>
      <dgm:t>
        <a:bodyPr/>
        <a:lstStyle/>
        <a:p>
          <a:endParaRPr lang="en-IN"/>
        </a:p>
      </dgm:t>
    </dgm:pt>
    <dgm:pt modelId="{A26F7120-538A-4791-8A62-792A464320DC}" type="pres">
      <dgm:prSet presAssocID="{75F2798F-8013-4518-8D08-1E251B74BD54}" presName="parentText" presStyleLbl="node1" presStyleIdx="0" presStyleCnt="6">
        <dgm:presLayoutVars>
          <dgm:chMax val="0"/>
          <dgm:bulletEnabled val="1"/>
        </dgm:presLayoutVars>
      </dgm:prSet>
      <dgm:spPr/>
      <dgm:t>
        <a:bodyPr/>
        <a:lstStyle/>
        <a:p>
          <a:endParaRPr lang="en-IN"/>
        </a:p>
      </dgm:t>
    </dgm:pt>
    <dgm:pt modelId="{67638CE8-05D5-4878-BB5D-7D371FF376B4}" type="pres">
      <dgm:prSet presAssocID="{B1A810E0-62A4-444F-BC24-D2407EB6C383}" presName="spacer" presStyleCnt="0"/>
      <dgm:spPr/>
    </dgm:pt>
    <dgm:pt modelId="{AA77C6E7-2DB5-4267-9DFA-0A6A67481E61}" type="pres">
      <dgm:prSet presAssocID="{4D755490-F8D4-4AF8-BE49-D3ACEDD67F66}" presName="parentText" presStyleLbl="node1" presStyleIdx="1" presStyleCnt="6">
        <dgm:presLayoutVars>
          <dgm:chMax val="0"/>
          <dgm:bulletEnabled val="1"/>
        </dgm:presLayoutVars>
      </dgm:prSet>
      <dgm:spPr/>
      <dgm:t>
        <a:bodyPr/>
        <a:lstStyle/>
        <a:p>
          <a:endParaRPr lang="en-IN"/>
        </a:p>
      </dgm:t>
    </dgm:pt>
    <dgm:pt modelId="{7FB9109D-5567-4CA4-857A-46027315FC6C}" type="pres">
      <dgm:prSet presAssocID="{6F010957-3FD1-463D-8FEF-2F7275FD6B7A}" presName="spacer" presStyleCnt="0"/>
      <dgm:spPr/>
    </dgm:pt>
    <dgm:pt modelId="{95AE66BE-4202-40BF-A207-D97B93E7E404}" type="pres">
      <dgm:prSet presAssocID="{B091C178-8846-4A67-8D87-00D2944CA709}" presName="parentText" presStyleLbl="node1" presStyleIdx="2" presStyleCnt="6">
        <dgm:presLayoutVars>
          <dgm:chMax val="0"/>
          <dgm:bulletEnabled val="1"/>
        </dgm:presLayoutVars>
      </dgm:prSet>
      <dgm:spPr/>
      <dgm:t>
        <a:bodyPr/>
        <a:lstStyle/>
        <a:p>
          <a:endParaRPr lang="en-IN"/>
        </a:p>
      </dgm:t>
    </dgm:pt>
    <dgm:pt modelId="{BCA7DB86-F5F6-471A-805D-4B5D525E7D8C}" type="pres">
      <dgm:prSet presAssocID="{87D2EE99-9D0D-4402-9D56-8BF6A6E969B7}" presName="spacer" presStyleCnt="0"/>
      <dgm:spPr/>
    </dgm:pt>
    <dgm:pt modelId="{C51E7690-3E96-45F2-9F80-3D1D0D085BB0}" type="pres">
      <dgm:prSet presAssocID="{E668EB05-035A-4AE0-8520-17AAB549FCD9}" presName="parentText" presStyleLbl="node1" presStyleIdx="3" presStyleCnt="6">
        <dgm:presLayoutVars>
          <dgm:chMax val="0"/>
          <dgm:bulletEnabled val="1"/>
        </dgm:presLayoutVars>
      </dgm:prSet>
      <dgm:spPr/>
      <dgm:t>
        <a:bodyPr/>
        <a:lstStyle/>
        <a:p>
          <a:endParaRPr lang="en-IN"/>
        </a:p>
      </dgm:t>
    </dgm:pt>
    <dgm:pt modelId="{DDF8A812-5C38-45F2-9B65-02DB457FA41A}" type="pres">
      <dgm:prSet presAssocID="{63717ADE-C9C1-462F-ADAF-532729FFC9F5}" presName="spacer" presStyleCnt="0"/>
      <dgm:spPr/>
    </dgm:pt>
    <dgm:pt modelId="{CA838DB3-8AA3-4A0D-8BCD-04BB6CE4A6F6}" type="pres">
      <dgm:prSet presAssocID="{3D384071-093B-4F03-B948-3CAA1DE1983B}" presName="parentText" presStyleLbl="node1" presStyleIdx="4" presStyleCnt="6">
        <dgm:presLayoutVars>
          <dgm:chMax val="0"/>
          <dgm:bulletEnabled val="1"/>
        </dgm:presLayoutVars>
      </dgm:prSet>
      <dgm:spPr/>
      <dgm:t>
        <a:bodyPr/>
        <a:lstStyle/>
        <a:p>
          <a:endParaRPr lang="en-IN"/>
        </a:p>
      </dgm:t>
    </dgm:pt>
    <dgm:pt modelId="{98E901D1-9950-40D9-833F-0F854C964CBF}" type="pres">
      <dgm:prSet presAssocID="{49FF026C-17D4-4B93-8640-1751E250D2F7}" presName="spacer" presStyleCnt="0"/>
      <dgm:spPr/>
    </dgm:pt>
    <dgm:pt modelId="{5DA7CE67-7758-4F05-946F-1936D32EE3A0}" type="pres">
      <dgm:prSet presAssocID="{1A5FF814-0E92-4DE8-9E46-A8AF6A71E9AE}" presName="parentText" presStyleLbl="node1" presStyleIdx="5" presStyleCnt="6">
        <dgm:presLayoutVars>
          <dgm:chMax val="0"/>
          <dgm:bulletEnabled val="1"/>
        </dgm:presLayoutVars>
      </dgm:prSet>
      <dgm:spPr/>
      <dgm:t>
        <a:bodyPr/>
        <a:lstStyle/>
        <a:p>
          <a:endParaRPr lang="en-IN"/>
        </a:p>
      </dgm:t>
    </dgm:pt>
  </dgm:ptLst>
  <dgm:cxnLst>
    <dgm:cxn modelId="{DEF012FB-5B60-42B4-9E80-EC35FDC5B78F}" srcId="{D2DF8628-FBCA-4CD9-BA59-0FEDF36F1A05}" destId="{3D384071-093B-4F03-B948-3CAA1DE1983B}" srcOrd="4" destOrd="0" parTransId="{199B7868-06A0-486B-AFC6-8E146FE6F685}" sibTransId="{49FF026C-17D4-4B93-8640-1751E250D2F7}"/>
    <dgm:cxn modelId="{1069614E-7799-466B-8F0E-B8EB5A6583E6}" srcId="{D2DF8628-FBCA-4CD9-BA59-0FEDF36F1A05}" destId="{E668EB05-035A-4AE0-8520-17AAB549FCD9}" srcOrd="3" destOrd="0" parTransId="{ADC90B69-8D85-43CD-A3F0-B999B80B97CD}" sibTransId="{63717ADE-C9C1-462F-ADAF-532729FFC9F5}"/>
    <dgm:cxn modelId="{2BFEE866-28D0-430D-8251-E3920DABCFFE}" type="presOf" srcId="{1A5FF814-0E92-4DE8-9E46-A8AF6A71E9AE}" destId="{5DA7CE67-7758-4F05-946F-1936D32EE3A0}" srcOrd="0" destOrd="0" presId="urn:microsoft.com/office/officeart/2005/8/layout/vList2"/>
    <dgm:cxn modelId="{560D82B1-ACCC-4773-872A-D4404F375135}" type="presOf" srcId="{D2DF8628-FBCA-4CD9-BA59-0FEDF36F1A05}" destId="{89EB2660-554F-4EBD-A2E6-D56DC5D7BEEE}" srcOrd="0" destOrd="0" presId="urn:microsoft.com/office/officeart/2005/8/layout/vList2"/>
    <dgm:cxn modelId="{C1410491-2ECB-4252-80DA-713BCB6DF4B2}" srcId="{D2DF8628-FBCA-4CD9-BA59-0FEDF36F1A05}" destId="{1A5FF814-0E92-4DE8-9E46-A8AF6A71E9AE}" srcOrd="5" destOrd="0" parTransId="{F3CD637F-E528-4DE3-B78B-58A67F2C6B86}" sibTransId="{5E207624-8082-4220-AED5-3F409B5FEEE9}"/>
    <dgm:cxn modelId="{C9D268AE-051B-4505-9F02-BF872A6B1273}" type="presOf" srcId="{3D384071-093B-4F03-B948-3CAA1DE1983B}" destId="{CA838DB3-8AA3-4A0D-8BCD-04BB6CE4A6F6}" srcOrd="0" destOrd="0" presId="urn:microsoft.com/office/officeart/2005/8/layout/vList2"/>
    <dgm:cxn modelId="{2E382411-AD1F-4065-83DD-BB055D953494}" type="presOf" srcId="{B091C178-8846-4A67-8D87-00D2944CA709}" destId="{95AE66BE-4202-40BF-A207-D97B93E7E404}" srcOrd="0" destOrd="0" presId="urn:microsoft.com/office/officeart/2005/8/layout/vList2"/>
    <dgm:cxn modelId="{B9EC4D6A-9FD6-493B-A940-EF1FBABD49F5}" srcId="{D2DF8628-FBCA-4CD9-BA59-0FEDF36F1A05}" destId="{B091C178-8846-4A67-8D87-00D2944CA709}" srcOrd="2" destOrd="0" parTransId="{FBC2DB7A-EB5F-4D81-A9AD-1F23CB5D1084}" sibTransId="{87D2EE99-9D0D-4402-9D56-8BF6A6E969B7}"/>
    <dgm:cxn modelId="{DFF8ECA4-9FBA-496B-8589-45BD79F06D4F}" type="presOf" srcId="{75F2798F-8013-4518-8D08-1E251B74BD54}" destId="{A26F7120-538A-4791-8A62-792A464320DC}" srcOrd="0" destOrd="0" presId="urn:microsoft.com/office/officeart/2005/8/layout/vList2"/>
    <dgm:cxn modelId="{04433D4D-19E4-4C5E-A328-7C37CA9D3A09}" type="presOf" srcId="{4D755490-F8D4-4AF8-BE49-D3ACEDD67F66}" destId="{AA77C6E7-2DB5-4267-9DFA-0A6A67481E61}" srcOrd="0" destOrd="0" presId="urn:microsoft.com/office/officeart/2005/8/layout/vList2"/>
    <dgm:cxn modelId="{2BE1FE6B-BD53-4467-B0E4-FEF85E946A13}" type="presOf" srcId="{E668EB05-035A-4AE0-8520-17AAB549FCD9}" destId="{C51E7690-3E96-45F2-9F80-3D1D0D085BB0}" srcOrd="0" destOrd="0" presId="urn:microsoft.com/office/officeart/2005/8/layout/vList2"/>
    <dgm:cxn modelId="{3B5FDE2E-C25F-41F5-B587-8E7F7EDF9983}" srcId="{D2DF8628-FBCA-4CD9-BA59-0FEDF36F1A05}" destId="{75F2798F-8013-4518-8D08-1E251B74BD54}" srcOrd="0" destOrd="0" parTransId="{957A837E-36DD-48C9-A758-93471158948B}" sibTransId="{B1A810E0-62A4-444F-BC24-D2407EB6C383}"/>
    <dgm:cxn modelId="{BC865FF3-C365-4A3D-A27D-2BB56D2978B1}" srcId="{D2DF8628-FBCA-4CD9-BA59-0FEDF36F1A05}" destId="{4D755490-F8D4-4AF8-BE49-D3ACEDD67F66}" srcOrd="1" destOrd="0" parTransId="{996C026F-06AF-402E-AA32-C0C8C94FADEF}" sibTransId="{6F010957-3FD1-463D-8FEF-2F7275FD6B7A}"/>
    <dgm:cxn modelId="{7493BCF6-B38B-4CE7-B803-156B8CBFB95F}" type="presParOf" srcId="{89EB2660-554F-4EBD-A2E6-D56DC5D7BEEE}" destId="{A26F7120-538A-4791-8A62-792A464320DC}" srcOrd="0" destOrd="0" presId="urn:microsoft.com/office/officeart/2005/8/layout/vList2"/>
    <dgm:cxn modelId="{A4398FAF-4AB5-4403-ABA8-E78365F12199}" type="presParOf" srcId="{89EB2660-554F-4EBD-A2E6-D56DC5D7BEEE}" destId="{67638CE8-05D5-4878-BB5D-7D371FF376B4}" srcOrd="1" destOrd="0" presId="urn:microsoft.com/office/officeart/2005/8/layout/vList2"/>
    <dgm:cxn modelId="{11CB4097-7E73-4965-B389-2710F8D1ADF5}" type="presParOf" srcId="{89EB2660-554F-4EBD-A2E6-D56DC5D7BEEE}" destId="{AA77C6E7-2DB5-4267-9DFA-0A6A67481E61}" srcOrd="2" destOrd="0" presId="urn:microsoft.com/office/officeart/2005/8/layout/vList2"/>
    <dgm:cxn modelId="{BC45B9DC-BA81-48FE-B4B3-5446CB36DAD7}" type="presParOf" srcId="{89EB2660-554F-4EBD-A2E6-D56DC5D7BEEE}" destId="{7FB9109D-5567-4CA4-857A-46027315FC6C}" srcOrd="3" destOrd="0" presId="urn:microsoft.com/office/officeart/2005/8/layout/vList2"/>
    <dgm:cxn modelId="{E3C2775C-85CF-47ED-B5A2-5FB595A922DD}" type="presParOf" srcId="{89EB2660-554F-4EBD-A2E6-D56DC5D7BEEE}" destId="{95AE66BE-4202-40BF-A207-D97B93E7E404}" srcOrd="4" destOrd="0" presId="urn:microsoft.com/office/officeart/2005/8/layout/vList2"/>
    <dgm:cxn modelId="{4262CCB4-F035-4756-83B9-B273B5C36B6D}" type="presParOf" srcId="{89EB2660-554F-4EBD-A2E6-D56DC5D7BEEE}" destId="{BCA7DB86-F5F6-471A-805D-4B5D525E7D8C}" srcOrd="5" destOrd="0" presId="urn:microsoft.com/office/officeart/2005/8/layout/vList2"/>
    <dgm:cxn modelId="{EF610BEF-F65D-475D-BF9A-F8EDD93F7308}" type="presParOf" srcId="{89EB2660-554F-4EBD-A2E6-D56DC5D7BEEE}" destId="{C51E7690-3E96-45F2-9F80-3D1D0D085BB0}" srcOrd="6" destOrd="0" presId="urn:microsoft.com/office/officeart/2005/8/layout/vList2"/>
    <dgm:cxn modelId="{F57E7E52-F066-46E8-ABB1-9042AF843FF1}" type="presParOf" srcId="{89EB2660-554F-4EBD-A2E6-D56DC5D7BEEE}" destId="{DDF8A812-5C38-45F2-9B65-02DB457FA41A}" srcOrd="7" destOrd="0" presId="urn:microsoft.com/office/officeart/2005/8/layout/vList2"/>
    <dgm:cxn modelId="{26CE0F33-BD31-42EA-AF06-FBE5A2AD95E0}" type="presParOf" srcId="{89EB2660-554F-4EBD-A2E6-D56DC5D7BEEE}" destId="{CA838DB3-8AA3-4A0D-8BCD-04BB6CE4A6F6}" srcOrd="8" destOrd="0" presId="urn:microsoft.com/office/officeart/2005/8/layout/vList2"/>
    <dgm:cxn modelId="{B425C699-DBE6-412D-A60F-C035969FB897}" type="presParOf" srcId="{89EB2660-554F-4EBD-A2E6-D56DC5D7BEEE}" destId="{98E901D1-9950-40D9-833F-0F854C964CBF}" srcOrd="9" destOrd="0" presId="urn:microsoft.com/office/officeart/2005/8/layout/vList2"/>
    <dgm:cxn modelId="{4F068E42-F089-4802-9676-83D8AF26BD30}" type="presParOf" srcId="{89EB2660-554F-4EBD-A2E6-D56DC5D7BEEE}" destId="{5DA7CE67-7758-4F05-946F-1936D32EE3A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C97D33-609F-4612-BD05-0582B7AF21A4}"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942FCEFA-258B-46E2-8D35-FA1D62D44D2A}">
      <dgm:prSet/>
      <dgm:spPr/>
      <dgm:t>
        <a:bodyPr/>
        <a:lstStyle/>
        <a:p>
          <a:pPr rtl="0"/>
          <a:r>
            <a:rPr lang="en-US" dirty="0"/>
            <a:t>Flexible</a:t>
          </a:r>
        </a:p>
      </dgm:t>
    </dgm:pt>
    <dgm:pt modelId="{35FE786D-F2C4-46C5-A6B3-4B7DF8CE2244}" type="parTrans" cxnId="{0AD7D54C-C9D2-44B5-B60E-CE6701872CB2}">
      <dgm:prSet/>
      <dgm:spPr/>
      <dgm:t>
        <a:bodyPr/>
        <a:lstStyle/>
        <a:p>
          <a:endParaRPr lang="en-US"/>
        </a:p>
      </dgm:t>
    </dgm:pt>
    <dgm:pt modelId="{CA6A380E-328D-48A1-A701-94A035E9868C}" type="sibTrans" cxnId="{0AD7D54C-C9D2-44B5-B60E-CE6701872CB2}">
      <dgm:prSet/>
      <dgm:spPr/>
      <dgm:t>
        <a:bodyPr/>
        <a:lstStyle/>
        <a:p>
          <a:endParaRPr lang="en-US"/>
        </a:p>
      </dgm:t>
    </dgm:pt>
    <dgm:pt modelId="{196FA727-654D-41C6-BF96-254DA5557D46}">
      <dgm:prSet/>
      <dgm:spPr/>
      <dgm:t>
        <a:bodyPr/>
        <a:lstStyle/>
        <a:p>
          <a:pPr rtl="0"/>
          <a:r>
            <a:rPr lang="en-US" dirty="0"/>
            <a:t>Powerful</a:t>
          </a:r>
        </a:p>
      </dgm:t>
    </dgm:pt>
    <dgm:pt modelId="{C9501E0C-1C6F-4A46-90F2-677BEDA5DCB4}" type="parTrans" cxnId="{6422B3AA-9558-4A56-9552-FCA57CDF9B99}">
      <dgm:prSet/>
      <dgm:spPr/>
      <dgm:t>
        <a:bodyPr/>
        <a:lstStyle/>
        <a:p>
          <a:endParaRPr lang="en-US"/>
        </a:p>
      </dgm:t>
    </dgm:pt>
    <dgm:pt modelId="{7A32A6EE-B556-41B8-8A03-D46F7A2FA1B8}" type="sibTrans" cxnId="{6422B3AA-9558-4A56-9552-FCA57CDF9B99}">
      <dgm:prSet/>
      <dgm:spPr/>
      <dgm:t>
        <a:bodyPr/>
        <a:lstStyle/>
        <a:p>
          <a:endParaRPr lang="en-US"/>
        </a:p>
      </dgm:t>
    </dgm:pt>
    <dgm:pt modelId="{6E8349A1-2C59-4C4A-B74A-6E509DB7A94A}">
      <dgm:prSet/>
      <dgm:spPr/>
      <dgm:t>
        <a:bodyPr/>
        <a:lstStyle/>
        <a:p>
          <a:pPr rtl="0"/>
          <a:r>
            <a:rPr lang="en-US" dirty="0"/>
            <a:t>Portable</a:t>
          </a:r>
        </a:p>
      </dgm:t>
    </dgm:pt>
    <dgm:pt modelId="{BCBDED54-AB59-4219-B762-46E4CBA4AE86}" type="parTrans" cxnId="{AEEAD91E-CE1B-451B-8855-BFB69F4E6CCD}">
      <dgm:prSet/>
      <dgm:spPr/>
      <dgm:t>
        <a:bodyPr/>
        <a:lstStyle/>
        <a:p>
          <a:endParaRPr lang="en-US"/>
        </a:p>
      </dgm:t>
    </dgm:pt>
    <dgm:pt modelId="{9391C02E-0471-4E4F-A845-BAD0D1F5F76A}" type="sibTrans" cxnId="{AEEAD91E-CE1B-451B-8855-BFB69F4E6CCD}">
      <dgm:prSet/>
      <dgm:spPr/>
      <dgm:t>
        <a:bodyPr/>
        <a:lstStyle/>
        <a:p>
          <a:endParaRPr lang="en-US"/>
        </a:p>
      </dgm:t>
    </dgm:pt>
    <dgm:pt modelId="{D7AFBFDD-84E6-40D7-8B3E-A9F4F2A4E0BF}">
      <dgm:prSet/>
      <dgm:spPr/>
      <dgm:t>
        <a:bodyPr/>
        <a:lstStyle/>
        <a:p>
          <a:pPr rtl="0"/>
          <a:r>
            <a:rPr lang="en-US" dirty="0"/>
            <a:t>Easy</a:t>
          </a:r>
        </a:p>
      </dgm:t>
    </dgm:pt>
    <dgm:pt modelId="{8BE26ABB-3E88-453D-B483-AA5CD3FE6759}" type="parTrans" cxnId="{161ACDA0-4F61-435C-B246-EABA57AA4A92}">
      <dgm:prSet/>
      <dgm:spPr/>
      <dgm:t>
        <a:bodyPr/>
        <a:lstStyle/>
        <a:p>
          <a:endParaRPr lang="en-US"/>
        </a:p>
      </dgm:t>
    </dgm:pt>
    <dgm:pt modelId="{6D3F05D5-A86F-4BF0-96BB-1CC40695C6CC}" type="sibTrans" cxnId="{161ACDA0-4F61-435C-B246-EABA57AA4A92}">
      <dgm:prSet/>
      <dgm:spPr/>
      <dgm:t>
        <a:bodyPr/>
        <a:lstStyle/>
        <a:p>
          <a:endParaRPr lang="en-US"/>
        </a:p>
      </dgm:t>
    </dgm:pt>
    <dgm:pt modelId="{B34196AD-B6F6-4397-981F-18DFD1AF137A}">
      <dgm:prSet/>
      <dgm:spPr/>
      <dgm:t>
        <a:bodyPr/>
        <a:lstStyle/>
        <a:p>
          <a:pPr rtl="0"/>
          <a:r>
            <a:rPr lang="en-US" dirty="0"/>
            <a:t>Free</a:t>
          </a:r>
        </a:p>
      </dgm:t>
    </dgm:pt>
    <dgm:pt modelId="{597F07FC-62F4-44B3-A143-64E5E36D47C6}" type="parTrans" cxnId="{B1A8108B-BF2D-4148-BE9C-CC5B7EE7AF54}">
      <dgm:prSet/>
      <dgm:spPr/>
      <dgm:t>
        <a:bodyPr/>
        <a:lstStyle/>
        <a:p>
          <a:endParaRPr lang="en-US"/>
        </a:p>
      </dgm:t>
    </dgm:pt>
    <dgm:pt modelId="{3388D7FA-B2F1-4EE8-A22A-15E756F9E490}" type="sibTrans" cxnId="{B1A8108B-BF2D-4148-BE9C-CC5B7EE7AF54}">
      <dgm:prSet/>
      <dgm:spPr/>
      <dgm:t>
        <a:bodyPr/>
        <a:lstStyle/>
        <a:p>
          <a:endParaRPr lang="en-US"/>
        </a:p>
      </dgm:t>
    </dgm:pt>
    <dgm:pt modelId="{35670BEB-D123-48DE-8C51-906A5A3D4020}">
      <dgm:prSet/>
      <dgm:spPr/>
      <dgm:t>
        <a:bodyPr/>
        <a:lstStyle/>
        <a:p>
          <a:pPr rtl="0"/>
          <a:r>
            <a:rPr lang="en-US" dirty="0"/>
            <a:t>Well documented</a:t>
          </a:r>
        </a:p>
      </dgm:t>
    </dgm:pt>
    <dgm:pt modelId="{098DC8A1-94CB-466A-982A-270A3943BD1C}" type="parTrans" cxnId="{E1FCCCB0-1A3B-46CF-8DEF-512B2C7F1F85}">
      <dgm:prSet/>
      <dgm:spPr/>
      <dgm:t>
        <a:bodyPr/>
        <a:lstStyle/>
        <a:p>
          <a:endParaRPr lang="en-US"/>
        </a:p>
      </dgm:t>
    </dgm:pt>
    <dgm:pt modelId="{8844F7FC-5077-4DEC-A728-9EED781E36EB}" type="sibTrans" cxnId="{E1FCCCB0-1A3B-46CF-8DEF-512B2C7F1F85}">
      <dgm:prSet/>
      <dgm:spPr/>
      <dgm:t>
        <a:bodyPr/>
        <a:lstStyle/>
        <a:p>
          <a:endParaRPr lang="en-US"/>
        </a:p>
      </dgm:t>
    </dgm:pt>
    <dgm:pt modelId="{26E05B79-5BB4-4C5F-B93E-74CE7F658A91}">
      <dgm:prSet/>
      <dgm:spPr/>
      <dgm:t>
        <a:bodyPr/>
        <a:lstStyle/>
        <a:p>
          <a:pPr rtl="0"/>
          <a:r>
            <a:rPr lang="en-US" dirty="0"/>
            <a:t>Supported</a:t>
          </a:r>
        </a:p>
      </dgm:t>
    </dgm:pt>
    <dgm:pt modelId="{63A42AF4-5075-41E1-BD62-AF3A79629196}" type="parTrans" cxnId="{EBFD2F87-832A-4DFC-B96C-56106D64002A}">
      <dgm:prSet/>
      <dgm:spPr/>
      <dgm:t>
        <a:bodyPr/>
        <a:lstStyle/>
        <a:p>
          <a:endParaRPr lang="en-US"/>
        </a:p>
      </dgm:t>
    </dgm:pt>
    <dgm:pt modelId="{39AF725D-8263-42E6-B990-082159842968}" type="sibTrans" cxnId="{EBFD2F87-832A-4DFC-B96C-56106D64002A}">
      <dgm:prSet/>
      <dgm:spPr/>
      <dgm:t>
        <a:bodyPr/>
        <a:lstStyle/>
        <a:p>
          <a:endParaRPr lang="en-US"/>
        </a:p>
      </dgm:t>
    </dgm:pt>
    <dgm:pt modelId="{108ED79F-F16D-4BC2-ADAA-D06FF5426C3D}" type="pres">
      <dgm:prSet presAssocID="{86C97D33-609F-4612-BD05-0582B7AF21A4}" presName="Name0" presStyleCnt="0">
        <dgm:presLayoutVars>
          <dgm:chMax val="7"/>
          <dgm:chPref val="7"/>
          <dgm:dir/>
        </dgm:presLayoutVars>
      </dgm:prSet>
      <dgm:spPr/>
      <dgm:t>
        <a:bodyPr/>
        <a:lstStyle/>
        <a:p>
          <a:endParaRPr lang="en-IN"/>
        </a:p>
      </dgm:t>
    </dgm:pt>
    <dgm:pt modelId="{0B67CA35-3D61-4501-A9D6-78482C680A30}" type="pres">
      <dgm:prSet presAssocID="{86C97D33-609F-4612-BD05-0582B7AF21A4}" presName="Name1" presStyleCnt="0"/>
      <dgm:spPr/>
    </dgm:pt>
    <dgm:pt modelId="{30A0BF29-7F92-439A-B4D0-4EB504718A01}" type="pres">
      <dgm:prSet presAssocID="{86C97D33-609F-4612-BD05-0582B7AF21A4}" presName="cycle" presStyleCnt="0"/>
      <dgm:spPr/>
    </dgm:pt>
    <dgm:pt modelId="{C17AF9D9-FA47-45D9-A52A-A859A970A8E6}" type="pres">
      <dgm:prSet presAssocID="{86C97D33-609F-4612-BD05-0582B7AF21A4}" presName="srcNode" presStyleLbl="node1" presStyleIdx="0" presStyleCnt="7"/>
      <dgm:spPr/>
    </dgm:pt>
    <dgm:pt modelId="{6B185373-2DDB-4BE9-BE82-DFC79470A248}" type="pres">
      <dgm:prSet presAssocID="{86C97D33-609F-4612-BD05-0582B7AF21A4}" presName="conn" presStyleLbl="parChTrans1D2" presStyleIdx="0" presStyleCnt="1"/>
      <dgm:spPr/>
      <dgm:t>
        <a:bodyPr/>
        <a:lstStyle/>
        <a:p>
          <a:endParaRPr lang="en-IN"/>
        </a:p>
      </dgm:t>
    </dgm:pt>
    <dgm:pt modelId="{C7FE1333-FA4E-422F-8078-7A50A5BAA85F}" type="pres">
      <dgm:prSet presAssocID="{86C97D33-609F-4612-BD05-0582B7AF21A4}" presName="extraNode" presStyleLbl="node1" presStyleIdx="0" presStyleCnt="7"/>
      <dgm:spPr/>
    </dgm:pt>
    <dgm:pt modelId="{F7F0A8CC-7391-40C6-BB4B-B61D4516819A}" type="pres">
      <dgm:prSet presAssocID="{86C97D33-609F-4612-BD05-0582B7AF21A4}" presName="dstNode" presStyleLbl="node1" presStyleIdx="0" presStyleCnt="7"/>
      <dgm:spPr/>
    </dgm:pt>
    <dgm:pt modelId="{8C62824F-EAE9-4F89-9E05-F336381221B6}" type="pres">
      <dgm:prSet presAssocID="{942FCEFA-258B-46E2-8D35-FA1D62D44D2A}" presName="text_1" presStyleLbl="node1" presStyleIdx="0" presStyleCnt="7">
        <dgm:presLayoutVars>
          <dgm:bulletEnabled val="1"/>
        </dgm:presLayoutVars>
      </dgm:prSet>
      <dgm:spPr/>
      <dgm:t>
        <a:bodyPr/>
        <a:lstStyle/>
        <a:p>
          <a:endParaRPr lang="en-IN"/>
        </a:p>
      </dgm:t>
    </dgm:pt>
    <dgm:pt modelId="{7501888E-7312-49C9-B204-EAE88BAE07CD}" type="pres">
      <dgm:prSet presAssocID="{942FCEFA-258B-46E2-8D35-FA1D62D44D2A}" presName="accent_1" presStyleCnt="0"/>
      <dgm:spPr/>
    </dgm:pt>
    <dgm:pt modelId="{F990700B-B174-4151-88E7-100CDE41B8A9}" type="pres">
      <dgm:prSet presAssocID="{942FCEFA-258B-46E2-8D35-FA1D62D44D2A}" presName="accentRepeatNode" presStyleLbl="solidFgAcc1" presStyleIdx="0" presStyleCnt="7"/>
      <dgm:spPr/>
    </dgm:pt>
    <dgm:pt modelId="{79991A33-C27B-40FF-BB03-50327C15F035}" type="pres">
      <dgm:prSet presAssocID="{196FA727-654D-41C6-BF96-254DA5557D46}" presName="text_2" presStyleLbl="node1" presStyleIdx="1" presStyleCnt="7">
        <dgm:presLayoutVars>
          <dgm:bulletEnabled val="1"/>
        </dgm:presLayoutVars>
      </dgm:prSet>
      <dgm:spPr/>
      <dgm:t>
        <a:bodyPr/>
        <a:lstStyle/>
        <a:p>
          <a:endParaRPr lang="en-IN"/>
        </a:p>
      </dgm:t>
    </dgm:pt>
    <dgm:pt modelId="{87B3E913-A552-48A9-86EF-1A1C5CC21535}" type="pres">
      <dgm:prSet presAssocID="{196FA727-654D-41C6-BF96-254DA5557D46}" presName="accent_2" presStyleCnt="0"/>
      <dgm:spPr/>
    </dgm:pt>
    <dgm:pt modelId="{C8D7B78E-12D3-47A9-AD70-7CB28972E449}" type="pres">
      <dgm:prSet presAssocID="{196FA727-654D-41C6-BF96-254DA5557D46}" presName="accentRepeatNode" presStyleLbl="solidFgAcc1" presStyleIdx="1" presStyleCnt="7"/>
      <dgm:spPr/>
    </dgm:pt>
    <dgm:pt modelId="{78259FB0-4EFD-4082-B1F3-6A5B6CDA49AD}" type="pres">
      <dgm:prSet presAssocID="{6E8349A1-2C59-4C4A-B74A-6E509DB7A94A}" presName="text_3" presStyleLbl="node1" presStyleIdx="2" presStyleCnt="7">
        <dgm:presLayoutVars>
          <dgm:bulletEnabled val="1"/>
        </dgm:presLayoutVars>
      </dgm:prSet>
      <dgm:spPr/>
      <dgm:t>
        <a:bodyPr/>
        <a:lstStyle/>
        <a:p>
          <a:endParaRPr lang="en-IN"/>
        </a:p>
      </dgm:t>
    </dgm:pt>
    <dgm:pt modelId="{AA4FC601-7977-497B-AF67-55A9067DDAA5}" type="pres">
      <dgm:prSet presAssocID="{6E8349A1-2C59-4C4A-B74A-6E509DB7A94A}" presName="accent_3" presStyleCnt="0"/>
      <dgm:spPr/>
    </dgm:pt>
    <dgm:pt modelId="{24DD033F-0233-4F49-85AE-B47A070F20D6}" type="pres">
      <dgm:prSet presAssocID="{6E8349A1-2C59-4C4A-B74A-6E509DB7A94A}" presName="accentRepeatNode" presStyleLbl="solidFgAcc1" presStyleIdx="2" presStyleCnt="7"/>
      <dgm:spPr/>
    </dgm:pt>
    <dgm:pt modelId="{1C2CBC21-E741-4F1A-9FE3-1A26DEBDD6EA}" type="pres">
      <dgm:prSet presAssocID="{D7AFBFDD-84E6-40D7-8B3E-A9F4F2A4E0BF}" presName="text_4" presStyleLbl="node1" presStyleIdx="3" presStyleCnt="7" custLinFactNeighborX="1125" custLinFactNeighborY="14223">
        <dgm:presLayoutVars>
          <dgm:bulletEnabled val="1"/>
        </dgm:presLayoutVars>
      </dgm:prSet>
      <dgm:spPr/>
      <dgm:t>
        <a:bodyPr/>
        <a:lstStyle/>
        <a:p>
          <a:endParaRPr lang="en-IN"/>
        </a:p>
      </dgm:t>
    </dgm:pt>
    <dgm:pt modelId="{F622EFF6-A3C1-4E1E-BA06-DFCC7EE90C1C}" type="pres">
      <dgm:prSet presAssocID="{D7AFBFDD-84E6-40D7-8B3E-A9F4F2A4E0BF}" presName="accent_4" presStyleCnt="0"/>
      <dgm:spPr/>
    </dgm:pt>
    <dgm:pt modelId="{805CA675-020B-4833-9B8F-61FD1D337E1C}" type="pres">
      <dgm:prSet presAssocID="{D7AFBFDD-84E6-40D7-8B3E-A9F4F2A4E0BF}" presName="accentRepeatNode" presStyleLbl="solidFgAcc1" presStyleIdx="3" presStyleCnt="7"/>
      <dgm:spPr/>
    </dgm:pt>
    <dgm:pt modelId="{BB153075-FF9D-44C4-8DB4-39F4D8A3F244}" type="pres">
      <dgm:prSet presAssocID="{B34196AD-B6F6-4397-981F-18DFD1AF137A}" presName="text_5" presStyleLbl="node1" presStyleIdx="4" presStyleCnt="7">
        <dgm:presLayoutVars>
          <dgm:bulletEnabled val="1"/>
        </dgm:presLayoutVars>
      </dgm:prSet>
      <dgm:spPr/>
      <dgm:t>
        <a:bodyPr/>
        <a:lstStyle/>
        <a:p>
          <a:endParaRPr lang="en-IN"/>
        </a:p>
      </dgm:t>
    </dgm:pt>
    <dgm:pt modelId="{59721BF5-1129-4CB0-A464-A6C073413553}" type="pres">
      <dgm:prSet presAssocID="{B34196AD-B6F6-4397-981F-18DFD1AF137A}" presName="accent_5" presStyleCnt="0"/>
      <dgm:spPr/>
    </dgm:pt>
    <dgm:pt modelId="{4C166F61-6862-4E09-A0CB-36527D67C344}" type="pres">
      <dgm:prSet presAssocID="{B34196AD-B6F6-4397-981F-18DFD1AF137A}" presName="accentRepeatNode" presStyleLbl="solidFgAcc1" presStyleIdx="4" presStyleCnt="7"/>
      <dgm:spPr/>
    </dgm:pt>
    <dgm:pt modelId="{05DC556C-D1A8-4A22-897A-6348173E665B}" type="pres">
      <dgm:prSet presAssocID="{35670BEB-D123-48DE-8C51-906A5A3D4020}" presName="text_6" presStyleLbl="node1" presStyleIdx="5" presStyleCnt="7">
        <dgm:presLayoutVars>
          <dgm:bulletEnabled val="1"/>
        </dgm:presLayoutVars>
      </dgm:prSet>
      <dgm:spPr/>
      <dgm:t>
        <a:bodyPr/>
        <a:lstStyle/>
        <a:p>
          <a:endParaRPr lang="en-IN"/>
        </a:p>
      </dgm:t>
    </dgm:pt>
    <dgm:pt modelId="{CCD338A2-7D86-4EF6-9A08-EE40AD85084F}" type="pres">
      <dgm:prSet presAssocID="{35670BEB-D123-48DE-8C51-906A5A3D4020}" presName="accent_6" presStyleCnt="0"/>
      <dgm:spPr/>
    </dgm:pt>
    <dgm:pt modelId="{1118C83A-B788-4BEB-8943-DE981467F3ED}" type="pres">
      <dgm:prSet presAssocID="{35670BEB-D123-48DE-8C51-906A5A3D4020}" presName="accentRepeatNode" presStyleLbl="solidFgAcc1" presStyleIdx="5" presStyleCnt="7"/>
      <dgm:spPr/>
    </dgm:pt>
    <dgm:pt modelId="{06D9F42A-06E0-41ED-AFB5-1937E8E43C7E}" type="pres">
      <dgm:prSet presAssocID="{26E05B79-5BB4-4C5F-B93E-74CE7F658A91}" presName="text_7" presStyleLbl="node1" presStyleIdx="6" presStyleCnt="7">
        <dgm:presLayoutVars>
          <dgm:bulletEnabled val="1"/>
        </dgm:presLayoutVars>
      </dgm:prSet>
      <dgm:spPr/>
      <dgm:t>
        <a:bodyPr/>
        <a:lstStyle/>
        <a:p>
          <a:endParaRPr lang="en-IN"/>
        </a:p>
      </dgm:t>
    </dgm:pt>
    <dgm:pt modelId="{490ECA43-9160-4166-94D5-09DCBB6325DD}" type="pres">
      <dgm:prSet presAssocID="{26E05B79-5BB4-4C5F-B93E-74CE7F658A91}" presName="accent_7" presStyleCnt="0"/>
      <dgm:spPr/>
    </dgm:pt>
    <dgm:pt modelId="{F252E343-6EE6-4DCF-8CC7-790ED1EF9A68}" type="pres">
      <dgm:prSet presAssocID="{26E05B79-5BB4-4C5F-B93E-74CE7F658A91}" presName="accentRepeatNode" presStyleLbl="solidFgAcc1" presStyleIdx="6" presStyleCnt="7"/>
      <dgm:spPr/>
    </dgm:pt>
  </dgm:ptLst>
  <dgm:cxnLst>
    <dgm:cxn modelId="{EBFD2F87-832A-4DFC-B96C-56106D64002A}" srcId="{86C97D33-609F-4612-BD05-0582B7AF21A4}" destId="{26E05B79-5BB4-4C5F-B93E-74CE7F658A91}" srcOrd="6" destOrd="0" parTransId="{63A42AF4-5075-41E1-BD62-AF3A79629196}" sibTransId="{39AF725D-8263-42E6-B990-082159842968}"/>
    <dgm:cxn modelId="{B5F5D897-ACB0-47D1-9F98-4D55E162D6E5}" type="presOf" srcId="{26E05B79-5BB4-4C5F-B93E-74CE7F658A91}" destId="{06D9F42A-06E0-41ED-AFB5-1937E8E43C7E}" srcOrd="0" destOrd="0" presId="urn:microsoft.com/office/officeart/2008/layout/VerticalCurvedList"/>
    <dgm:cxn modelId="{0AD7D54C-C9D2-44B5-B60E-CE6701872CB2}" srcId="{86C97D33-609F-4612-BD05-0582B7AF21A4}" destId="{942FCEFA-258B-46E2-8D35-FA1D62D44D2A}" srcOrd="0" destOrd="0" parTransId="{35FE786D-F2C4-46C5-A6B3-4B7DF8CE2244}" sibTransId="{CA6A380E-328D-48A1-A701-94A035E9868C}"/>
    <dgm:cxn modelId="{B1A8108B-BF2D-4148-BE9C-CC5B7EE7AF54}" srcId="{86C97D33-609F-4612-BD05-0582B7AF21A4}" destId="{B34196AD-B6F6-4397-981F-18DFD1AF137A}" srcOrd="4" destOrd="0" parTransId="{597F07FC-62F4-44B3-A143-64E5E36D47C6}" sibTransId="{3388D7FA-B2F1-4EE8-A22A-15E756F9E490}"/>
    <dgm:cxn modelId="{D1288B38-817B-4C8B-B515-C7E713282CBB}" type="presOf" srcId="{B34196AD-B6F6-4397-981F-18DFD1AF137A}" destId="{BB153075-FF9D-44C4-8DB4-39F4D8A3F244}" srcOrd="0" destOrd="0" presId="urn:microsoft.com/office/officeart/2008/layout/VerticalCurvedList"/>
    <dgm:cxn modelId="{BF6E7D91-1590-464F-A4CE-B3EE861AD033}" type="presOf" srcId="{86C97D33-609F-4612-BD05-0582B7AF21A4}" destId="{108ED79F-F16D-4BC2-ADAA-D06FF5426C3D}" srcOrd="0" destOrd="0" presId="urn:microsoft.com/office/officeart/2008/layout/VerticalCurvedList"/>
    <dgm:cxn modelId="{16753A1E-A35B-47E3-9D35-4E12F7588FF5}" type="presOf" srcId="{196FA727-654D-41C6-BF96-254DA5557D46}" destId="{79991A33-C27B-40FF-BB03-50327C15F035}" srcOrd="0" destOrd="0" presId="urn:microsoft.com/office/officeart/2008/layout/VerticalCurvedList"/>
    <dgm:cxn modelId="{E1FCCCB0-1A3B-46CF-8DEF-512B2C7F1F85}" srcId="{86C97D33-609F-4612-BD05-0582B7AF21A4}" destId="{35670BEB-D123-48DE-8C51-906A5A3D4020}" srcOrd="5" destOrd="0" parTransId="{098DC8A1-94CB-466A-982A-270A3943BD1C}" sibTransId="{8844F7FC-5077-4DEC-A728-9EED781E36EB}"/>
    <dgm:cxn modelId="{161ACDA0-4F61-435C-B246-EABA57AA4A92}" srcId="{86C97D33-609F-4612-BD05-0582B7AF21A4}" destId="{D7AFBFDD-84E6-40D7-8B3E-A9F4F2A4E0BF}" srcOrd="3" destOrd="0" parTransId="{8BE26ABB-3E88-453D-B483-AA5CD3FE6759}" sibTransId="{6D3F05D5-A86F-4BF0-96BB-1CC40695C6CC}"/>
    <dgm:cxn modelId="{D6486834-0991-4DE9-8382-7A049BFB2B49}" type="presOf" srcId="{6E8349A1-2C59-4C4A-B74A-6E509DB7A94A}" destId="{78259FB0-4EFD-4082-B1F3-6A5B6CDA49AD}" srcOrd="0" destOrd="0" presId="urn:microsoft.com/office/officeart/2008/layout/VerticalCurvedList"/>
    <dgm:cxn modelId="{8A44E987-3A0A-420C-97BB-2F0687FDEDF1}" type="presOf" srcId="{D7AFBFDD-84E6-40D7-8B3E-A9F4F2A4E0BF}" destId="{1C2CBC21-E741-4F1A-9FE3-1A26DEBDD6EA}" srcOrd="0" destOrd="0" presId="urn:microsoft.com/office/officeart/2008/layout/VerticalCurvedList"/>
    <dgm:cxn modelId="{4D0CC4FF-4186-4696-A6ED-DBB7AF1EF66F}" type="presOf" srcId="{CA6A380E-328D-48A1-A701-94A035E9868C}" destId="{6B185373-2DDB-4BE9-BE82-DFC79470A248}" srcOrd="0" destOrd="0" presId="urn:microsoft.com/office/officeart/2008/layout/VerticalCurvedList"/>
    <dgm:cxn modelId="{A274C93C-F793-4AB2-AEEA-9A1FAE8C98FE}" type="presOf" srcId="{942FCEFA-258B-46E2-8D35-FA1D62D44D2A}" destId="{8C62824F-EAE9-4F89-9E05-F336381221B6}" srcOrd="0" destOrd="0" presId="urn:microsoft.com/office/officeart/2008/layout/VerticalCurvedList"/>
    <dgm:cxn modelId="{AEEAD91E-CE1B-451B-8855-BFB69F4E6CCD}" srcId="{86C97D33-609F-4612-BD05-0582B7AF21A4}" destId="{6E8349A1-2C59-4C4A-B74A-6E509DB7A94A}" srcOrd="2" destOrd="0" parTransId="{BCBDED54-AB59-4219-B762-46E4CBA4AE86}" sibTransId="{9391C02E-0471-4E4F-A845-BAD0D1F5F76A}"/>
    <dgm:cxn modelId="{2D6216BD-4313-40FF-B705-4E1F01686382}" type="presOf" srcId="{35670BEB-D123-48DE-8C51-906A5A3D4020}" destId="{05DC556C-D1A8-4A22-897A-6348173E665B}" srcOrd="0" destOrd="0" presId="urn:microsoft.com/office/officeart/2008/layout/VerticalCurvedList"/>
    <dgm:cxn modelId="{6422B3AA-9558-4A56-9552-FCA57CDF9B99}" srcId="{86C97D33-609F-4612-BD05-0582B7AF21A4}" destId="{196FA727-654D-41C6-BF96-254DA5557D46}" srcOrd="1" destOrd="0" parTransId="{C9501E0C-1C6F-4A46-90F2-677BEDA5DCB4}" sibTransId="{7A32A6EE-B556-41B8-8A03-D46F7A2FA1B8}"/>
    <dgm:cxn modelId="{1CC68459-1638-4612-8889-5C8B08D51301}" type="presParOf" srcId="{108ED79F-F16D-4BC2-ADAA-D06FF5426C3D}" destId="{0B67CA35-3D61-4501-A9D6-78482C680A30}" srcOrd="0" destOrd="0" presId="urn:microsoft.com/office/officeart/2008/layout/VerticalCurvedList"/>
    <dgm:cxn modelId="{6094C419-43DC-478A-B687-26978177A86D}" type="presParOf" srcId="{0B67CA35-3D61-4501-A9D6-78482C680A30}" destId="{30A0BF29-7F92-439A-B4D0-4EB504718A01}" srcOrd="0" destOrd="0" presId="urn:microsoft.com/office/officeart/2008/layout/VerticalCurvedList"/>
    <dgm:cxn modelId="{F67FE743-E9B9-49BD-B205-D0C15DD4A35B}" type="presParOf" srcId="{30A0BF29-7F92-439A-B4D0-4EB504718A01}" destId="{C17AF9D9-FA47-45D9-A52A-A859A970A8E6}" srcOrd="0" destOrd="0" presId="urn:microsoft.com/office/officeart/2008/layout/VerticalCurvedList"/>
    <dgm:cxn modelId="{3DC87D28-CCAE-4FAE-8447-CA5C247E4E5E}" type="presParOf" srcId="{30A0BF29-7F92-439A-B4D0-4EB504718A01}" destId="{6B185373-2DDB-4BE9-BE82-DFC79470A248}" srcOrd="1" destOrd="0" presId="urn:microsoft.com/office/officeart/2008/layout/VerticalCurvedList"/>
    <dgm:cxn modelId="{4CE6CDD1-CD97-458C-A268-0EA19B5C079A}" type="presParOf" srcId="{30A0BF29-7F92-439A-B4D0-4EB504718A01}" destId="{C7FE1333-FA4E-422F-8078-7A50A5BAA85F}" srcOrd="2" destOrd="0" presId="urn:microsoft.com/office/officeart/2008/layout/VerticalCurvedList"/>
    <dgm:cxn modelId="{B34E1143-1D98-4EEC-80A1-65D210B23768}" type="presParOf" srcId="{30A0BF29-7F92-439A-B4D0-4EB504718A01}" destId="{F7F0A8CC-7391-40C6-BB4B-B61D4516819A}" srcOrd="3" destOrd="0" presId="urn:microsoft.com/office/officeart/2008/layout/VerticalCurvedList"/>
    <dgm:cxn modelId="{43209089-BC2F-4EC4-9774-7E9303CEFD26}" type="presParOf" srcId="{0B67CA35-3D61-4501-A9D6-78482C680A30}" destId="{8C62824F-EAE9-4F89-9E05-F336381221B6}" srcOrd="1" destOrd="0" presId="urn:microsoft.com/office/officeart/2008/layout/VerticalCurvedList"/>
    <dgm:cxn modelId="{651F8D6E-816A-42E5-B472-DF12A2F2C646}" type="presParOf" srcId="{0B67CA35-3D61-4501-A9D6-78482C680A30}" destId="{7501888E-7312-49C9-B204-EAE88BAE07CD}" srcOrd="2" destOrd="0" presId="urn:microsoft.com/office/officeart/2008/layout/VerticalCurvedList"/>
    <dgm:cxn modelId="{A5271278-98CD-44D7-A17B-9657BA83EE1C}" type="presParOf" srcId="{7501888E-7312-49C9-B204-EAE88BAE07CD}" destId="{F990700B-B174-4151-88E7-100CDE41B8A9}" srcOrd="0" destOrd="0" presId="urn:microsoft.com/office/officeart/2008/layout/VerticalCurvedList"/>
    <dgm:cxn modelId="{72E4576B-BC8F-477D-9F73-8F73BAAA104A}" type="presParOf" srcId="{0B67CA35-3D61-4501-A9D6-78482C680A30}" destId="{79991A33-C27B-40FF-BB03-50327C15F035}" srcOrd="3" destOrd="0" presId="urn:microsoft.com/office/officeart/2008/layout/VerticalCurvedList"/>
    <dgm:cxn modelId="{DBC3882E-8073-4680-B0A8-EF23EC5BB1C3}" type="presParOf" srcId="{0B67CA35-3D61-4501-A9D6-78482C680A30}" destId="{87B3E913-A552-48A9-86EF-1A1C5CC21535}" srcOrd="4" destOrd="0" presId="urn:microsoft.com/office/officeart/2008/layout/VerticalCurvedList"/>
    <dgm:cxn modelId="{22CA3389-36F3-4BA0-8C64-AC478F8C5FFF}" type="presParOf" srcId="{87B3E913-A552-48A9-86EF-1A1C5CC21535}" destId="{C8D7B78E-12D3-47A9-AD70-7CB28972E449}" srcOrd="0" destOrd="0" presId="urn:microsoft.com/office/officeart/2008/layout/VerticalCurvedList"/>
    <dgm:cxn modelId="{47F74EFC-1E77-49B3-B2FA-8E5745EB7071}" type="presParOf" srcId="{0B67CA35-3D61-4501-A9D6-78482C680A30}" destId="{78259FB0-4EFD-4082-B1F3-6A5B6CDA49AD}" srcOrd="5" destOrd="0" presId="urn:microsoft.com/office/officeart/2008/layout/VerticalCurvedList"/>
    <dgm:cxn modelId="{762C8069-C958-438A-BD00-C2C754522910}" type="presParOf" srcId="{0B67CA35-3D61-4501-A9D6-78482C680A30}" destId="{AA4FC601-7977-497B-AF67-55A9067DDAA5}" srcOrd="6" destOrd="0" presId="urn:microsoft.com/office/officeart/2008/layout/VerticalCurvedList"/>
    <dgm:cxn modelId="{F99415C8-01A9-4309-81DD-6BBDF1525FEC}" type="presParOf" srcId="{AA4FC601-7977-497B-AF67-55A9067DDAA5}" destId="{24DD033F-0233-4F49-85AE-B47A070F20D6}" srcOrd="0" destOrd="0" presId="urn:microsoft.com/office/officeart/2008/layout/VerticalCurvedList"/>
    <dgm:cxn modelId="{29F17B24-A60B-42AC-995C-54354839DFAD}" type="presParOf" srcId="{0B67CA35-3D61-4501-A9D6-78482C680A30}" destId="{1C2CBC21-E741-4F1A-9FE3-1A26DEBDD6EA}" srcOrd="7" destOrd="0" presId="urn:microsoft.com/office/officeart/2008/layout/VerticalCurvedList"/>
    <dgm:cxn modelId="{E5D2252A-C398-40A7-91DE-E5F4CFC28E33}" type="presParOf" srcId="{0B67CA35-3D61-4501-A9D6-78482C680A30}" destId="{F622EFF6-A3C1-4E1E-BA06-DFCC7EE90C1C}" srcOrd="8" destOrd="0" presId="urn:microsoft.com/office/officeart/2008/layout/VerticalCurvedList"/>
    <dgm:cxn modelId="{0C77752B-7169-4858-8E56-F4F88E62954C}" type="presParOf" srcId="{F622EFF6-A3C1-4E1E-BA06-DFCC7EE90C1C}" destId="{805CA675-020B-4833-9B8F-61FD1D337E1C}" srcOrd="0" destOrd="0" presId="urn:microsoft.com/office/officeart/2008/layout/VerticalCurvedList"/>
    <dgm:cxn modelId="{4D0B6676-9ED5-42ED-B35F-F34D4F3E3BB7}" type="presParOf" srcId="{0B67CA35-3D61-4501-A9D6-78482C680A30}" destId="{BB153075-FF9D-44C4-8DB4-39F4D8A3F244}" srcOrd="9" destOrd="0" presId="urn:microsoft.com/office/officeart/2008/layout/VerticalCurvedList"/>
    <dgm:cxn modelId="{2CFB6AF5-BA4C-425C-92F7-CE9ED5ADA6C5}" type="presParOf" srcId="{0B67CA35-3D61-4501-A9D6-78482C680A30}" destId="{59721BF5-1129-4CB0-A464-A6C073413553}" srcOrd="10" destOrd="0" presId="urn:microsoft.com/office/officeart/2008/layout/VerticalCurvedList"/>
    <dgm:cxn modelId="{879E7DC2-B734-4ED0-8A87-CF8EA8203258}" type="presParOf" srcId="{59721BF5-1129-4CB0-A464-A6C073413553}" destId="{4C166F61-6862-4E09-A0CB-36527D67C344}" srcOrd="0" destOrd="0" presId="urn:microsoft.com/office/officeart/2008/layout/VerticalCurvedList"/>
    <dgm:cxn modelId="{7C01D42D-2029-4E5A-824F-9B0FC6DC50D0}" type="presParOf" srcId="{0B67CA35-3D61-4501-A9D6-78482C680A30}" destId="{05DC556C-D1A8-4A22-897A-6348173E665B}" srcOrd="11" destOrd="0" presId="urn:microsoft.com/office/officeart/2008/layout/VerticalCurvedList"/>
    <dgm:cxn modelId="{43A16714-3365-429A-83B6-8EE01139F463}" type="presParOf" srcId="{0B67CA35-3D61-4501-A9D6-78482C680A30}" destId="{CCD338A2-7D86-4EF6-9A08-EE40AD85084F}" srcOrd="12" destOrd="0" presId="urn:microsoft.com/office/officeart/2008/layout/VerticalCurvedList"/>
    <dgm:cxn modelId="{5DED0873-AD35-436A-9854-9251D58879D6}" type="presParOf" srcId="{CCD338A2-7D86-4EF6-9A08-EE40AD85084F}" destId="{1118C83A-B788-4BEB-8943-DE981467F3ED}" srcOrd="0" destOrd="0" presId="urn:microsoft.com/office/officeart/2008/layout/VerticalCurvedList"/>
    <dgm:cxn modelId="{BE80384C-EF55-4651-B599-1E0958B58536}" type="presParOf" srcId="{0B67CA35-3D61-4501-A9D6-78482C680A30}" destId="{06D9F42A-06E0-41ED-AFB5-1937E8E43C7E}" srcOrd="13" destOrd="0" presId="urn:microsoft.com/office/officeart/2008/layout/VerticalCurvedList"/>
    <dgm:cxn modelId="{542AC02F-D1F1-4743-8F64-5E88F562E751}" type="presParOf" srcId="{0B67CA35-3D61-4501-A9D6-78482C680A30}" destId="{490ECA43-9160-4166-94D5-09DCBB6325DD}" srcOrd="14" destOrd="0" presId="urn:microsoft.com/office/officeart/2008/layout/VerticalCurvedList"/>
    <dgm:cxn modelId="{0D764A1C-2CC1-4DC7-B632-14FC39686BBC}" type="presParOf" srcId="{490ECA43-9160-4166-94D5-09DCBB6325DD}" destId="{F252E343-6EE6-4DCF-8CC7-790ED1EF9A6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A136F7-3256-43A3-9291-80020DB0D8F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1E14CA9-06E2-442D-B02E-A3C87C28C6E1}">
      <dgm:prSet custT="1"/>
      <dgm:spPr/>
      <dgm:t>
        <a:bodyPr/>
        <a:lstStyle/>
        <a:p>
          <a:pPr rtl="0"/>
          <a:r>
            <a:rPr lang="en-US" sz="2400" dirty="0"/>
            <a:t>Used to identify the open and closed ports on a system</a:t>
          </a:r>
        </a:p>
      </dgm:t>
    </dgm:pt>
    <dgm:pt modelId="{DCC98512-D0F9-4429-96BF-1B118594D6EA}" type="parTrans" cxnId="{C3AB381F-F890-474F-93A5-53EF753D05AB}">
      <dgm:prSet/>
      <dgm:spPr/>
      <dgm:t>
        <a:bodyPr/>
        <a:lstStyle/>
        <a:p>
          <a:endParaRPr lang="en-US" sz="2400"/>
        </a:p>
      </dgm:t>
    </dgm:pt>
    <dgm:pt modelId="{68E881CA-6130-4935-8164-1344907B70D4}" type="sibTrans" cxnId="{C3AB381F-F890-474F-93A5-53EF753D05AB}">
      <dgm:prSet/>
      <dgm:spPr/>
      <dgm:t>
        <a:bodyPr/>
        <a:lstStyle/>
        <a:p>
          <a:endParaRPr lang="en-US" sz="2400"/>
        </a:p>
      </dgm:t>
    </dgm:pt>
    <dgm:pt modelId="{31EFFD71-7FB5-4D4F-86DA-A6FF3137D6CC}">
      <dgm:prSet custT="1"/>
      <dgm:spPr/>
      <dgm:t>
        <a:bodyPr/>
        <a:lstStyle/>
        <a:p>
          <a:pPr rtl="0"/>
          <a:r>
            <a:rPr lang="en-US" sz="2400" dirty="0"/>
            <a:t>A port is a virtual endpoint on a system</a:t>
          </a:r>
        </a:p>
      </dgm:t>
    </dgm:pt>
    <dgm:pt modelId="{EFDF7D9A-1E86-4710-9165-858BEC94B0AD}" type="parTrans" cxnId="{2B60A0A7-10F3-43F2-953A-01197A6B0869}">
      <dgm:prSet/>
      <dgm:spPr/>
      <dgm:t>
        <a:bodyPr/>
        <a:lstStyle/>
        <a:p>
          <a:endParaRPr lang="en-US" sz="2400"/>
        </a:p>
      </dgm:t>
    </dgm:pt>
    <dgm:pt modelId="{6BA2020D-B914-43AA-A197-CE580FAA2CA9}" type="sibTrans" cxnId="{2B60A0A7-10F3-43F2-953A-01197A6B0869}">
      <dgm:prSet/>
      <dgm:spPr/>
      <dgm:t>
        <a:bodyPr/>
        <a:lstStyle/>
        <a:p>
          <a:endParaRPr lang="en-US" sz="2400"/>
        </a:p>
      </dgm:t>
    </dgm:pt>
    <dgm:pt modelId="{B596F80F-B685-4800-B070-C4ED199E1020}">
      <dgm:prSet custT="1"/>
      <dgm:spPr/>
      <dgm:t>
        <a:bodyPr/>
        <a:lstStyle/>
        <a:p>
          <a:pPr rtl="0"/>
          <a:r>
            <a:rPr lang="en-US" sz="2400" dirty="0"/>
            <a:t>When combined with an IP address, they form a socket</a:t>
          </a:r>
        </a:p>
      </dgm:t>
    </dgm:pt>
    <dgm:pt modelId="{3E68E1FE-CFA4-4E95-B5F9-CA010327CE1D}" type="parTrans" cxnId="{E14700E8-EED6-4C5A-9C4B-6442795A4C03}">
      <dgm:prSet/>
      <dgm:spPr/>
      <dgm:t>
        <a:bodyPr/>
        <a:lstStyle/>
        <a:p>
          <a:endParaRPr lang="en-US" sz="2400"/>
        </a:p>
      </dgm:t>
    </dgm:pt>
    <dgm:pt modelId="{0E019CD1-CB49-409E-9BEB-CDCC167E5D29}" type="sibTrans" cxnId="{E14700E8-EED6-4C5A-9C4B-6442795A4C03}">
      <dgm:prSet/>
      <dgm:spPr/>
      <dgm:t>
        <a:bodyPr/>
        <a:lstStyle/>
        <a:p>
          <a:endParaRPr lang="en-US" sz="2400"/>
        </a:p>
      </dgm:t>
    </dgm:pt>
    <dgm:pt modelId="{F4DF5E08-06EA-4D80-9AC9-62B4C8935B68}">
      <dgm:prSet custT="1"/>
      <dgm:spPr/>
      <dgm:t>
        <a:bodyPr/>
        <a:lstStyle/>
        <a:p>
          <a:pPr rtl="0"/>
          <a:r>
            <a:rPr lang="en-US" sz="2400" dirty="0"/>
            <a:t>A socket identifies which service to connect to on a system</a:t>
          </a:r>
        </a:p>
      </dgm:t>
    </dgm:pt>
    <dgm:pt modelId="{71D44924-0FD3-416D-B9C2-51A389935DA3}" type="parTrans" cxnId="{4CCDADDC-DDD1-44B1-A202-3B54CD072BD9}">
      <dgm:prSet/>
      <dgm:spPr/>
      <dgm:t>
        <a:bodyPr/>
        <a:lstStyle/>
        <a:p>
          <a:endParaRPr lang="en-US" sz="2400"/>
        </a:p>
      </dgm:t>
    </dgm:pt>
    <dgm:pt modelId="{30932BF8-EF9B-4D86-BB04-A479B1494172}" type="sibTrans" cxnId="{4CCDADDC-DDD1-44B1-A202-3B54CD072BD9}">
      <dgm:prSet/>
      <dgm:spPr/>
      <dgm:t>
        <a:bodyPr/>
        <a:lstStyle/>
        <a:p>
          <a:endParaRPr lang="en-US" sz="2400"/>
        </a:p>
      </dgm:t>
    </dgm:pt>
    <dgm:pt modelId="{333EECBD-E24A-46E8-9667-1791365E1140}">
      <dgm:prSet custT="1"/>
      <dgm:spPr/>
      <dgm:t>
        <a:bodyPr/>
        <a:lstStyle/>
        <a:p>
          <a:pPr rtl="0"/>
          <a:r>
            <a:rPr lang="en-US" sz="2400" dirty="0"/>
            <a:t>Port scans allow an attacker to locate potential entry points</a:t>
          </a:r>
        </a:p>
      </dgm:t>
    </dgm:pt>
    <dgm:pt modelId="{AD342DB0-49FB-4010-83C4-0DC9FD33DEA6}" type="parTrans" cxnId="{F52B636A-ABC9-4C2C-BB74-DDB9D2F29903}">
      <dgm:prSet/>
      <dgm:spPr/>
      <dgm:t>
        <a:bodyPr/>
        <a:lstStyle/>
        <a:p>
          <a:endParaRPr lang="en-US" sz="2400"/>
        </a:p>
      </dgm:t>
    </dgm:pt>
    <dgm:pt modelId="{5A5630E3-60F4-4539-BDF5-73AC0DB36653}" type="sibTrans" cxnId="{F52B636A-ABC9-4C2C-BB74-DDB9D2F29903}">
      <dgm:prSet/>
      <dgm:spPr/>
      <dgm:t>
        <a:bodyPr/>
        <a:lstStyle/>
        <a:p>
          <a:endParaRPr lang="en-US" sz="2400"/>
        </a:p>
      </dgm:t>
    </dgm:pt>
    <dgm:pt modelId="{C820B8AE-7050-479E-B8A1-359D1EF55765}">
      <dgm:prSet custT="1"/>
      <dgm:spPr/>
      <dgm:t>
        <a:bodyPr/>
        <a:lstStyle/>
        <a:p>
          <a:pPr rtl="0"/>
          <a:r>
            <a:rPr lang="en-US" sz="2400" dirty="0"/>
            <a:t>Examples are port 80 for HTTP and 21 for FTP</a:t>
          </a:r>
        </a:p>
      </dgm:t>
    </dgm:pt>
    <dgm:pt modelId="{BD4B7C73-3B6C-4242-9370-90941EC79F1D}" type="parTrans" cxnId="{F932E70C-024A-4CB8-9EE6-C88496C3E657}">
      <dgm:prSet/>
      <dgm:spPr/>
      <dgm:t>
        <a:bodyPr/>
        <a:lstStyle/>
        <a:p>
          <a:endParaRPr lang="en-US"/>
        </a:p>
      </dgm:t>
    </dgm:pt>
    <dgm:pt modelId="{1E78CF3C-5CB3-4DAE-9AA3-E1F0415B53B5}" type="sibTrans" cxnId="{F932E70C-024A-4CB8-9EE6-C88496C3E657}">
      <dgm:prSet/>
      <dgm:spPr/>
      <dgm:t>
        <a:bodyPr/>
        <a:lstStyle/>
        <a:p>
          <a:endParaRPr lang="en-US"/>
        </a:p>
      </dgm:t>
    </dgm:pt>
    <dgm:pt modelId="{6E539726-C32D-4005-AB91-FDD26859922E}" type="pres">
      <dgm:prSet presAssocID="{44A136F7-3256-43A3-9291-80020DB0D8F7}" presName="linear" presStyleCnt="0">
        <dgm:presLayoutVars>
          <dgm:animLvl val="lvl"/>
          <dgm:resizeHandles val="exact"/>
        </dgm:presLayoutVars>
      </dgm:prSet>
      <dgm:spPr/>
      <dgm:t>
        <a:bodyPr/>
        <a:lstStyle/>
        <a:p>
          <a:endParaRPr lang="en-IN"/>
        </a:p>
      </dgm:t>
    </dgm:pt>
    <dgm:pt modelId="{58042F97-152A-44BE-9ACD-5BAF66718CEE}" type="pres">
      <dgm:prSet presAssocID="{31E14CA9-06E2-442D-B02E-A3C87C28C6E1}" presName="parentText" presStyleLbl="node1" presStyleIdx="0" presStyleCnt="6">
        <dgm:presLayoutVars>
          <dgm:chMax val="0"/>
          <dgm:bulletEnabled val="1"/>
        </dgm:presLayoutVars>
      </dgm:prSet>
      <dgm:spPr/>
      <dgm:t>
        <a:bodyPr/>
        <a:lstStyle/>
        <a:p>
          <a:endParaRPr lang="en-IN"/>
        </a:p>
      </dgm:t>
    </dgm:pt>
    <dgm:pt modelId="{C8AAB756-1C72-4DC6-AC72-50D97E636385}" type="pres">
      <dgm:prSet presAssocID="{68E881CA-6130-4935-8164-1344907B70D4}" presName="spacer" presStyleCnt="0"/>
      <dgm:spPr/>
    </dgm:pt>
    <dgm:pt modelId="{B202F579-45EA-4412-A70E-18BC6559D659}" type="pres">
      <dgm:prSet presAssocID="{31EFFD71-7FB5-4D4F-86DA-A6FF3137D6CC}" presName="parentText" presStyleLbl="node1" presStyleIdx="1" presStyleCnt="6">
        <dgm:presLayoutVars>
          <dgm:chMax val="0"/>
          <dgm:bulletEnabled val="1"/>
        </dgm:presLayoutVars>
      </dgm:prSet>
      <dgm:spPr/>
      <dgm:t>
        <a:bodyPr/>
        <a:lstStyle/>
        <a:p>
          <a:endParaRPr lang="en-IN"/>
        </a:p>
      </dgm:t>
    </dgm:pt>
    <dgm:pt modelId="{A252FC0F-9AC6-4CCF-91E9-D7A75C58DD44}" type="pres">
      <dgm:prSet presAssocID="{6BA2020D-B914-43AA-A197-CE580FAA2CA9}" presName="spacer" presStyleCnt="0"/>
      <dgm:spPr/>
    </dgm:pt>
    <dgm:pt modelId="{0B49AEDC-A92A-4E47-B738-913BB38BE022}" type="pres">
      <dgm:prSet presAssocID="{C820B8AE-7050-479E-B8A1-359D1EF55765}" presName="parentText" presStyleLbl="node1" presStyleIdx="2" presStyleCnt="6">
        <dgm:presLayoutVars>
          <dgm:chMax val="0"/>
          <dgm:bulletEnabled val="1"/>
        </dgm:presLayoutVars>
      </dgm:prSet>
      <dgm:spPr/>
      <dgm:t>
        <a:bodyPr/>
        <a:lstStyle/>
        <a:p>
          <a:endParaRPr lang="en-IN"/>
        </a:p>
      </dgm:t>
    </dgm:pt>
    <dgm:pt modelId="{4FAB71FF-7282-4BB7-8565-2BE39651E33C}" type="pres">
      <dgm:prSet presAssocID="{1E78CF3C-5CB3-4DAE-9AA3-E1F0415B53B5}" presName="spacer" presStyleCnt="0"/>
      <dgm:spPr/>
    </dgm:pt>
    <dgm:pt modelId="{1C77DF54-E14D-44A5-AC67-587A8BB4A9F5}" type="pres">
      <dgm:prSet presAssocID="{B596F80F-B685-4800-B070-C4ED199E1020}" presName="parentText" presStyleLbl="node1" presStyleIdx="3" presStyleCnt="6">
        <dgm:presLayoutVars>
          <dgm:chMax val="0"/>
          <dgm:bulletEnabled val="1"/>
        </dgm:presLayoutVars>
      </dgm:prSet>
      <dgm:spPr/>
      <dgm:t>
        <a:bodyPr/>
        <a:lstStyle/>
        <a:p>
          <a:endParaRPr lang="en-IN"/>
        </a:p>
      </dgm:t>
    </dgm:pt>
    <dgm:pt modelId="{6AD99729-4D36-4161-A618-F942DE0CA4BA}" type="pres">
      <dgm:prSet presAssocID="{0E019CD1-CB49-409E-9BEB-CDCC167E5D29}" presName="spacer" presStyleCnt="0"/>
      <dgm:spPr/>
    </dgm:pt>
    <dgm:pt modelId="{A45563B8-B7A3-4DF1-ABC1-0B0BA88694D1}" type="pres">
      <dgm:prSet presAssocID="{F4DF5E08-06EA-4D80-9AC9-62B4C8935B68}" presName="parentText" presStyleLbl="node1" presStyleIdx="4" presStyleCnt="6">
        <dgm:presLayoutVars>
          <dgm:chMax val="0"/>
          <dgm:bulletEnabled val="1"/>
        </dgm:presLayoutVars>
      </dgm:prSet>
      <dgm:spPr/>
      <dgm:t>
        <a:bodyPr/>
        <a:lstStyle/>
        <a:p>
          <a:endParaRPr lang="en-IN"/>
        </a:p>
      </dgm:t>
    </dgm:pt>
    <dgm:pt modelId="{283AC5D0-6B5A-4504-A372-9E0C1371E5A2}" type="pres">
      <dgm:prSet presAssocID="{30932BF8-EF9B-4D86-BB04-A479B1494172}" presName="spacer" presStyleCnt="0"/>
      <dgm:spPr/>
    </dgm:pt>
    <dgm:pt modelId="{FC0770D9-DA8B-4B0D-990E-99F88F4E6927}" type="pres">
      <dgm:prSet presAssocID="{333EECBD-E24A-46E8-9667-1791365E1140}" presName="parentText" presStyleLbl="node1" presStyleIdx="5" presStyleCnt="6">
        <dgm:presLayoutVars>
          <dgm:chMax val="0"/>
          <dgm:bulletEnabled val="1"/>
        </dgm:presLayoutVars>
      </dgm:prSet>
      <dgm:spPr/>
      <dgm:t>
        <a:bodyPr/>
        <a:lstStyle/>
        <a:p>
          <a:endParaRPr lang="en-IN"/>
        </a:p>
      </dgm:t>
    </dgm:pt>
  </dgm:ptLst>
  <dgm:cxnLst>
    <dgm:cxn modelId="{4CCDADDC-DDD1-44B1-A202-3B54CD072BD9}" srcId="{44A136F7-3256-43A3-9291-80020DB0D8F7}" destId="{F4DF5E08-06EA-4D80-9AC9-62B4C8935B68}" srcOrd="4" destOrd="0" parTransId="{71D44924-0FD3-416D-B9C2-51A389935DA3}" sibTransId="{30932BF8-EF9B-4D86-BB04-A479B1494172}"/>
    <dgm:cxn modelId="{E044BF8D-0317-4FD9-BEBB-273E21414CFF}" type="presOf" srcId="{44A136F7-3256-43A3-9291-80020DB0D8F7}" destId="{6E539726-C32D-4005-AB91-FDD26859922E}" srcOrd="0" destOrd="0" presId="urn:microsoft.com/office/officeart/2005/8/layout/vList2"/>
    <dgm:cxn modelId="{9A7ED277-EF77-4DD4-AF9E-00CED186AD38}" type="presOf" srcId="{F4DF5E08-06EA-4D80-9AC9-62B4C8935B68}" destId="{A45563B8-B7A3-4DF1-ABC1-0B0BA88694D1}" srcOrd="0" destOrd="0" presId="urn:microsoft.com/office/officeart/2005/8/layout/vList2"/>
    <dgm:cxn modelId="{E14700E8-EED6-4C5A-9C4B-6442795A4C03}" srcId="{44A136F7-3256-43A3-9291-80020DB0D8F7}" destId="{B596F80F-B685-4800-B070-C4ED199E1020}" srcOrd="3" destOrd="0" parTransId="{3E68E1FE-CFA4-4E95-B5F9-CA010327CE1D}" sibTransId="{0E019CD1-CB49-409E-9BEB-CDCC167E5D29}"/>
    <dgm:cxn modelId="{37CEF015-9218-4CF6-9578-5353E64E57E9}" type="presOf" srcId="{31EFFD71-7FB5-4D4F-86DA-A6FF3137D6CC}" destId="{B202F579-45EA-4412-A70E-18BC6559D659}" srcOrd="0" destOrd="0" presId="urn:microsoft.com/office/officeart/2005/8/layout/vList2"/>
    <dgm:cxn modelId="{F52B636A-ABC9-4C2C-BB74-DDB9D2F29903}" srcId="{44A136F7-3256-43A3-9291-80020DB0D8F7}" destId="{333EECBD-E24A-46E8-9667-1791365E1140}" srcOrd="5" destOrd="0" parTransId="{AD342DB0-49FB-4010-83C4-0DC9FD33DEA6}" sibTransId="{5A5630E3-60F4-4539-BDF5-73AC0DB36653}"/>
    <dgm:cxn modelId="{2B60A0A7-10F3-43F2-953A-01197A6B0869}" srcId="{44A136F7-3256-43A3-9291-80020DB0D8F7}" destId="{31EFFD71-7FB5-4D4F-86DA-A6FF3137D6CC}" srcOrd="1" destOrd="0" parTransId="{EFDF7D9A-1E86-4710-9165-858BEC94B0AD}" sibTransId="{6BA2020D-B914-43AA-A197-CE580FAA2CA9}"/>
    <dgm:cxn modelId="{18E15EE6-8E41-402A-97DB-24C1EB7E0849}" type="presOf" srcId="{333EECBD-E24A-46E8-9667-1791365E1140}" destId="{FC0770D9-DA8B-4B0D-990E-99F88F4E6927}" srcOrd="0" destOrd="0" presId="urn:microsoft.com/office/officeart/2005/8/layout/vList2"/>
    <dgm:cxn modelId="{AE0C111B-22F8-4632-B988-6E22BB1F6EE3}" type="presOf" srcId="{31E14CA9-06E2-442D-B02E-A3C87C28C6E1}" destId="{58042F97-152A-44BE-9ACD-5BAF66718CEE}" srcOrd="0" destOrd="0" presId="urn:microsoft.com/office/officeart/2005/8/layout/vList2"/>
    <dgm:cxn modelId="{E57D9775-EF1A-4BB3-AD71-B6BDB5CB2CE8}" type="presOf" srcId="{C820B8AE-7050-479E-B8A1-359D1EF55765}" destId="{0B49AEDC-A92A-4E47-B738-913BB38BE022}" srcOrd="0" destOrd="0" presId="urn:microsoft.com/office/officeart/2005/8/layout/vList2"/>
    <dgm:cxn modelId="{C3AB381F-F890-474F-93A5-53EF753D05AB}" srcId="{44A136F7-3256-43A3-9291-80020DB0D8F7}" destId="{31E14CA9-06E2-442D-B02E-A3C87C28C6E1}" srcOrd="0" destOrd="0" parTransId="{DCC98512-D0F9-4429-96BF-1B118594D6EA}" sibTransId="{68E881CA-6130-4935-8164-1344907B70D4}"/>
    <dgm:cxn modelId="{F932E70C-024A-4CB8-9EE6-C88496C3E657}" srcId="{44A136F7-3256-43A3-9291-80020DB0D8F7}" destId="{C820B8AE-7050-479E-B8A1-359D1EF55765}" srcOrd="2" destOrd="0" parTransId="{BD4B7C73-3B6C-4242-9370-90941EC79F1D}" sibTransId="{1E78CF3C-5CB3-4DAE-9AA3-E1F0415B53B5}"/>
    <dgm:cxn modelId="{39657F2D-4AE7-48B4-93AB-692B4C0640DA}" type="presOf" srcId="{B596F80F-B685-4800-B070-C4ED199E1020}" destId="{1C77DF54-E14D-44A5-AC67-587A8BB4A9F5}" srcOrd="0" destOrd="0" presId="urn:microsoft.com/office/officeart/2005/8/layout/vList2"/>
    <dgm:cxn modelId="{D364E341-7F61-4B44-858C-E3FFE1A3DB08}" type="presParOf" srcId="{6E539726-C32D-4005-AB91-FDD26859922E}" destId="{58042F97-152A-44BE-9ACD-5BAF66718CEE}" srcOrd="0" destOrd="0" presId="urn:microsoft.com/office/officeart/2005/8/layout/vList2"/>
    <dgm:cxn modelId="{34CE0A82-9A87-4143-A005-4C025AEFC3B9}" type="presParOf" srcId="{6E539726-C32D-4005-AB91-FDD26859922E}" destId="{C8AAB756-1C72-4DC6-AC72-50D97E636385}" srcOrd="1" destOrd="0" presId="urn:microsoft.com/office/officeart/2005/8/layout/vList2"/>
    <dgm:cxn modelId="{F7516709-FDC1-49D1-982A-0B00725602AD}" type="presParOf" srcId="{6E539726-C32D-4005-AB91-FDD26859922E}" destId="{B202F579-45EA-4412-A70E-18BC6559D659}" srcOrd="2" destOrd="0" presId="urn:microsoft.com/office/officeart/2005/8/layout/vList2"/>
    <dgm:cxn modelId="{E66150C5-61AE-4F5E-B3E5-77B3EE6A3808}" type="presParOf" srcId="{6E539726-C32D-4005-AB91-FDD26859922E}" destId="{A252FC0F-9AC6-4CCF-91E9-D7A75C58DD44}" srcOrd="3" destOrd="0" presId="urn:microsoft.com/office/officeart/2005/8/layout/vList2"/>
    <dgm:cxn modelId="{C6037D57-FF84-4B1B-9759-7A26D6871AE1}" type="presParOf" srcId="{6E539726-C32D-4005-AB91-FDD26859922E}" destId="{0B49AEDC-A92A-4E47-B738-913BB38BE022}" srcOrd="4" destOrd="0" presId="urn:microsoft.com/office/officeart/2005/8/layout/vList2"/>
    <dgm:cxn modelId="{0493ACB4-05CD-4427-B14B-8A7DB522C5E3}" type="presParOf" srcId="{6E539726-C32D-4005-AB91-FDD26859922E}" destId="{4FAB71FF-7282-4BB7-8565-2BE39651E33C}" srcOrd="5" destOrd="0" presId="urn:microsoft.com/office/officeart/2005/8/layout/vList2"/>
    <dgm:cxn modelId="{88F0A4B3-4E44-42B8-BC26-6DA8229D9891}" type="presParOf" srcId="{6E539726-C32D-4005-AB91-FDD26859922E}" destId="{1C77DF54-E14D-44A5-AC67-587A8BB4A9F5}" srcOrd="6" destOrd="0" presId="urn:microsoft.com/office/officeart/2005/8/layout/vList2"/>
    <dgm:cxn modelId="{4BA04CDC-7ACF-4F85-AE10-6071CC973566}" type="presParOf" srcId="{6E539726-C32D-4005-AB91-FDD26859922E}" destId="{6AD99729-4D36-4161-A618-F942DE0CA4BA}" srcOrd="7" destOrd="0" presId="urn:microsoft.com/office/officeart/2005/8/layout/vList2"/>
    <dgm:cxn modelId="{A0509169-9C46-4C47-8B9D-07FA294A8407}" type="presParOf" srcId="{6E539726-C32D-4005-AB91-FDD26859922E}" destId="{A45563B8-B7A3-4DF1-ABC1-0B0BA88694D1}" srcOrd="8" destOrd="0" presId="urn:microsoft.com/office/officeart/2005/8/layout/vList2"/>
    <dgm:cxn modelId="{510AF6C8-A213-4EB7-ABC9-1E01B9CBC4C2}" type="presParOf" srcId="{6E539726-C32D-4005-AB91-FDD26859922E}" destId="{283AC5D0-6B5A-4504-A372-9E0C1371E5A2}" srcOrd="9" destOrd="0" presId="urn:microsoft.com/office/officeart/2005/8/layout/vList2"/>
    <dgm:cxn modelId="{E790A044-2DAD-4F68-A338-F16E7EB33BCF}" type="presParOf" srcId="{6E539726-C32D-4005-AB91-FDD26859922E}" destId="{FC0770D9-DA8B-4B0D-990E-99F88F4E6927}"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79E90C-B046-41AC-8FCC-676EE0AB3C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FC196EA-F4AE-4E01-A807-9BE6B7FD217F}">
      <dgm:prSet custT="1"/>
      <dgm:spPr/>
      <dgm:t>
        <a:bodyPr/>
        <a:lstStyle/>
        <a:p>
          <a:pPr rtl="0"/>
          <a:r>
            <a:rPr lang="en-US" sz="2400" dirty="0"/>
            <a:t>Ports can be TCP or UDP.</a:t>
          </a:r>
        </a:p>
      </dgm:t>
    </dgm:pt>
    <dgm:pt modelId="{A5D1C2FD-1EBA-4043-AB91-3FB35ABE5D11}" type="parTrans" cxnId="{BA69A262-790F-42A0-AC79-FA2FDDD4D60E}">
      <dgm:prSet/>
      <dgm:spPr/>
      <dgm:t>
        <a:bodyPr/>
        <a:lstStyle/>
        <a:p>
          <a:endParaRPr lang="en-US" sz="2400"/>
        </a:p>
      </dgm:t>
    </dgm:pt>
    <dgm:pt modelId="{3167CA05-AF86-4FC6-AF84-BBD1264CFDB2}" type="sibTrans" cxnId="{BA69A262-790F-42A0-AC79-FA2FDDD4D60E}">
      <dgm:prSet/>
      <dgm:spPr/>
      <dgm:t>
        <a:bodyPr/>
        <a:lstStyle/>
        <a:p>
          <a:endParaRPr lang="en-US" sz="2400"/>
        </a:p>
      </dgm:t>
    </dgm:pt>
    <dgm:pt modelId="{D47EBFB9-FF50-4E94-A00E-4C3D654BFD4F}">
      <dgm:prSet custT="1"/>
      <dgm:spPr/>
      <dgm:t>
        <a:bodyPr/>
        <a:lstStyle/>
        <a:p>
          <a:pPr rtl="0"/>
          <a:r>
            <a:rPr lang="en-US" sz="2400" dirty="0"/>
            <a:t>TCP is a connection-oriented protocol.</a:t>
          </a:r>
        </a:p>
      </dgm:t>
    </dgm:pt>
    <dgm:pt modelId="{F7E4879C-F673-41E0-9C71-79002E6D91B8}" type="parTrans" cxnId="{D8986AB9-6F56-416C-8A02-9FB19039FA4C}">
      <dgm:prSet/>
      <dgm:spPr/>
      <dgm:t>
        <a:bodyPr/>
        <a:lstStyle/>
        <a:p>
          <a:endParaRPr lang="en-US" sz="2400"/>
        </a:p>
      </dgm:t>
    </dgm:pt>
    <dgm:pt modelId="{E7A94E95-904F-4F0D-87E4-04DF8AC82A74}" type="sibTrans" cxnId="{D8986AB9-6F56-416C-8A02-9FB19039FA4C}">
      <dgm:prSet/>
      <dgm:spPr/>
      <dgm:t>
        <a:bodyPr/>
        <a:lstStyle/>
        <a:p>
          <a:endParaRPr lang="en-US" sz="2400"/>
        </a:p>
      </dgm:t>
    </dgm:pt>
    <dgm:pt modelId="{FC26E36A-4795-4C00-97C2-390D462806EF}">
      <dgm:prSet custT="1"/>
      <dgm:spPr/>
      <dgm:t>
        <a:bodyPr/>
        <a:lstStyle/>
        <a:p>
          <a:pPr rtl="0"/>
          <a:r>
            <a:rPr lang="en-US" sz="2400" dirty="0"/>
            <a:t>The three-way handshake is used to establish a connection.</a:t>
          </a:r>
        </a:p>
      </dgm:t>
    </dgm:pt>
    <dgm:pt modelId="{973D8647-DC3A-4CB6-AEE7-9C0004424A0C}" type="parTrans" cxnId="{EFA6A986-CA7E-4372-BB63-7F864B19428C}">
      <dgm:prSet/>
      <dgm:spPr/>
      <dgm:t>
        <a:bodyPr/>
        <a:lstStyle/>
        <a:p>
          <a:endParaRPr lang="en-US" sz="2400"/>
        </a:p>
      </dgm:t>
    </dgm:pt>
    <dgm:pt modelId="{1F2E5CD5-72B6-4E80-B974-643CB17FBA3A}" type="sibTrans" cxnId="{EFA6A986-CA7E-4372-BB63-7F864B19428C}">
      <dgm:prSet/>
      <dgm:spPr/>
      <dgm:t>
        <a:bodyPr/>
        <a:lstStyle/>
        <a:p>
          <a:endParaRPr lang="en-US" sz="2400"/>
        </a:p>
      </dgm:t>
    </dgm:pt>
    <dgm:pt modelId="{D1245073-9A86-493A-94BE-99E7432380CA}">
      <dgm:prSet custT="1"/>
      <dgm:spPr/>
      <dgm:t>
        <a:bodyPr/>
        <a:lstStyle/>
        <a:p>
          <a:pPr rtl="0"/>
          <a:r>
            <a:rPr lang="en-US" sz="2400" dirty="0"/>
            <a:t>The completion of three-way handshake is used before sending packets.</a:t>
          </a:r>
        </a:p>
      </dgm:t>
    </dgm:pt>
    <dgm:pt modelId="{5C513E2D-091B-49D8-BE1F-A7DB898AA810}" type="parTrans" cxnId="{D63E9124-18C7-4501-A220-FD3DDE786D6A}">
      <dgm:prSet/>
      <dgm:spPr/>
      <dgm:t>
        <a:bodyPr/>
        <a:lstStyle/>
        <a:p>
          <a:endParaRPr lang="en-US" sz="2400"/>
        </a:p>
      </dgm:t>
    </dgm:pt>
    <dgm:pt modelId="{D166F266-85ED-4F6C-90F4-F96215E4C7CC}" type="sibTrans" cxnId="{D63E9124-18C7-4501-A220-FD3DDE786D6A}">
      <dgm:prSet/>
      <dgm:spPr/>
      <dgm:t>
        <a:bodyPr/>
        <a:lstStyle/>
        <a:p>
          <a:endParaRPr lang="en-US" sz="2400"/>
        </a:p>
      </dgm:t>
    </dgm:pt>
    <dgm:pt modelId="{8668862F-9447-4419-ACE7-2ECC6EBCB0A6}">
      <dgm:prSet custT="1"/>
      <dgm:spPr/>
      <dgm:t>
        <a:bodyPr/>
        <a:lstStyle/>
        <a:p>
          <a:pPr rtl="0"/>
          <a:r>
            <a:rPr lang="en-US" sz="2400" dirty="0"/>
            <a:t>The three-way handshake does not handle security.</a:t>
          </a:r>
        </a:p>
      </dgm:t>
    </dgm:pt>
    <dgm:pt modelId="{A63B6B2B-3520-4447-9847-558AF20D9FCC}" type="parTrans" cxnId="{76721B0E-3047-4AF0-B2B9-B584EF40DF96}">
      <dgm:prSet/>
      <dgm:spPr/>
      <dgm:t>
        <a:bodyPr/>
        <a:lstStyle/>
        <a:p>
          <a:endParaRPr lang="en-US" sz="2400"/>
        </a:p>
      </dgm:t>
    </dgm:pt>
    <dgm:pt modelId="{7932FE7E-34B1-451A-AEF0-FABD5099905C}" type="sibTrans" cxnId="{76721B0E-3047-4AF0-B2B9-B584EF40DF96}">
      <dgm:prSet/>
      <dgm:spPr/>
      <dgm:t>
        <a:bodyPr/>
        <a:lstStyle/>
        <a:p>
          <a:endParaRPr lang="en-US" sz="2400"/>
        </a:p>
      </dgm:t>
    </dgm:pt>
    <dgm:pt modelId="{C1FCE61D-282D-412D-B2F4-A0297E580DBE}">
      <dgm:prSet custT="1"/>
      <dgm:spPr/>
      <dgm:t>
        <a:bodyPr/>
        <a:lstStyle/>
        <a:p>
          <a:pPr rtl="0"/>
          <a:r>
            <a:rPr lang="en-US" sz="2400" dirty="0"/>
            <a:t>TCP also provides sequence numbers for the reassembly of data.</a:t>
          </a:r>
        </a:p>
      </dgm:t>
    </dgm:pt>
    <dgm:pt modelId="{B86F92A0-4DC0-41C2-A3B7-5E69D92A2EB5}" type="parTrans" cxnId="{0E7FEBB6-20D7-4F3A-BB2D-A74F39CE1C4E}">
      <dgm:prSet/>
      <dgm:spPr/>
      <dgm:t>
        <a:bodyPr/>
        <a:lstStyle/>
        <a:p>
          <a:endParaRPr lang="en-US" sz="2400"/>
        </a:p>
      </dgm:t>
    </dgm:pt>
    <dgm:pt modelId="{9B6E1174-7ED1-4898-AC2D-883697E344A1}" type="sibTrans" cxnId="{0E7FEBB6-20D7-4F3A-BB2D-A74F39CE1C4E}">
      <dgm:prSet/>
      <dgm:spPr/>
      <dgm:t>
        <a:bodyPr/>
        <a:lstStyle/>
        <a:p>
          <a:endParaRPr lang="en-US" sz="2400"/>
        </a:p>
      </dgm:t>
    </dgm:pt>
    <dgm:pt modelId="{DD5B2A7D-64EE-4A34-B0F4-F3DE26E118F4}" type="pres">
      <dgm:prSet presAssocID="{2779E90C-B046-41AC-8FCC-676EE0AB3C1C}" presName="linear" presStyleCnt="0">
        <dgm:presLayoutVars>
          <dgm:animLvl val="lvl"/>
          <dgm:resizeHandles val="exact"/>
        </dgm:presLayoutVars>
      </dgm:prSet>
      <dgm:spPr/>
      <dgm:t>
        <a:bodyPr/>
        <a:lstStyle/>
        <a:p>
          <a:endParaRPr lang="en-IN"/>
        </a:p>
      </dgm:t>
    </dgm:pt>
    <dgm:pt modelId="{50809C1F-A2BF-4938-8E54-4AED6C870267}" type="pres">
      <dgm:prSet presAssocID="{3FC196EA-F4AE-4E01-A807-9BE6B7FD217F}" presName="parentText" presStyleLbl="node1" presStyleIdx="0" presStyleCnt="6">
        <dgm:presLayoutVars>
          <dgm:chMax val="0"/>
          <dgm:bulletEnabled val="1"/>
        </dgm:presLayoutVars>
      </dgm:prSet>
      <dgm:spPr/>
      <dgm:t>
        <a:bodyPr/>
        <a:lstStyle/>
        <a:p>
          <a:endParaRPr lang="en-IN"/>
        </a:p>
      </dgm:t>
    </dgm:pt>
    <dgm:pt modelId="{0F6DDA25-3E5B-47DD-949D-E1E52DECB9A5}" type="pres">
      <dgm:prSet presAssocID="{3167CA05-AF86-4FC6-AF84-BBD1264CFDB2}" presName="spacer" presStyleCnt="0"/>
      <dgm:spPr/>
    </dgm:pt>
    <dgm:pt modelId="{BD8DF923-0D82-439F-880C-33BF47F67ED3}" type="pres">
      <dgm:prSet presAssocID="{D47EBFB9-FF50-4E94-A00E-4C3D654BFD4F}" presName="parentText" presStyleLbl="node1" presStyleIdx="1" presStyleCnt="6">
        <dgm:presLayoutVars>
          <dgm:chMax val="0"/>
          <dgm:bulletEnabled val="1"/>
        </dgm:presLayoutVars>
      </dgm:prSet>
      <dgm:spPr/>
      <dgm:t>
        <a:bodyPr/>
        <a:lstStyle/>
        <a:p>
          <a:endParaRPr lang="en-IN"/>
        </a:p>
      </dgm:t>
    </dgm:pt>
    <dgm:pt modelId="{FA4A0A27-29E4-4F33-805A-0C923ACD3B7D}" type="pres">
      <dgm:prSet presAssocID="{E7A94E95-904F-4F0D-87E4-04DF8AC82A74}" presName="spacer" presStyleCnt="0"/>
      <dgm:spPr/>
    </dgm:pt>
    <dgm:pt modelId="{73F286E9-4697-4117-9F80-7091035138F0}" type="pres">
      <dgm:prSet presAssocID="{FC26E36A-4795-4C00-97C2-390D462806EF}" presName="parentText" presStyleLbl="node1" presStyleIdx="2" presStyleCnt="6">
        <dgm:presLayoutVars>
          <dgm:chMax val="0"/>
          <dgm:bulletEnabled val="1"/>
        </dgm:presLayoutVars>
      </dgm:prSet>
      <dgm:spPr/>
      <dgm:t>
        <a:bodyPr/>
        <a:lstStyle/>
        <a:p>
          <a:endParaRPr lang="en-IN"/>
        </a:p>
      </dgm:t>
    </dgm:pt>
    <dgm:pt modelId="{502AA014-2C63-4054-929B-2ABFCFEF247E}" type="pres">
      <dgm:prSet presAssocID="{1F2E5CD5-72B6-4E80-B974-643CB17FBA3A}" presName="spacer" presStyleCnt="0"/>
      <dgm:spPr/>
    </dgm:pt>
    <dgm:pt modelId="{D55A3512-4249-47D4-B4CC-DA3E7F9523E1}" type="pres">
      <dgm:prSet presAssocID="{D1245073-9A86-493A-94BE-99E7432380CA}" presName="parentText" presStyleLbl="node1" presStyleIdx="3" presStyleCnt="6">
        <dgm:presLayoutVars>
          <dgm:chMax val="0"/>
          <dgm:bulletEnabled val="1"/>
        </dgm:presLayoutVars>
      </dgm:prSet>
      <dgm:spPr/>
      <dgm:t>
        <a:bodyPr/>
        <a:lstStyle/>
        <a:p>
          <a:endParaRPr lang="en-IN"/>
        </a:p>
      </dgm:t>
    </dgm:pt>
    <dgm:pt modelId="{3217FE00-CE74-445F-A48A-2C866248FDA3}" type="pres">
      <dgm:prSet presAssocID="{D166F266-85ED-4F6C-90F4-F96215E4C7CC}" presName="spacer" presStyleCnt="0"/>
      <dgm:spPr/>
    </dgm:pt>
    <dgm:pt modelId="{F18A9849-B20D-4D0E-B98F-3AB47DFD9DE9}" type="pres">
      <dgm:prSet presAssocID="{8668862F-9447-4419-ACE7-2ECC6EBCB0A6}" presName="parentText" presStyleLbl="node1" presStyleIdx="4" presStyleCnt="6">
        <dgm:presLayoutVars>
          <dgm:chMax val="0"/>
          <dgm:bulletEnabled val="1"/>
        </dgm:presLayoutVars>
      </dgm:prSet>
      <dgm:spPr/>
      <dgm:t>
        <a:bodyPr/>
        <a:lstStyle/>
        <a:p>
          <a:endParaRPr lang="en-IN"/>
        </a:p>
      </dgm:t>
    </dgm:pt>
    <dgm:pt modelId="{F6C4D375-8B5D-429E-A176-A49319008573}" type="pres">
      <dgm:prSet presAssocID="{7932FE7E-34B1-451A-AEF0-FABD5099905C}" presName="spacer" presStyleCnt="0"/>
      <dgm:spPr/>
    </dgm:pt>
    <dgm:pt modelId="{02732067-9C0E-457D-813B-67763C60343B}" type="pres">
      <dgm:prSet presAssocID="{C1FCE61D-282D-412D-B2F4-A0297E580DBE}" presName="parentText" presStyleLbl="node1" presStyleIdx="5" presStyleCnt="6">
        <dgm:presLayoutVars>
          <dgm:chMax val="0"/>
          <dgm:bulletEnabled val="1"/>
        </dgm:presLayoutVars>
      </dgm:prSet>
      <dgm:spPr/>
      <dgm:t>
        <a:bodyPr/>
        <a:lstStyle/>
        <a:p>
          <a:endParaRPr lang="en-IN"/>
        </a:p>
      </dgm:t>
    </dgm:pt>
  </dgm:ptLst>
  <dgm:cxnLst>
    <dgm:cxn modelId="{075945E2-B19E-4997-926A-96E6F9CA3705}" type="presOf" srcId="{D1245073-9A86-493A-94BE-99E7432380CA}" destId="{D55A3512-4249-47D4-B4CC-DA3E7F9523E1}" srcOrd="0" destOrd="0" presId="urn:microsoft.com/office/officeart/2005/8/layout/vList2"/>
    <dgm:cxn modelId="{D63E9124-18C7-4501-A220-FD3DDE786D6A}" srcId="{2779E90C-B046-41AC-8FCC-676EE0AB3C1C}" destId="{D1245073-9A86-493A-94BE-99E7432380CA}" srcOrd="3" destOrd="0" parTransId="{5C513E2D-091B-49D8-BE1F-A7DB898AA810}" sibTransId="{D166F266-85ED-4F6C-90F4-F96215E4C7CC}"/>
    <dgm:cxn modelId="{4F0A1D37-0254-40F8-8DB9-26E15807A16E}" type="presOf" srcId="{FC26E36A-4795-4C00-97C2-390D462806EF}" destId="{73F286E9-4697-4117-9F80-7091035138F0}" srcOrd="0" destOrd="0" presId="urn:microsoft.com/office/officeart/2005/8/layout/vList2"/>
    <dgm:cxn modelId="{EFA6A986-CA7E-4372-BB63-7F864B19428C}" srcId="{2779E90C-B046-41AC-8FCC-676EE0AB3C1C}" destId="{FC26E36A-4795-4C00-97C2-390D462806EF}" srcOrd="2" destOrd="0" parTransId="{973D8647-DC3A-4CB6-AEE7-9C0004424A0C}" sibTransId="{1F2E5CD5-72B6-4E80-B974-643CB17FBA3A}"/>
    <dgm:cxn modelId="{0B304B92-409B-4E2C-92FC-B2BEFE304C4D}" type="presOf" srcId="{3FC196EA-F4AE-4E01-A807-9BE6B7FD217F}" destId="{50809C1F-A2BF-4938-8E54-4AED6C870267}" srcOrd="0" destOrd="0" presId="urn:microsoft.com/office/officeart/2005/8/layout/vList2"/>
    <dgm:cxn modelId="{D8986AB9-6F56-416C-8A02-9FB19039FA4C}" srcId="{2779E90C-B046-41AC-8FCC-676EE0AB3C1C}" destId="{D47EBFB9-FF50-4E94-A00E-4C3D654BFD4F}" srcOrd="1" destOrd="0" parTransId="{F7E4879C-F673-41E0-9C71-79002E6D91B8}" sibTransId="{E7A94E95-904F-4F0D-87E4-04DF8AC82A74}"/>
    <dgm:cxn modelId="{0E7FEBB6-20D7-4F3A-BB2D-A74F39CE1C4E}" srcId="{2779E90C-B046-41AC-8FCC-676EE0AB3C1C}" destId="{C1FCE61D-282D-412D-B2F4-A0297E580DBE}" srcOrd="5" destOrd="0" parTransId="{B86F92A0-4DC0-41C2-A3B7-5E69D92A2EB5}" sibTransId="{9B6E1174-7ED1-4898-AC2D-883697E344A1}"/>
    <dgm:cxn modelId="{76721B0E-3047-4AF0-B2B9-B584EF40DF96}" srcId="{2779E90C-B046-41AC-8FCC-676EE0AB3C1C}" destId="{8668862F-9447-4419-ACE7-2ECC6EBCB0A6}" srcOrd="4" destOrd="0" parTransId="{A63B6B2B-3520-4447-9847-558AF20D9FCC}" sibTransId="{7932FE7E-34B1-451A-AEF0-FABD5099905C}"/>
    <dgm:cxn modelId="{C4543957-49ED-4BAB-803D-43EAC7A858FD}" type="presOf" srcId="{D47EBFB9-FF50-4E94-A00E-4C3D654BFD4F}" destId="{BD8DF923-0D82-439F-880C-33BF47F67ED3}" srcOrd="0" destOrd="0" presId="urn:microsoft.com/office/officeart/2005/8/layout/vList2"/>
    <dgm:cxn modelId="{57A3E568-5034-4783-B8EA-6364EE30E0A9}" type="presOf" srcId="{C1FCE61D-282D-412D-B2F4-A0297E580DBE}" destId="{02732067-9C0E-457D-813B-67763C60343B}" srcOrd="0" destOrd="0" presId="urn:microsoft.com/office/officeart/2005/8/layout/vList2"/>
    <dgm:cxn modelId="{1DA4A399-7191-4FFF-858A-AD341D1CA7A0}" type="presOf" srcId="{8668862F-9447-4419-ACE7-2ECC6EBCB0A6}" destId="{F18A9849-B20D-4D0E-B98F-3AB47DFD9DE9}" srcOrd="0" destOrd="0" presId="urn:microsoft.com/office/officeart/2005/8/layout/vList2"/>
    <dgm:cxn modelId="{BA69A262-790F-42A0-AC79-FA2FDDD4D60E}" srcId="{2779E90C-B046-41AC-8FCC-676EE0AB3C1C}" destId="{3FC196EA-F4AE-4E01-A807-9BE6B7FD217F}" srcOrd="0" destOrd="0" parTransId="{A5D1C2FD-1EBA-4043-AB91-3FB35ABE5D11}" sibTransId="{3167CA05-AF86-4FC6-AF84-BBD1264CFDB2}"/>
    <dgm:cxn modelId="{956F58C0-6C26-497A-8C0E-007AC0678139}" type="presOf" srcId="{2779E90C-B046-41AC-8FCC-676EE0AB3C1C}" destId="{DD5B2A7D-64EE-4A34-B0F4-F3DE26E118F4}" srcOrd="0" destOrd="0" presId="urn:microsoft.com/office/officeart/2005/8/layout/vList2"/>
    <dgm:cxn modelId="{C21C9F8E-1921-4F3F-BF11-0957C54265E9}" type="presParOf" srcId="{DD5B2A7D-64EE-4A34-B0F4-F3DE26E118F4}" destId="{50809C1F-A2BF-4938-8E54-4AED6C870267}" srcOrd="0" destOrd="0" presId="urn:microsoft.com/office/officeart/2005/8/layout/vList2"/>
    <dgm:cxn modelId="{6E718641-1527-4A14-9B5B-7069833BBC5F}" type="presParOf" srcId="{DD5B2A7D-64EE-4A34-B0F4-F3DE26E118F4}" destId="{0F6DDA25-3E5B-47DD-949D-E1E52DECB9A5}" srcOrd="1" destOrd="0" presId="urn:microsoft.com/office/officeart/2005/8/layout/vList2"/>
    <dgm:cxn modelId="{1B4E0728-A3E2-4DF7-9F03-1F2AA510DF2C}" type="presParOf" srcId="{DD5B2A7D-64EE-4A34-B0F4-F3DE26E118F4}" destId="{BD8DF923-0D82-439F-880C-33BF47F67ED3}" srcOrd="2" destOrd="0" presId="urn:microsoft.com/office/officeart/2005/8/layout/vList2"/>
    <dgm:cxn modelId="{5AA453CC-4A75-41F8-B539-619F4D1B8556}" type="presParOf" srcId="{DD5B2A7D-64EE-4A34-B0F4-F3DE26E118F4}" destId="{FA4A0A27-29E4-4F33-805A-0C923ACD3B7D}" srcOrd="3" destOrd="0" presId="urn:microsoft.com/office/officeart/2005/8/layout/vList2"/>
    <dgm:cxn modelId="{25AFF6EC-31D2-4569-A59E-C463FE005B01}" type="presParOf" srcId="{DD5B2A7D-64EE-4A34-B0F4-F3DE26E118F4}" destId="{73F286E9-4697-4117-9F80-7091035138F0}" srcOrd="4" destOrd="0" presId="urn:microsoft.com/office/officeart/2005/8/layout/vList2"/>
    <dgm:cxn modelId="{96B087CA-D4B7-401F-8AFF-CB6940399E39}" type="presParOf" srcId="{DD5B2A7D-64EE-4A34-B0F4-F3DE26E118F4}" destId="{502AA014-2C63-4054-929B-2ABFCFEF247E}" srcOrd="5" destOrd="0" presId="urn:microsoft.com/office/officeart/2005/8/layout/vList2"/>
    <dgm:cxn modelId="{D331C3C7-928D-437A-9C84-86DBCF1ED4B2}" type="presParOf" srcId="{DD5B2A7D-64EE-4A34-B0F4-F3DE26E118F4}" destId="{D55A3512-4249-47D4-B4CC-DA3E7F9523E1}" srcOrd="6" destOrd="0" presId="urn:microsoft.com/office/officeart/2005/8/layout/vList2"/>
    <dgm:cxn modelId="{07CD1008-3EB8-4A13-95CA-4D5728E8463A}" type="presParOf" srcId="{DD5B2A7D-64EE-4A34-B0F4-F3DE26E118F4}" destId="{3217FE00-CE74-445F-A48A-2C866248FDA3}" srcOrd="7" destOrd="0" presId="urn:microsoft.com/office/officeart/2005/8/layout/vList2"/>
    <dgm:cxn modelId="{CD2FAB34-9B77-4ABB-ABD2-4242B076388F}" type="presParOf" srcId="{DD5B2A7D-64EE-4A34-B0F4-F3DE26E118F4}" destId="{F18A9849-B20D-4D0E-B98F-3AB47DFD9DE9}" srcOrd="8" destOrd="0" presId="urn:microsoft.com/office/officeart/2005/8/layout/vList2"/>
    <dgm:cxn modelId="{E3E4B9E5-E447-49DD-A3E1-5B468AF3E5D8}" type="presParOf" srcId="{DD5B2A7D-64EE-4A34-B0F4-F3DE26E118F4}" destId="{F6C4D375-8B5D-429E-A176-A49319008573}" srcOrd="9" destOrd="0" presId="urn:microsoft.com/office/officeart/2005/8/layout/vList2"/>
    <dgm:cxn modelId="{815E71CA-E548-41CC-9A20-1F0C033CF9DD}" type="presParOf" srcId="{DD5B2A7D-64EE-4A34-B0F4-F3DE26E118F4}" destId="{02732067-9C0E-457D-813B-67763C60343B}"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FD19B1-0D5F-4852-B4E3-F99AB1541886}"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C4AD1571-5DEC-467A-9AC6-BE0B4A03DCE6}">
      <dgm:prSet custT="1"/>
      <dgm:spPr/>
      <dgm:t>
        <a:bodyPr/>
        <a:lstStyle/>
        <a:p>
          <a:pPr rtl="0"/>
          <a:r>
            <a:rPr lang="en-US" sz="2400" dirty="0"/>
            <a:t>UDP is stateless</a:t>
          </a:r>
        </a:p>
      </dgm:t>
    </dgm:pt>
    <dgm:pt modelId="{330DD37C-7AFC-44E4-A1D3-BE3AC736E8AC}" type="parTrans" cxnId="{2206B227-53FE-4E61-A586-95F60AD6F502}">
      <dgm:prSet/>
      <dgm:spPr/>
      <dgm:t>
        <a:bodyPr/>
        <a:lstStyle/>
        <a:p>
          <a:endParaRPr lang="en-US" sz="2400"/>
        </a:p>
      </dgm:t>
    </dgm:pt>
    <dgm:pt modelId="{6D34ADE4-65DC-4C20-B9A6-663B3CEC64E0}" type="sibTrans" cxnId="{2206B227-53FE-4E61-A586-95F60AD6F502}">
      <dgm:prSet/>
      <dgm:spPr/>
      <dgm:t>
        <a:bodyPr/>
        <a:lstStyle/>
        <a:p>
          <a:endParaRPr lang="en-US" sz="2400"/>
        </a:p>
      </dgm:t>
    </dgm:pt>
    <dgm:pt modelId="{C57EDBF3-9E83-4FDC-9975-283D4AA18E8A}">
      <dgm:prSet custT="1"/>
      <dgm:spPr/>
      <dgm:t>
        <a:bodyPr/>
        <a:lstStyle/>
        <a:p>
          <a:pPr rtl="0"/>
          <a:r>
            <a:rPr lang="en-US" sz="2400" dirty="0"/>
            <a:t>UDP does not make connections</a:t>
          </a:r>
        </a:p>
      </dgm:t>
    </dgm:pt>
    <dgm:pt modelId="{698277B8-7523-450B-9392-FADB51964525}" type="parTrans" cxnId="{4D00A9F8-300C-43E8-8941-F8EC14430502}">
      <dgm:prSet/>
      <dgm:spPr/>
      <dgm:t>
        <a:bodyPr/>
        <a:lstStyle/>
        <a:p>
          <a:endParaRPr lang="en-US" sz="2400"/>
        </a:p>
      </dgm:t>
    </dgm:pt>
    <dgm:pt modelId="{C522B2DD-1B12-4921-AB96-413E02C5530F}" type="sibTrans" cxnId="{4D00A9F8-300C-43E8-8941-F8EC14430502}">
      <dgm:prSet/>
      <dgm:spPr/>
      <dgm:t>
        <a:bodyPr/>
        <a:lstStyle/>
        <a:p>
          <a:endParaRPr lang="en-US" sz="2400"/>
        </a:p>
      </dgm:t>
    </dgm:pt>
    <dgm:pt modelId="{61A66C4F-AE69-42A7-82DD-01E92976F371}">
      <dgm:prSet custT="1"/>
      <dgm:spPr/>
      <dgm:t>
        <a:bodyPr/>
        <a:lstStyle/>
        <a:p>
          <a:pPr rtl="0"/>
          <a:r>
            <a:rPr lang="en-US" sz="2400" dirty="0"/>
            <a:t>Advantage is low overhead</a:t>
          </a:r>
        </a:p>
      </dgm:t>
    </dgm:pt>
    <dgm:pt modelId="{71C7E329-3F77-4FE1-8C84-CDBC4748A4A1}" type="parTrans" cxnId="{06ABF8C6-BA78-4260-95D5-A4BFF774EB8C}">
      <dgm:prSet/>
      <dgm:spPr/>
      <dgm:t>
        <a:bodyPr/>
        <a:lstStyle/>
        <a:p>
          <a:endParaRPr lang="en-US" sz="2400"/>
        </a:p>
      </dgm:t>
    </dgm:pt>
    <dgm:pt modelId="{BFFA84F0-B0DE-4645-A598-E2F0799E8ABB}" type="sibTrans" cxnId="{06ABF8C6-BA78-4260-95D5-A4BFF774EB8C}">
      <dgm:prSet/>
      <dgm:spPr/>
      <dgm:t>
        <a:bodyPr/>
        <a:lstStyle/>
        <a:p>
          <a:endParaRPr lang="en-US" sz="2400"/>
        </a:p>
      </dgm:t>
    </dgm:pt>
    <dgm:pt modelId="{48071E4A-703C-401E-BFC2-06B9256AF0BE}">
      <dgm:prSet custT="1"/>
      <dgm:spPr/>
      <dgm:t>
        <a:bodyPr/>
        <a:lstStyle/>
        <a:p>
          <a:pPr rtl="0"/>
          <a:r>
            <a:rPr lang="en-US" sz="2400" dirty="0"/>
            <a:t>Much like TCP, UDP sends packets</a:t>
          </a:r>
        </a:p>
      </dgm:t>
    </dgm:pt>
    <dgm:pt modelId="{A74D8C5C-09CC-4726-9D23-96E5ACA17BEA}" type="parTrans" cxnId="{0146C308-1E2A-467D-ADFA-CA649D675925}">
      <dgm:prSet/>
      <dgm:spPr/>
      <dgm:t>
        <a:bodyPr/>
        <a:lstStyle/>
        <a:p>
          <a:endParaRPr lang="en-US" sz="2400"/>
        </a:p>
      </dgm:t>
    </dgm:pt>
    <dgm:pt modelId="{DED08DF3-B69A-4798-AF86-1DDA0076FCA0}" type="sibTrans" cxnId="{0146C308-1E2A-467D-ADFA-CA649D675925}">
      <dgm:prSet/>
      <dgm:spPr/>
      <dgm:t>
        <a:bodyPr/>
        <a:lstStyle/>
        <a:p>
          <a:endParaRPr lang="en-US" sz="2400"/>
        </a:p>
      </dgm:t>
    </dgm:pt>
    <dgm:pt modelId="{8DED72AB-D903-44A2-A4D7-44C11CD324EC}">
      <dgm:prSet custT="1"/>
      <dgm:spPr/>
      <dgm:t>
        <a:bodyPr/>
        <a:lstStyle/>
        <a:p>
          <a:pPr rtl="0"/>
          <a:r>
            <a:rPr lang="en-US" sz="2400" dirty="0"/>
            <a:t>No guarantees that data will arrive at destination</a:t>
          </a:r>
        </a:p>
      </dgm:t>
    </dgm:pt>
    <dgm:pt modelId="{696AA559-3485-4DE7-A3B2-6B2DC6CBC010}" type="parTrans" cxnId="{913E2D94-3331-4C02-A517-FCA2B3D9A477}">
      <dgm:prSet/>
      <dgm:spPr/>
      <dgm:t>
        <a:bodyPr/>
        <a:lstStyle/>
        <a:p>
          <a:endParaRPr lang="en-US"/>
        </a:p>
      </dgm:t>
    </dgm:pt>
    <dgm:pt modelId="{5BE30793-062D-414A-B266-D14B363E120A}" type="sibTrans" cxnId="{913E2D94-3331-4C02-A517-FCA2B3D9A477}">
      <dgm:prSet/>
      <dgm:spPr/>
      <dgm:t>
        <a:bodyPr/>
        <a:lstStyle/>
        <a:p>
          <a:endParaRPr lang="en-US"/>
        </a:p>
      </dgm:t>
    </dgm:pt>
    <dgm:pt modelId="{D4D56BD7-4D32-497F-B289-C290455A8516}" type="pres">
      <dgm:prSet presAssocID="{72FD19B1-0D5F-4852-B4E3-F99AB1541886}" presName="Name0" presStyleCnt="0">
        <dgm:presLayoutVars>
          <dgm:dir/>
          <dgm:resizeHandles val="exact"/>
        </dgm:presLayoutVars>
      </dgm:prSet>
      <dgm:spPr/>
      <dgm:t>
        <a:bodyPr/>
        <a:lstStyle/>
        <a:p>
          <a:endParaRPr lang="en-IN"/>
        </a:p>
      </dgm:t>
    </dgm:pt>
    <dgm:pt modelId="{FAF01F6A-544C-4E7A-BC96-2EEC729FC8E8}" type="pres">
      <dgm:prSet presAssocID="{72FD19B1-0D5F-4852-B4E3-F99AB1541886}" presName="fgShape" presStyleLbl="fgShp" presStyleIdx="0" presStyleCnt="1"/>
      <dgm:spPr/>
    </dgm:pt>
    <dgm:pt modelId="{079B2310-2CE1-435D-97E0-2D1B95564245}" type="pres">
      <dgm:prSet presAssocID="{72FD19B1-0D5F-4852-B4E3-F99AB1541886}" presName="linComp" presStyleCnt="0"/>
      <dgm:spPr/>
    </dgm:pt>
    <dgm:pt modelId="{34B48D67-B6A6-4D0C-879E-2E055B4134BC}" type="pres">
      <dgm:prSet presAssocID="{C4AD1571-5DEC-467A-9AC6-BE0B4A03DCE6}" presName="compNode" presStyleCnt="0"/>
      <dgm:spPr/>
    </dgm:pt>
    <dgm:pt modelId="{82FF8320-B789-4BBE-879D-53146B04CD8C}" type="pres">
      <dgm:prSet presAssocID="{C4AD1571-5DEC-467A-9AC6-BE0B4A03DCE6}" presName="bkgdShape" presStyleLbl="node1" presStyleIdx="0" presStyleCnt="5"/>
      <dgm:spPr/>
      <dgm:t>
        <a:bodyPr/>
        <a:lstStyle/>
        <a:p>
          <a:endParaRPr lang="en-IN"/>
        </a:p>
      </dgm:t>
    </dgm:pt>
    <dgm:pt modelId="{29978694-08F3-4B99-BDBB-B5CF20BBD793}" type="pres">
      <dgm:prSet presAssocID="{C4AD1571-5DEC-467A-9AC6-BE0B4A03DCE6}" presName="nodeTx" presStyleLbl="node1" presStyleIdx="0" presStyleCnt="5">
        <dgm:presLayoutVars>
          <dgm:bulletEnabled val="1"/>
        </dgm:presLayoutVars>
      </dgm:prSet>
      <dgm:spPr/>
      <dgm:t>
        <a:bodyPr/>
        <a:lstStyle/>
        <a:p>
          <a:endParaRPr lang="en-IN"/>
        </a:p>
      </dgm:t>
    </dgm:pt>
    <dgm:pt modelId="{0F2348C1-477D-44F3-A7DB-CCDB826B9325}" type="pres">
      <dgm:prSet presAssocID="{C4AD1571-5DEC-467A-9AC6-BE0B4A03DCE6}" presName="invisiNode" presStyleLbl="node1" presStyleIdx="0" presStyleCnt="5"/>
      <dgm:spPr/>
    </dgm:pt>
    <dgm:pt modelId="{6F111000-4D18-48B4-80CE-4146D746C24A}" type="pres">
      <dgm:prSet presAssocID="{C4AD1571-5DEC-467A-9AC6-BE0B4A03DCE6}" presName="imagNode"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3000" r="-43000"/>
          </a:stretch>
        </a:blipFill>
      </dgm:spPr>
    </dgm:pt>
    <dgm:pt modelId="{0E119E4D-CBA6-45A4-B9F5-A2B04F49255C}" type="pres">
      <dgm:prSet presAssocID="{6D34ADE4-65DC-4C20-B9A6-663B3CEC64E0}" presName="sibTrans" presStyleLbl="sibTrans2D1" presStyleIdx="0" presStyleCnt="0"/>
      <dgm:spPr/>
      <dgm:t>
        <a:bodyPr/>
        <a:lstStyle/>
        <a:p>
          <a:endParaRPr lang="en-IN"/>
        </a:p>
      </dgm:t>
    </dgm:pt>
    <dgm:pt modelId="{77D4CCD7-CFE7-44D3-88E8-B39005EBE467}" type="pres">
      <dgm:prSet presAssocID="{C57EDBF3-9E83-4FDC-9975-283D4AA18E8A}" presName="compNode" presStyleCnt="0"/>
      <dgm:spPr/>
    </dgm:pt>
    <dgm:pt modelId="{E3AAD897-0D87-4E00-A2D6-962F6B3DAC48}" type="pres">
      <dgm:prSet presAssocID="{C57EDBF3-9E83-4FDC-9975-283D4AA18E8A}" presName="bkgdShape" presStyleLbl="node1" presStyleIdx="1" presStyleCnt="5" custScaleX="117402"/>
      <dgm:spPr/>
      <dgm:t>
        <a:bodyPr/>
        <a:lstStyle/>
        <a:p>
          <a:endParaRPr lang="en-IN"/>
        </a:p>
      </dgm:t>
    </dgm:pt>
    <dgm:pt modelId="{1D5632D9-5168-4548-92D9-1DB3C0A6E678}" type="pres">
      <dgm:prSet presAssocID="{C57EDBF3-9E83-4FDC-9975-283D4AA18E8A}" presName="nodeTx" presStyleLbl="node1" presStyleIdx="1" presStyleCnt="5">
        <dgm:presLayoutVars>
          <dgm:bulletEnabled val="1"/>
        </dgm:presLayoutVars>
      </dgm:prSet>
      <dgm:spPr/>
      <dgm:t>
        <a:bodyPr/>
        <a:lstStyle/>
        <a:p>
          <a:endParaRPr lang="en-IN"/>
        </a:p>
      </dgm:t>
    </dgm:pt>
    <dgm:pt modelId="{4199E4B9-3521-4224-96F5-1829959C4198}" type="pres">
      <dgm:prSet presAssocID="{C57EDBF3-9E83-4FDC-9975-283D4AA18E8A}" presName="invisiNode" presStyleLbl="node1" presStyleIdx="1" presStyleCnt="5"/>
      <dgm:spPr/>
    </dgm:pt>
    <dgm:pt modelId="{DD74A901-F1E3-436E-8311-8699453BF5BA}" type="pres">
      <dgm:prSet presAssocID="{C57EDBF3-9E83-4FDC-9975-283D4AA18E8A}"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5C02EC1D-C80E-480F-B7A1-647D8E307731}" type="pres">
      <dgm:prSet presAssocID="{C522B2DD-1B12-4921-AB96-413E02C5530F}" presName="sibTrans" presStyleLbl="sibTrans2D1" presStyleIdx="0" presStyleCnt="0"/>
      <dgm:spPr/>
      <dgm:t>
        <a:bodyPr/>
        <a:lstStyle/>
        <a:p>
          <a:endParaRPr lang="en-IN"/>
        </a:p>
      </dgm:t>
    </dgm:pt>
    <dgm:pt modelId="{9A7593A7-F764-4C08-A6B9-F780D2A9A65B}" type="pres">
      <dgm:prSet presAssocID="{8DED72AB-D903-44A2-A4D7-44C11CD324EC}" presName="compNode" presStyleCnt="0"/>
      <dgm:spPr/>
    </dgm:pt>
    <dgm:pt modelId="{493A61E6-9AB8-4DA3-AEC2-2F004790C106}" type="pres">
      <dgm:prSet presAssocID="{8DED72AB-D903-44A2-A4D7-44C11CD324EC}" presName="bkgdShape" presStyleLbl="node1" presStyleIdx="2" presStyleCnt="5"/>
      <dgm:spPr/>
      <dgm:t>
        <a:bodyPr/>
        <a:lstStyle/>
        <a:p>
          <a:endParaRPr lang="en-IN"/>
        </a:p>
      </dgm:t>
    </dgm:pt>
    <dgm:pt modelId="{2E2E28D2-0B3B-49C9-8358-13F342D10F90}" type="pres">
      <dgm:prSet presAssocID="{8DED72AB-D903-44A2-A4D7-44C11CD324EC}" presName="nodeTx" presStyleLbl="node1" presStyleIdx="2" presStyleCnt="5">
        <dgm:presLayoutVars>
          <dgm:bulletEnabled val="1"/>
        </dgm:presLayoutVars>
      </dgm:prSet>
      <dgm:spPr/>
      <dgm:t>
        <a:bodyPr/>
        <a:lstStyle/>
        <a:p>
          <a:endParaRPr lang="en-IN"/>
        </a:p>
      </dgm:t>
    </dgm:pt>
    <dgm:pt modelId="{7B452538-8479-49B1-84F7-E12764CE714A}" type="pres">
      <dgm:prSet presAssocID="{8DED72AB-D903-44A2-A4D7-44C11CD324EC}" presName="invisiNode" presStyleLbl="node1" presStyleIdx="2" presStyleCnt="5"/>
      <dgm:spPr/>
    </dgm:pt>
    <dgm:pt modelId="{65DEDD32-737C-4F45-AB09-52CD0B66D8F0}" type="pres">
      <dgm:prSet presAssocID="{8DED72AB-D903-44A2-A4D7-44C11CD324EC}" presName="imagNode"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5E9C99A0-A782-4DD4-BA27-85ABD283263E}" type="pres">
      <dgm:prSet presAssocID="{5BE30793-062D-414A-B266-D14B363E120A}" presName="sibTrans" presStyleLbl="sibTrans2D1" presStyleIdx="0" presStyleCnt="0"/>
      <dgm:spPr/>
      <dgm:t>
        <a:bodyPr/>
        <a:lstStyle/>
        <a:p>
          <a:endParaRPr lang="en-IN"/>
        </a:p>
      </dgm:t>
    </dgm:pt>
    <dgm:pt modelId="{2DB67693-BFF5-44A2-865F-0E1998DD8CDA}" type="pres">
      <dgm:prSet presAssocID="{61A66C4F-AE69-42A7-82DD-01E92976F371}" presName="compNode" presStyleCnt="0"/>
      <dgm:spPr/>
    </dgm:pt>
    <dgm:pt modelId="{312E76CA-8D70-4BDE-AD03-8D18EF1C24BC}" type="pres">
      <dgm:prSet presAssocID="{61A66C4F-AE69-42A7-82DD-01E92976F371}" presName="bkgdShape" presStyleLbl="node1" presStyleIdx="3" presStyleCnt="5"/>
      <dgm:spPr/>
      <dgm:t>
        <a:bodyPr/>
        <a:lstStyle/>
        <a:p>
          <a:endParaRPr lang="en-IN"/>
        </a:p>
      </dgm:t>
    </dgm:pt>
    <dgm:pt modelId="{47E84CE9-49EE-476A-8BBC-5D62D30DEB09}" type="pres">
      <dgm:prSet presAssocID="{61A66C4F-AE69-42A7-82DD-01E92976F371}" presName="nodeTx" presStyleLbl="node1" presStyleIdx="3" presStyleCnt="5">
        <dgm:presLayoutVars>
          <dgm:bulletEnabled val="1"/>
        </dgm:presLayoutVars>
      </dgm:prSet>
      <dgm:spPr/>
      <dgm:t>
        <a:bodyPr/>
        <a:lstStyle/>
        <a:p>
          <a:endParaRPr lang="en-IN"/>
        </a:p>
      </dgm:t>
    </dgm:pt>
    <dgm:pt modelId="{4E6B8FEA-4670-4E40-BD44-FFD60CFD0823}" type="pres">
      <dgm:prSet presAssocID="{61A66C4F-AE69-42A7-82DD-01E92976F371}" presName="invisiNode" presStyleLbl="node1" presStyleIdx="3" presStyleCnt="5"/>
      <dgm:spPr/>
    </dgm:pt>
    <dgm:pt modelId="{692D2DC5-55EE-426D-85F2-406AC2BDDD11}" type="pres">
      <dgm:prSet presAssocID="{61A66C4F-AE69-42A7-82DD-01E92976F371}" presName="imagNode"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1000" b="-1000"/>
          </a:stretch>
        </a:blipFill>
      </dgm:spPr>
    </dgm:pt>
    <dgm:pt modelId="{0C548337-D249-4879-B9BB-3D9474925DA2}" type="pres">
      <dgm:prSet presAssocID="{BFFA84F0-B0DE-4645-A598-E2F0799E8ABB}" presName="sibTrans" presStyleLbl="sibTrans2D1" presStyleIdx="0" presStyleCnt="0"/>
      <dgm:spPr/>
      <dgm:t>
        <a:bodyPr/>
        <a:lstStyle/>
        <a:p>
          <a:endParaRPr lang="en-IN"/>
        </a:p>
      </dgm:t>
    </dgm:pt>
    <dgm:pt modelId="{AF8E186A-9E70-4F51-AFD9-AFBD33F97062}" type="pres">
      <dgm:prSet presAssocID="{48071E4A-703C-401E-BFC2-06B9256AF0BE}" presName="compNode" presStyleCnt="0"/>
      <dgm:spPr/>
    </dgm:pt>
    <dgm:pt modelId="{96F963C6-9E0F-4914-AB99-7BB6DCB5BEE2}" type="pres">
      <dgm:prSet presAssocID="{48071E4A-703C-401E-BFC2-06B9256AF0BE}" presName="bkgdShape" presStyleLbl="node1" presStyleIdx="4" presStyleCnt="5"/>
      <dgm:spPr/>
      <dgm:t>
        <a:bodyPr/>
        <a:lstStyle/>
        <a:p>
          <a:endParaRPr lang="en-IN"/>
        </a:p>
      </dgm:t>
    </dgm:pt>
    <dgm:pt modelId="{CEF52A9A-7853-41FA-84E8-074F1B12EDD1}" type="pres">
      <dgm:prSet presAssocID="{48071E4A-703C-401E-BFC2-06B9256AF0BE}" presName="nodeTx" presStyleLbl="node1" presStyleIdx="4" presStyleCnt="5">
        <dgm:presLayoutVars>
          <dgm:bulletEnabled val="1"/>
        </dgm:presLayoutVars>
      </dgm:prSet>
      <dgm:spPr/>
      <dgm:t>
        <a:bodyPr/>
        <a:lstStyle/>
        <a:p>
          <a:endParaRPr lang="en-IN"/>
        </a:p>
      </dgm:t>
    </dgm:pt>
    <dgm:pt modelId="{E3C9F7D0-784E-4115-8C16-BB7A169FB544}" type="pres">
      <dgm:prSet presAssocID="{48071E4A-703C-401E-BFC2-06B9256AF0BE}" presName="invisiNode" presStyleLbl="node1" presStyleIdx="4" presStyleCnt="5"/>
      <dgm:spPr/>
    </dgm:pt>
    <dgm:pt modelId="{67749944-31B4-49F0-A4A4-215D7563BA7C}" type="pres">
      <dgm:prSet presAssocID="{48071E4A-703C-401E-BFC2-06B9256AF0BE}" presName="imagNode"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6000" r="-6000"/>
          </a:stretch>
        </a:blipFill>
      </dgm:spPr>
    </dgm:pt>
  </dgm:ptLst>
  <dgm:cxnLst>
    <dgm:cxn modelId="{AFEA1C54-438C-4B8D-8376-634B030C39AB}" type="presOf" srcId="{48071E4A-703C-401E-BFC2-06B9256AF0BE}" destId="{96F963C6-9E0F-4914-AB99-7BB6DCB5BEE2}" srcOrd="0" destOrd="0" presId="urn:microsoft.com/office/officeart/2005/8/layout/hList7"/>
    <dgm:cxn modelId="{EB079684-10E5-4F72-8A62-ACCDE28A1DAE}" type="presOf" srcId="{C57EDBF3-9E83-4FDC-9975-283D4AA18E8A}" destId="{E3AAD897-0D87-4E00-A2D6-962F6B3DAC48}" srcOrd="0" destOrd="0" presId="urn:microsoft.com/office/officeart/2005/8/layout/hList7"/>
    <dgm:cxn modelId="{4D00A9F8-300C-43E8-8941-F8EC14430502}" srcId="{72FD19B1-0D5F-4852-B4E3-F99AB1541886}" destId="{C57EDBF3-9E83-4FDC-9975-283D4AA18E8A}" srcOrd="1" destOrd="0" parTransId="{698277B8-7523-450B-9392-FADB51964525}" sibTransId="{C522B2DD-1B12-4921-AB96-413E02C5530F}"/>
    <dgm:cxn modelId="{E4EBA553-C88F-41AB-9BC8-A831E529E3EC}" type="presOf" srcId="{8DED72AB-D903-44A2-A4D7-44C11CD324EC}" destId="{493A61E6-9AB8-4DA3-AEC2-2F004790C106}" srcOrd="0" destOrd="0" presId="urn:microsoft.com/office/officeart/2005/8/layout/hList7"/>
    <dgm:cxn modelId="{858B81CC-2449-4F7C-91F7-43267733C1DA}" type="presOf" srcId="{C522B2DD-1B12-4921-AB96-413E02C5530F}" destId="{5C02EC1D-C80E-480F-B7A1-647D8E307731}" srcOrd="0" destOrd="0" presId="urn:microsoft.com/office/officeart/2005/8/layout/hList7"/>
    <dgm:cxn modelId="{C9EAB013-7AB7-4F50-9549-C1C8D8D54380}" type="presOf" srcId="{48071E4A-703C-401E-BFC2-06B9256AF0BE}" destId="{CEF52A9A-7853-41FA-84E8-074F1B12EDD1}" srcOrd="1" destOrd="0" presId="urn:microsoft.com/office/officeart/2005/8/layout/hList7"/>
    <dgm:cxn modelId="{913E2D94-3331-4C02-A517-FCA2B3D9A477}" srcId="{72FD19B1-0D5F-4852-B4E3-F99AB1541886}" destId="{8DED72AB-D903-44A2-A4D7-44C11CD324EC}" srcOrd="2" destOrd="0" parTransId="{696AA559-3485-4DE7-A3B2-6B2DC6CBC010}" sibTransId="{5BE30793-062D-414A-B266-D14B363E120A}"/>
    <dgm:cxn modelId="{33C53AB0-60EA-4D9C-A8F9-1DE8842360D7}" type="presOf" srcId="{8DED72AB-D903-44A2-A4D7-44C11CD324EC}" destId="{2E2E28D2-0B3B-49C9-8358-13F342D10F90}" srcOrd="1" destOrd="0" presId="urn:microsoft.com/office/officeart/2005/8/layout/hList7"/>
    <dgm:cxn modelId="{00D8CB76-96A6-47BB-9C95-4B73533E75E9}" type="presOf" srcId="{C57EDBF3-9E83-4FDC-9975-283D4AA18E8A}" destId="{1D5632D9-5168-4548-92D9-1DB3C0A6E678}" srcOrd="1" destOrd="0" presId="urn:microsoft.com/office/officeart/2005/8/layout/hList7"/>
    <dgm:cxn modelId="{FFCE9F9E-7BCF-41B1-B899-15AA1C03DBFF}" type="presOf" srcId="{72FD19B1-0D5F-4852-B4E3-F99AB1541886}" destId="{D4D56BD7-4D32-497F-B289-C290455A8516}" srcOrd="0" destOrd="0" presId="urn:microsoft.com/office/officeart/2005/8/layout/hList7"/>
    <dgm:cxn modelId="{C1E7E551-22DB-44B4-8273-353AB359D727}" type="presOf" srcId="{BFFA84F0-B0DE-4645-A598-E2F0799E8ABB}" destId="{0C548337-D249-4879-B9BB-3D9474925DA2}" srcOrd="0" destOrd="0" presId="urn:microsoft.com/office/officeart/2005/8/layout/hList7"/>
    <dgm:cxn modelId="{2F589947-FA30-494A-8F46-166AB92374A5}" type="presOf" srcId="{6D34ADE4-65DC-4C20-B9A6-663B3CEC64E0}" destId="{0E119E4D-CBA6-45A4-B9F5-A2B04F49255C}" srcOrd="0" destOrd="0" presId="urn:microsoft.com/office/officeart/2005/8/layout/hList7"/>
    <dgm:cxn modelId="{06ABF8C6-BA78-4260-95D5-A4BFF774EB8C}" srcId="{72FD19B1-0D5F-4852-B4E3-F99AB1541886}" destId="{61A66C4F-AE69-42A7-82DD-01E92976F371}" srcOrd="3" destOrd="0" parTransId="{71C7E329-3F77-4FE1-8C84-CDBC4748A4A1}" sibTransId="{BFFA84F0-B0DE-4645-A598-E2F0799E8ABB}"/>
    <dgm:cxn modelId="{DC2827BE-74A4-4B47-B7E2-4B3EC1112468}" type="presOf" srcId="{5BE30793-062D-414A-B266-D14B363E120A}" destId="{5E9C99A0-A782-4DD4-BA27-85ABD283263E}" srcOrd="0" destOrd="0" presId="urn:microsoft.com/office/officeart/2005/8/layout/hList7"/>
    <dgm:cxn modelId="{2206B227-53FE-4E61-A586-95F60AD6F502}" srcId="{72FD19B1-0D5F-4852-B4E3-F99AB1541886}" destId="{C4AD1571-5DEC-467A-9AC6-BE0B4A03DCE6}" srcOrd="0" destOrd="0" parTransId="{330DD37C-7AFC-44E4-A1D3-BE3AC736E8AC}" sibTransId="{6D34ADE4-65DC-4C20-B9A6-663B3CEC64E0}"/>
    <dgm:cxn modelId="{0146C308-1E2A-467D-ADFA-CA649D675925}" srcId="{72FD19B1-0D5F-4852-B4E3-F99AB1541886}" destId="{48071E4A-703C-401E-BFC2-06B9256AF0BE}" srcOrd="4" destOrd="0" parTransId="{A74D8C5C-09CC-4726-9D23-96E5ACA17BEA}" sibTransId="{DED08DF3-B69A-4798-AF86-1DDA0076FCA0}"/>
    <dgm:cxn modelId="{3A31E3C6-65DD-47D9-869F-67EF8264AEBC}" type="presOf" srcId="{61A66C4F-AE69-42A7-82DD-01E92976F371}" destId="{312E76CA-8D70-4BDE-AD03-8D18EF1C24BC}" srcOrd="0" destOrd="0" presId="urn:microsoft.com/office/officeart/2005/8/layout/hList7"/>
    <dgm:cxn modelId="{6589C3DE-54BE-4FC4-96C2-F6598925F665}" type="presOf" srcId="{C4AD1571-5DEC-467A-9AC6-BE0B4A03DCE6}" destId="{29978694-08F3-4B99-BDBB-B5CF20BBD793}" srcOrd="1" destOrd="0" presId="urn:microsoft.com/office/officeart/2005/8/layout/hList7"/>
    <dgm:cxn modelId="{C144449B-C156-4E11-BAE3-F3EF78F52909}" type="presOf" srcId="{C4AD1571-5DEC-467A-9AC6-BE0B4A03DCE6}" destId="{82FF8320-B789-4BBE-879D-53146B04CD8C}" srcOrd="0" destOrd="0" presId="urn:microsoft.com/office/officeart/2005/8/layout/hList7"/>
    <dgm:cxn modelId="{58858ED2-B241-4870-BF56-0F5079AC52C6}" type="presOf" srcId="{61A66C4F-AE69-42A7-82DD-01E92976F371}" destId="{47E84CE9-49EE-476A-8BBC-5D62D30DEB09}" srcOrd="1" destOrd="0" presId="urn:microsoft.com/office/officeart/2005/8/layout/hList7"/>
    <dgm:cxn modelId="{B20894EA-B3A7-4C59-A823-6A235137CB36}" type="presParOf" srcId="{D4D56BD7-4D32-497F-B289-C290455A8516}" destId="{FAF01F6A-544C-4E7A-BC96-2EEC729FC8E8}" srcOrd="0" destOrd="0" presId="urn:microsoft.com/office/officeart/2005/8/layout/hList7"/>
    <dgm:cxn modelId="{D1D9272E-FCAB-4B78-BE43-9C0AAC9D11B7}" type="presParOf" srcId="{D4D56BD7-4D32-497F-B289-C290455A8516}" destId="{079B2310-2CE1-435D-97E0-2D1B95564245}" srcOrd="1" destOrd="0" presId="urn:microsoft.com/office/officeart/2005/8/layout/hList7"/>
    <dgm:cxn modelId="{3F6946C2-11F2-43A0-9245-5B19155FCB12}" type="presParOf" srcId="{079B2310-2CE1-435D-97E0-2D1B95564245}" destId="{34B48D67-B6A6-4D0C-879E-2E055B4134BC}" srcOrd="0" destOrd="0" presId="urn:microsoft.com/office/officeart/2005/8/layout/hList7"/>
    <dgm:cxn modelId="{7C26FE85-F2D1-4328-B929-AE12BF35E7BF}" type="presParOf" srcId="{34B48D67-B6A6-4D0C-879E-2E055B4134BC}" destId="{82FF8320-B789-4BBE-879D-53146B04CD8C}" srcOrd="0" destOrd="0" presId="urn:microsoft.com/office/officeart/2005/8/layout/hList7"/>
    <dgm:cxn modelId="{190117ED-7897-4EEF-822C-0CCD23CF06C1}" type="presParOf" srcId="{34B48D67-B6A6-4D0C-879E-2E055B4134BC}" destId="{29978694-08F3-4B99-BDBB-B5CF20BBD793}" srcOrd="1" destOrd="0" presId="urn:microsoft.com/office/officeart/2005/8/layout/hList7"/>
    <dgm:cxn modelId="{88706287-9318-48F9-B200-B3F2FF0F69AD}" type="presParOf" srcId="{34B48D67-B6A6-4D0C-879E-2E055B4134BC}" destId="{0F2348C1-477D-44F3-A7DB-CCDB826B9325}" srcOrd="2" destOrd="0" presId="urn:microsoft.com/office/officeart/2005/8/layout/hList7"/>
    <dgm:cxn modelId="{884FC3A6-68C4-46EE-961B-D2F0F34FD494}" type="presParOf" srcId="{34B48D67-B6A6-4D0C-879E-2E055B4134BC}" destId="{6F111000-4D18-48B4-80CE-4146D746C24A}" srcOrd="3" destOrd="0" presId="urn:microsoft.com/office/officeart/2005/8/layout/hList7"/>
    <dgm:cxn modelId="{E76980E5-AF74-4990-A0CB-76C349CC096D}" type="presParOf" srcId="{079B2310-2CE1-435D-97E0-2D1B95564245}" destId="{0E119E4D-CBA6-45A4-B9F5-A2B04F49255C}" srcOrd="1" destOrd="0" presId="urn:microsoft.com/office/officeart/2005/8/layout/hList7"/>
    <dgm:cxn modelId="{53374B81-DC49-464E-B3FE-FAFB2CC00E13}" type="presParOf" srcId="{079B2310-2CE1-435D-97E0-2D1B95564245}" destId="{77D4CCD7-CFE7-44D3-88E8-B39005EBE467}" srcOrd="2" destOrd="0" presId="urn:microsoft.com/office/officeart/2005/8/layout/hList7"/>
    <dgm:cxn modelId="{73728CDE-BA0E-4665-AEDA-4A227E0ADC81}" type="presParOf" srcId="{77D4CCD7-CFE7-44D3-88E8-B39005EBE467}" destId="{E3AAD897-0D87-4E00-A2D6-962F6B3DAC48}" srcOrd="0" destOrd="0" presId="urn:microsoft.com/office/officeart/2005/8/layout/hList7"/>
    <dgm:cxn modelId="{13CBFEA3-3F81-4CDD-B0F6-ED35BEB565D8}" type="presParOf" srcId="{77D4CCD7-CFE7-44D3-88E8-B39005EBE467}" destId="{1D5632D9-5168-4548-92D9-1DB3C0A6E678}" srcOrd="1" destOrd="0" presId="urn:microsoft.com/office/officeart/2005/8/layout/hList7"/>
    <dgm:cxn modelId="{8A4F15D6-2A87-42A1-975A-319FF56757D3}" type="presParOf" srcId="{77D4CCD7-CFE7-44D3-88E8-B39005EBE467}" destId="{4199E4B9-3521-4224-96F5-1829959C4198}" srcOrd="2" destOrd="0" presId="urn:microsoft.com/office/officeart/2005/8/layout/hList7"/>
    <dgm:cxn modelId="{733BAA16-5A53-4223-8043-A8A10921F034}" type="presParOf" srcId="{77D4CCD7-CFE7-44D3-88E8-B39005EBE467}" destId="{DD74A901-F1E3-436E-8311-8699453BF5BA}" srcOrd="3" destOrd="0" presId="urn:microsoft.com/office/officeart/2005/8/layout/hList7"/>
    <dgm:cxn modelId="{22B034B3-3336-4425-8160-4A4F7D4C5C4F}" type="presParOf" srcId="{079B2310-2CE1-435D-97E0-2D1B95564245}" destId="{5C02EC1D-C80E-480F-B7A1-647D8E307731}" srcOrd="3" destOrd="0" presId="urn:microsoft.com/office/officeart/2005/8/layout/hList7"/>
    <dgm:cxn modelId="{2E32DD30-EADB-4965-AEF2-51C22A29DD94}" type="presParOf" srcId="{079B2310-2CE1-435D-97E0-2D1B95564245}" destId="{9A7593A7-F764-4C08-A6B9-F780D2A9A65B}" srcOrd="4" destOrd="0" presId="urn:microsoft.com/office/officeart/2005/8/layout/hList7"/>
    <dgm:cxn modelId="{ACF0BD6D-CEF7-4EF6-AAE1-2013D6775FF3}" type="presParOf" srcId="{9A7593A7-F764-4C08-A6B9-F780D2A9A65B}" destId="{493A61E6-9AB8-4DA3-AEC2-2F004790C106}" srcOrd="0" destOrd="0" presId="urn:microsoft.com/office/officeart/2005/8/layout/hList7"/>
    <dgm:cxn modelId="{643029DF-B1C8-4290-946D-30D32FA08F43}" type="presParOf" srcId="{9A7593A7-F764-4C08-A6B9-F780D2A9A65B}" destId="{2E2E28D2-0B3B-49C9-8358-13F342D10F90}" srcOrd="1" destOrd="0" presId="urn:microsoft.com/office/officeart/2005/8/layout/hList7"/>
    <dgm:cxn modelId="{948F4BFE-F864-4089-999F-3EAE694E5E1E}" type="presParOf" srcId="{9A7593A7-F764-4C08-A6B9-F780D2A9A65B}" destId="{7B452538-8479-49B1-84F7-E12764CE714A}" srcOrd="2" destOrd="0" presId="urn:microsoft.com/office/officeart/2005/8/layout/hList7"/>
    <dgm:cxn modelId="{2D384617-1E61-4867-9023-218AEC1B6905}" type="presParOf" srcId="{9A7593A7-F764-4C08-A6B9-F780D2A9A65B}" destId="{65DEDD32-737C-4F45-AB09-52CD0B66D8F0}" srcOrd="3" destOrd="0" presId="urn:microsoft.com/office/officeart/2005/8/layout/hList7"/>
    <dgm:cxn modelId="{CA96D47E-79D0-4B0E-961D-3FD16F61B323}" type="presParOf" srcId="{079B2310-2CE1-435D-97E0-2D1B95564245}" destId="{5E9C99A0-A782-4DD4-BA27-85ABD283263E}" srcOrd="5" destOrd="0" presId="urn:microsoft.com/office/officeart/2005/8/layout/hList7"/>
    <dgm:cxn modelId="{9AA5FB97-D196-469B-BC1E-645147444683}" type="presParOf" srcId="{079B2310-2CE1-435D-97E0-2D1B95564245}" destId="{2DB67693-BFF5-44A2-865F-0E1998DD8CDA}" srcOrd="6" destOrd="0" presId="urn:microsoft.com/office/officeart/2005/8/layout/hList7"/>
    <dgm:cxn modelId="{77119D68-609F-4418-B226-B451C490A0D1}" type="presParOf" srcId="{2DB67693-BFF5-44A2-865F-0E1998DD8CDA}" destId="{312E76CA-8D70-4BDE-AD03-8D18EF1C24BC}" srcOrd="0" destOrd="0" presId="urn:microsoft.com/office/officeart/2005/8/layout/hList7"/>
    <dgm:cxn modelId="{4D3A88C0-B880-4684-81A4-C7A0AC17CBDC}" type="presParOf" srcId="{2DB67693-BFF5-44A2-865F-0E1998DD8CDA}" destId="{47E84CE9-49EE-476A-8BBC-5D62D30DEB09}" srcOrd="1" destOrd="0" presId="urn:microsoft.com/office/officeart/2005/8/layout/hList7"/>
    <dgm:cxn modelId="{3D36F98B-E7C1-46F9-8A18-EAEDB0A7C474}" type="presParOf" srcId="{2DB67693-BFF5-44A2-865F-0E1998DD8CDA}" destId="{4E6B8FEA-4670-4E40-BD44-FFD60CFD0823}" srcOrd="2" destOrd="0" presId="urn:microsoft.com/office/officeart/2005/8/layout/hList7"/>
    <dgm:cxn modelId="{441185B9-9792-45B7-87D8-7826C68C64C0}" type="presParOf" srcId="{2DB67693-BFF5-44A2-865F-0E1998DD8CDA}" destId="{692D2DC5-55EE-426D-85F2-406AC2BDDD11}" srcOrd="3" destOrd="0" presId="urn:microsoft.com/office/officeart/2005/8/layout/hList7"/>
    <dgm:cxn modelId="{64F9AAF6-15B1-4E23-BFCA-58B49D3AFA52}" type="presParOf" srcId="{079B2310-2CE1-435D-97E0-2D1B95564245}" destId="{0C548337-D249-4879-B9BB-3D9474925DA2}" srcOrd="7" destOrd="0" presId="urn:microsoft.com/office/officeart/2005/8/layout/hList7"/>
    <dgm:cxn modelId="{02E23224-4EFD-402E-A865-BF803D4E60BD}" type="presParOf" srcId="{079B2310-2CE1-435D-97E0-2D1B95564245}" destId="{AF8E186A-9E70-4F51-AFD9-AFBD33F97062}" srcOrd="8" destOrd="0" presId="urn:microsoft.com/office/officeart/2005/8/layout/hList7"/>
    <dgm:cxn modelId="{F43C2D42-43E0-40D3-B38D-AE90C70A375F}" type="presParOf" srcId="{AF8E186A-9E70-4F51-AFD9-AFBD33F97062}" destId="{96F963C6-9E0F-4914-AB99-7BB6DCB5BEE2}" srcOrd="0" destOrd="0" presId="urn:microsoft.com/office/officeart/2005/8/layout/hList7"/>
    <dgm:cxn modelId="{0F0CBD91-E9E1-440B-A544-C1B65B0FD74A}" type="presParOf" srcId="{AF8E186A-9E70-4F51-AFD9-AFBD33F97062}" destId="{CEF52A9A-7853-41FA-84E8-074F1B12EDD1}" srcOrd="1" destOrd="0" presId="urn:microsoft.com/office/officeart/2005/8/layout/hList7"/>
    <dgm:cxn modelId="{63341125-D38A-4128-AD77-146D615B3DA4}" type="presParOf" srcId="{AF8E186A-9E70-4F51-AFD9-AFBD33F97062}" destId="{E3C9F7D0-784E-4115-8C16-BB7A169FB544}" srcOrd="2" destOrd="0" presId="urn:microsoft.com/office/officeart/2005/8/layout/hList7"/>
    <dgm:cxn modelId="{2B637539-4CB7-4DA9-AF84-BEB07FC4B881}" type="presParOf" srcId="{AF8E186A-9E70-4F51-AFD9-AFBD33F97062}" destId="{67749944-31B4-49F0-A4A4-215D7563BA7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9D0212-E98D-48AB-A488-61E3FC44C2B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BCDCA4F-D2DF-4B48-8843-E8127D42B894}">
      <dgm:prSet custT="1"/>
      <dgm:spPr/>
      <dgm:t>
        <a:bodyPr/>
        <a:lstStyle/>
        <a:p>
          <a:pPr rtl="0"/>
          <a:r>
            <a:rPr lang="en-US" sz="2400" dirty="0"/>
            <a:t>SYN: Used to initiate a connection between two different hosts in order to facilitate communications</a:t>
          </a:r>
        </a:p>
      </dgm:t>
    </dgm:pt>
    <dgm:pt modelId="{D69547CA-B777-4395-B4B0-E43678CC07DB}" type="parTrans" cxnId="{77ED2833-CEB9-4F41-BE07-AEA676AB44FC}">
      <dgm:prSet/>
      <dgm:spPr/>
      <dgm:t>
        <a:bodyPr/>
        <a:lstStyle/>
        <a:p>
          <a:endParaRPr lang="en-US" sz="2400"/>
        </a:p>
      </dgm:t>
    </dgm:pt>
    <dgm:pt modelId="{3DAC62E1-AE45-4CB2-8247-97DAFADB7EF4}" type="sibTrans" cxnId="{77ED2833-CEB9-4F41-BE07-AEA676AB44FC}">
      <dgm:prSet/>
      <dgm:spPr/>
      <dgm:t>
        <a:bodyPr/>
        <a:lstStyle/>
        <a:p>
          <a:endParaRPr lang="en-US" sz="2400"/>
        </a:p>
      </dgm:t>
    </dgm:pt>
    <dgm:pt modelId="{4471C935-255C-4620-85A4-6754655A67B7}">
      <dgm:prSet custT="1"/>
      <dgm:spPr/>
      <dgm:t>
        <a:bodyPr/>
        <a:lstStyle/>
        <a:p>
          <a:pPr rtl="0"/>
          <a:r>
            <a:rPr lang="en-US" sz="2400" dirty="0"/>
            <a:t>ACK: Used to acknowledge the receipt of a packet of information</a:t>
          </a:r>
        </a:p>
      </dgm:t>
    </dgm:pt>
    <dgm:pt modelId="{09C2B05A-A6AB-41A5-9A33-76E475A97CD5}" type="parTrans" cxnId="{1165B2B9-96A8-41CD-972E-D471E43FBBA6}">
      <dgm:prSet/>
      <dgm:spPr/>
      <dgm:t>
        <a:bodyPr/>
        <a:lstStyle/>
        <a:p>
          <a:endParaRPr lang="en-US" sz="2400"/>
        </a:p>
      </dgm:t>
    </dgm:pt>
    <dgm:pt modelId="{32D4F1E8-867A-41CC-B6DE-FD14E92E8E79}" type="sibTrans" cxnId="{1165B2B9-96A8-41CD-972E-D471E43FBBA6}">
      <dgm:prSet/>
      <dgm:spPr/>
      <dgm:t>
        <a:bodyPr/>
        <a:lstStyle/>
        <a:p>
          <a:endParaRPr lang="en-US" sz="2400"/>
        </a:p>
      </dgm:t>
    </dgm:pt>
    <dgm:pt modelId="{0480FCF2-41BF-44AA-B611-406BA4E596DB}">
      <dgm:prSet custT="1"/>
      <dgm:spPr/>
      <dgm:t>
        <a:bodyPr/>
        <a:lstStyle/>
        <a:p>
          <a:pPr rtl="0"/>
          <a:r>
            <a:rPr lang="en-US" sz="2400" dirty="0"/>
            <a:t>URG: States that the data contained in the packet should be processed immediately</a:t>
          </a:r>
        </a:p>
      </dgm:t>
    </dgm:pt>
    <dgm:pt modelId="{B6009F2A-DB74-40C9-8AE8-5806149CA1E5}" type="parTrans" cxnId="{E62ABA34-1D70-4E1D-829F-66EC66231151}">
      <dgm:prSet/>
      <dgm:spPr/>
      <dgm:t>
        <a:bodyPr/>
        <a:lstStyle/>
        <a:p>
          <a:endParaRPr lang="en-US" sz="2400"/>
        </a:p>
      </dgm:t>
    </dgm:pt>
    <dgm:pt modelId="{155256AC-E993-49B0-ABC6-7570B2ACFF9D}" type="sibTrans" cxnId="{E62ABA34-1D70-4E1D-829F-66EC66231151}">
      <dgm:prSet/>
      <dgm:spPr/>
      <dgm:t>
        <a:bodyPr/>
        <a:lstStyle/>
        <a:p>
          <a:endParaRPr lang="en-US" sz="2400"/>
        </a:p>
      </dgm:t>
    </dgm:pt>
    <dgm:pt modelId="{D7AF15F2-D0D8-4F2D-B0DD-71B402D90322}">
      <dgm:prSet custT="1"/>
      <dgm:spPr/>
      <dgm:t>
        <a:bodyPr/>
        <a:lstStyle/>
        <a:p>
          <a:pPr rtl="0"/>
          <a:r>
            <a:rPr lang="en-US" sz="2400" dirty="0"/>
            <a:t>PSH: Instructs the sending system to send all buffered data immediately</a:t>
          </a:r>
        </a:p>
      </dgm:t>
    </dgm:pt>
    <dgm:pt modelId="{B7795711-D999-4D0E-9C00-567B4BD434E1}" type="parTrans" cxnId="{5AC827E5-5313-449E-9114-98026D7A5EF7}">
      <dgm:prSet/>
      <dgm:spPr/>
      <dgm:t>
        <a:bodyPr/>
        <a:lstStyle/>
        <a:p>
          <a:endParaRPr lang="en-US" sz="2400"/>
        </a:p>
      </dgm:t>
    </dgm:pt>
    <dgm:pt modelId="{C5B43790-FBA0-4996-83D8-26242A8D6423}" type="sibTrans" cxnId="{5AC827E5-5313-449E-9114-98026D7A5EF7}">
      <dgm:prSet/>
      <dgm:spPr/>
      <dgm:t>
        <a:bodyPr/>
        <a:lstStyle/>
        <a:p>
          <a:endParaRPr lang="en-US" sz="2400"/>
        </a:p>
      </dgm:t>
    </dgm:pt>
    <dgm:pt modelId="{02295B1B-99A8-47AF-8E1F-E91FCE1EDA1E}">
      <dgm:prSet custT="1"/>
      <dgm:spPr/>
      <dgm:t>
        <a:bodyPr/>
        <a:lstStyle/>
        <a:p>
          <a:pPr rtl="0"/>
          <a:r>
            <a:rPr lang="en-US" sz="2400" dirty="0"/>
            <a:t>FIN: Tells the remote system that no more information will be sent. In essence this is gracefully closing a connection.</a:t>
          </a:r>
        </a:p>
      </dgm:t>
    </dgm:pt>
    <dgm:pt modelId="{6AE18F77-8E36-49F3-A884-0EDC9F5A72A2}" type="parTrans" cxnId="{042505C9-2CC1-4292-82C3-700B19F626BC}">
      <dgm:prSet/>
      <dgm:spPr/>
      <dgm:t>
        <a:bodyPr/>
        <a:lstStyle/>
        <a:p>
          <a:endParaRPr lang="en-US" sz="2400"/>
        </a:p>
      </dgm:t>
    </dgm:pt>
    <dgm:pt modelId="{BCB26F4C-7892-4B81-848D-5AC6C0AF8D29}" type="sibTrans" cxnId="{042505C9-2CC1-4292-82C3-700B19F626BC}">
      <dgm:prSet/>
      <dgm:spPr/>
      <dgm:t>
        <a:bodyPr/>
        <a:lstStyle/>
        <a:p>
          <a:endParaRPr lang="en-US" sz="2400"/>
        </a:p>
      </dgm:t>
    </dgm:pt>
    <dgm:pt modelId="{83958D44-77ED-405C-914A-BB3EA3FFAC1F}">
      <dgm:prSet custT="1"/>
      <dgm:spPr/>
      <dgm:t>
        <a:bodyPr/>
        <a:lstStyle/>
        <a:p>
          <a:pPr rtl="0"/>
          <a:r>
            <a:rPr lang="en-US" sz="2400" dirty="0"/>
            <a:t>RST: Represents a reset packet that is used to reset a connection.</a:t>
          </a:r>
        </a:p>
      </dgm:t>
    </dgm:pt>
    <dgm:pt modelId="{8726B63F-CCA4-4A3C-AE8A-9696A4C20199}" type="parTrans" cxnId="{F08C756D-EDEB-4EC0-B102-AFEEA340DF23}">
      <dgm:prSet/>
      <dgm:spPr/>
      <dgm:t>
        <a:bodyPr/>
        <a:lstStyle/>
        <a:p>
          <a:endParaRPr lang="en-US" sz="2400"/>
        </a:p>
      </dgm:t>
    </dgm:pt>
    <dgm:pt modelId="{7A46EFB0-7218-49EE-8D73-F286FD47C7D4}" type="sibTrans" cxnId="{F08C756D-EDEB-4EC0-B102-AFEEA340DF23}">
      <dgm:prSet/>
      <dgm:spPr/>
      <dgm:t>
        <a:bodyPr/>
        <a:lstStyle/>
        <a:p>
          <a:endParaRPr lang="en-US" sz="2400"/>
        </a:p>
      </dgm:t>
    </dgm:pt>
    <dgm:pt modelId="{7245BF3A-3F8E-4321-9A69-EACCA692F07A}" type="pres">
      <dgm:prSet presAssocID="{4D9D0212-E98D-48AB-A488-61E3FC44C2B7}" presName="linear" presStyleCnt="0">
        <dgm:presLayoutVars>
          <dgm:animLvl val="lvl"/>
          <dgm:resizeHandles val="exact"/>
        </dgm:presLayoutVars>
      </dgm:prSet>
      <dgm:spPr/>
      <dgm:t>
        <a:bodyPr/>
        <a:lstStyle/>
        <a:p>
          <a:endParaRPr lang="en-IN"/>
        </a:p>
      </dgm:t>
    </dgm:pt>
    <dgm:pt modelId="{A8D5B0A8-FEA9-44E6-9F9F-4E53D28D8FD5}" type="pres">
      <dgm:prSet presAssocID="{DBCDCA4F-D2DF-4B48-8843-E8127D42B894}" presName="parentText" presStyleLbl="node1" presStyleIdx="0" presStyleCnt="6" custScaleY="125364">
        <dgm:presLayoutVars>
          <dgm:chMax val="0"/>
          <dgm:bulletEnabled val="1"/>
        </dgm:presLayoutVars>
      </dgm:prSet>
      <dgm:spPr/>
      <dgm:t>
        <a:bodyPr/>
        <a:lstStyle/>
        <a:p>
          <a:endParaRPr lang="en-IN"/>
        </a:p>
      </dgm:t>
    </dgm:pt>
    <dgm:pt modelId="{16A0E91E-7F05-494C-8D13-B2E307D5795B}" type="pres">
      <dgm:prSet presAssocID="{3DAC62E1-AE45-4CB2-8247-97DAFADB7EF4}" presName="spacer" presStyleCnt="0"/>
      <dgm:spPr/>
    </dgm:pt>
    <dgm:pt modelId="{11E7CD95-20CC-4C8F-B8FE-B7E0A0434D2B}" type="pres">
      <dgm:prSet presAssocID="{4471C935-255C-4620-85A4-6754655A67B7}" presName="parentText" presStyleLbl="node1" presStyleIdx="1" presStyleCnt="6">
        <dgm:presLayoutVars>
          <dgm:chMax val="0"/>
          <dgm:bulletEnabled val="1"/>
        </dgm:presLayoutVars>
      </dgm:prSet>
      <dgm:spPr/>
      <dgm:t>
        <a:bodyPr/>
        <a:lstStyle/>
        <a:p>
          <a:endParaRPr lang="en-IN"/>
        </a:p>
      </dgm:t>
    </dgm:pt>
    <dgm:pt modelId="{3A6904FC-F2A7-408B-A282-BBE7D5DB6700}" type="pres">
      <dgm:prSet presAssocID="{32D4F1E8-867A-41CC-B6DE-FD14E92E8E79}" presName="spacer" presStyleCnt="0"/>
      <dgm:spPr/>
    </dgm:pt>
    <dgm:pt modelId="{20FC360E-5311-4D92-A7EE-21E75BBB452E}" type="pres">
      <dgm:prSet presAssocID="{0480FCF2-41BF-44AA-B611-406BA4E596DB}" presName="parentText" presStyleLbl="node1" presStyleIdx="2" presStyleCnt="6">
        <dgm:presLayoutVars>
          <dgm:chMax val="0"/>
          <dgm:bulletEnabled val="1"/>
        </dgm:presLayoutVars>
      </dgm:prSet>
      <dgm:spPr/>
      <dgm:t>
        <a:bodyPr/>
        <a:lstStyle/>
        <a:p>
          <a:endParaRPr lang="en-IN"/>
        </a:p>
      </dgm:t>
    </dgm:pt>
    <dgm:pt modelId="{FC1AFC70-53BB-4B1A-B48C-91A810EC5895}" type="pres">
      <dgm:prSet presAssocID="{155256AC-E993-49B0-ABC6-7570B2ACFF9D}" presName="spacer" presStyleCnt="0"/>
      <dgm:spPr/>
    </dgm:pt>
    <dgm:pt modelId="{10FE1B79-9DFB-4E83-9511-1E6455323B5F}" type="pres">
      <dgm:prSet presAssocID="{D7AF15F2-D0D8-4F2D-B0DD-71B402D90322}" presName="parentText" presStyleLbl="node1" presStyleIdx="3" presStyleCnt="6">
        <dgm:presLayoutVars>
          <dgm:chMax val="0"/>
          <dgm:bulletEnabled val="1"/>
        </dgm:presLayoutVars>
      </dgm:prSet>
      <dgm:spPr/>
      <dgm:t>
        <a:bodyPr/>
        <a:lstStyle/>
        <a:p>
          <a:endParaRPr lang="en-IN"/>
        </a:p>
      </dgm:t>
    </dgm:pt>
    <dgm:pt modelId="{75083DDF-6D2E-49AD-BB03-D96A97DD3607}" type="pres">
      <dgm:prSet presAssocID="{C5B43790-FBA0-4996-83D8-26242A8D6423}" presName="spacer" presStyleCnt="0"/>
      <dgm:spPr/>
    </dgm:pt>
    <dgm:pt modelId="{D4F9C3CE-EB3C-4D0C-BB8D-398AD7AA67BB}" type="pres">
      <dgm:prSet presAssocID="{02295B1B-99A8-47AF-8E1F-E91FCE1EDA1E}" presName="parentText" presStyleLbl="node1" presStyleIdx="4" presStyleCnt="6" custScaleY="119127">
        <dgm:presLayoutVars>
          <dgm:chMax val="0"/>
          <dgm:bulletEnabled val="1"/>
        </dgm:presLayoutVars>
      </dgm:prSet>
      <dgm:spPr/>
      <dgm:t>
        <a:bodyPr/>
        <a:lstStyle/>
        <a:p>
          <a:endParaRPr lang="en-IN"/>
        </a:p>
      </dgm:t>
    </dgm:pt>
    <dgm:pt modelId="{411DC3CC-13BD-4B9B-93C7-9642EE8A7824}" type="pres">
      <dgm:prSet presAssocID="{BCB26F4C-7892-4B81-848D-5AC6C0AF8D29}" presName="spacer" presStyleCnt="0"/>
      <dgm:spPr/>
    </dgm:pt>
    <dgm:pt modelId="{EE7404F9-49BD-4395-974D-7AEE276FC507}" type="pres">
      <dgm:prSet presAssocID="{83958D44-77ED-405C-914A-BB3EA3FFAC1F}" presName="parentText" presStyleLbl="node1" presStyleIdx="5" presStyleCnt="6">
        <dgm:presLayoutVars>
          <dgm:chMax val="0"/>
          <dgm:bulletEnabled val="1"/>
        </dgm:presLayoutVars>
      </dgm:prSet>
      <dgm:spPr/>
      <dgm:t>
        <a:bodyPr/>
        <a:lstStyle/>
        <a:p>
          <a:endParaRPr lang="en-IN"/>
        </a:p>
      </dgm:t>
    </dgm:pt>
  </dgm:ptLst>
  <dgm:cxnLst>
    <dgm:cxn modelId="{12EBF551-C6D1-4D9F-B047-EAF39EAE15BE}" type="presOf" srcId="{DBCDCA4F-D2DF-4B48-8843-E8127D42B894}" destId="{A8D5B0A8-FEA9-44E6-9F9F-4E53D28D8FD5}" srcOrd="0" destOrd="0" presId="urn:microsoft.com/office/officeart/2005/8/layout/vList2"/>
    <dgm:cxn modelId="{86500F5F-8462-45A0-BB26-50E5395C6C8D}" type="presOf" srcId="{4471C935-255C-4620-85A4-6754655A67B7}" destId="{11E7CD95-20CC-4C8F-B8FE-B7E0A0434D2B}" srcOrd="0" destOrd="0" presId="urn:microsoft.com/office/officeart/2005/8/layout/vList2"/>
    <dgm:cxn modelId="{042505C9-2CC1-4292-82C3-700B19F626BC}" srcId="{4D9D0212-E98D-48AB-A488-61E3FC44C2B7}" destId="{02295B1B-99A8-47AF-8E1F-E91FCE1EDA1E}" srcOrd="4" destOrd="0" parTransId="{6AE18F77-8E36-49F3-A884-0EDC9F5A72A2}" sibTransId="{BCB26F4C-7892-4B81-848D-5AC6C0AF8D29}"/>
    <dgm:cxn modelId="{F9478630-B4A4-461B-A54B-0552C898B241}" type="presOf" srcId="{83958D44-77ED-405C-914A-BB3EA3FFAC1F}" destId="{EE7404F9-49BD-4395-974D-7AEE276FC507}" srcOrd="0" destOrd="0" presId="urn:microsoft.com/office/officeart/2005/8/layout/vList2"/>
    <dgm:cxn modelId="{77ED2833-CEB9-4F41-BE07-AEA676AB44FC}" srcId="{4D9D0212-E98D-48AB-A488-61E3FC44C2B7}" destId="{DBCDCA4F-D2DF-4B48-8843-E8127D42B894}" srcOrd="0" destOrd="0" parTransId="{D69547CA-B777-4395-B4B0-E43678CC07DB}" sibTransId="{3DAC62E1-AE45-4CB2-8247-97DAFADB7EF4}"/>
    <dgm:cxn modelId="{1165B2B9-96A8-41CD-972E-D471E43FBBA6}" srcId="{4D9D0212-E98D-48AB-A488-61E3FC44C2B7}" destId="{4471C935-255C-4620-85A4-6754655A67B7}" srcOrd="1" destOrd="0" parTransId="{09C2B05A-A6AB-41A5-9A33-76E475A97CD5}" sibTransId="{32D4F1E8-867A-41CC-B6DE-FD14E92E8E79}"/>
    <dgm:cxn modelId="{A4762921-3C64-4FC3-957B-594FD6FD5D00}" type="presOf" srcId="{02295B1B-99A8-47AF-8E1F-E91FCE1EDA1E}" destId="{D4F9C3CE-EB3C-4D0C-BB8D-398AD7AA67BB}" srcOrd="0" destOrd="0" presId="urn:microsoft.com/office/officeart/2005/8/layout/vList2"/>
    <dgm:cxn modelId="{5AC827E5-5313-449E-9114-98026D7A5EF7}" srcId="{4D9D0212-E98D-48AB-A488-61E3FC44C2B7}" destId="{D7AF15F2-D0D8-4F2D-B0DD-71B402D90322}" srcOrd="3" destOrd="0" parTransId="{B7795711-D999-4D0E-9C00-567B4BD434E1}" sibTransId="{C5B43790-FBA0-4996-83D8-26242A8D6423}"/>
    <dgm:cxn modelId="{F08C756D-EDEB-4EC0-B102-AFEEA340DF23}" srcId="{4D9D0212-E98D-48AB-A488-61E3FC44C2B7}" destId="{83958D44-77ED-405C-914A-BB3EA3FFAC1F}" srcOrd="5" destOrd="0" parTransId="{8726B63F-CCA4-4A3C-AE8A-9696A4C20199}" sibTransId="{7A46EFB0-7218-49EE-8D73-F286FD47C7D4}"/>
    <dgm:cxn modelId="{E62ABA34-1D70-4E1D-829F-66EC66231151}" srcId="{4D9D0212-E98D-48AB-A488-61E3FC44C2B7}" destId="{0480FCF2-41BF-44AA-B611-406BA4E596DB}" srcOrd="2" destOrd="0" parTransId="{B6009F2A-DB74-40C9-8AE8-5806149CA1E5}" sibTransId="{155256AC-E993-49B0-ABC6-7570B2ACFF9D}"/>
    <dgm:cxn modelId="{12F72980-029A-4213-988C-DFCB5DE9BFB8}" type="presOf" srcId="{D7AF15F2-D0D8-4F2D-B0DD-71B402D90322}" destId="{10FE1B79-9DFB-4E83-9511-1E6455323B5F}" srcOrd="0" destOrd="0" presId="urn:microsoft.com/office/officeart/2005/8/layout/vList2"/>
    <dgm:cxn modelId="{FD07359F-0FC9-49BE-A3C6-5B61B0BCE26C}" type="presOf" srcId="{0480FCF2-41BF-44AA-B611-406BA4E596DB}" destId="{20FC360E-5311-4D92-A7EE-21E75BBB452E}" srcOrd="0" destOrd="0" presId="urn:microsoft.com/office/officeart/2005/8/layout/vList2"/>
    <dgm:cxn modelId="{E92ABC31-A485-4D00-8062-A81256C72E3B}" type="presOf" srcId="{4D9D0212-E98D-48AB-A488-61E3FC44C2B7}" destId="{7245BF3A-3F8E-4321-9A69-EACCA692F07A}" srcOrd="0" destOrd="0" presId="urn:microsoft.com/office/officeart/2005/8/layout/vList2"/>
    <dgm:cxn modelId="{08A83F44-839E-4ABF-A0C3-F851AD701B72}" type="presParOf" srcId="{7245BF3A-3F8E-4321-9A69-EACCA692F07A}" destId="{A8D5B0A8-FEA9-44E6-9F9F-4E53D28D8FD5}" srcOrd="0" destOrd="0" presId="urn:microsoft.com/office/officeart/2005/8/layout/vList2"/>
    <dgm:cxn modelId="{96A4BBC3-8F0C-4FB9-BD14-FA1127B3DB4F}" type="presParOf" srcId="{7245BF3A-3F8E-4321-9A69-EACCA692F07A}" destId="{16A0E91E-7F05-494C-8D13-B2E307D5795B}" srcOrd="1" destOrd="0" presId="urn:microsoft.com/office/officeart/2005/8/layout/vList2"/>
    <dgm:cxn modelId="{2E1390F7-6782-4240-AB65-F3810B12ADF8}" type="presParOf" srcId="{7245BF3A-3F8E-4321-9A69-EACCA692F07A}" destId="{11E7CD95-20CC-4C8F-B8FE-B7E0A0434D2B}" srcOrd="2" destOrd="0" presId="urn:microsoft.com/office/officeart/2005/8/layout/vList2"/>
    <dgm:cxn modelId="{EEDCD095-43ED-4123-AAF3-F976E343CBD4}" type="presParOf" srcId="{7245BF3A-3F8E-4321-9A69-EACCA692F07A}" destId="{3A6904FC-F2A7-408B-A282-BBE7D5DB6700}" srcOrd="3" destOrd="0" presId="urn:microsoft.com/office/officeart/2005/8/layout/vList2"/>
    <dgm:cxn modelId="{B90A8D5F-D7C6-4DE7-B73E-FA529B205F97}" type="presParOf" srcId="{7245BF3A-3F8E-4321-9A69-EACCA692F07A}" destId="{20FC360E-5311-4D92-A7EE-21E75BBB452E}" srcOrd="4" destOrd="0" presId="urn:microsoft.com/office/officeart/2005/8/layout/vList2"/>
    <dgm:cxn modelId="{3159947F-91F8-4ECD-83F9-F5DCD8BD722A}" type="presParOf" srcId="{7245BF3A-3F8E-4321-9A69-EACCA692F07A}" destId="{FC1AFC70-53BB-4B1A-B48C-91A810EC5895}" srcOrd="5" destOrd="0" presId="urn:microsoft.com/office/officeart/2005/8/layout/vList2"/>
    <dgm:cxn modelId="{5F61E2D3-2D7F-49C8-8FD9-5ADE451C0AF5}" type="presParOf" srcId="{7245BF3A-3F8E-4321-9A69-EACCA692F07A}" destId="{10FE1B79-9DFB-4E83-9511-1E6455323B5F}" srcOrd="6" destOrd="0" presId="urn:microsoft.com/office/officeart/2005/8/layout/vList2"/>
    <dgm:cxn modelId="{B0A82EC6-8F44-4C1A-8262-7EAB9BD1CBA8}" type="presParOf" srcId="{7245BF3A-3F8E-4321-9A69-EACCA692F07A}" destId="{75083DDF-6D2E-49AD-BB03-D96A97DD3607}" srcOrd="7" destOrd="0" presId="urn:microsoft.com/office/officeart/2005/8/layout/vList2"/>
    <dgm:cxn modelId="{09A539E2-D7CD-4627-8F4C-E6C313B0978D}" type="presParOf" srcId="{7245BF3A-3F8E-4321-9A69-EACCA692F07A}" destId="{D4F9C3CE-EB3C-4D0C-BB8D-398AD7AA67BB}" srcOrd="8" destOrd="0" presId="urn:microsoft.com/office/officeart/2005/8/layout/vList2"/>
    <dgm:cxn modelId="{0C0160A1-C17E-42EA-97BC-E029A5EFC4AF}" type="presParOf" srcId="{7245BF3A-3F8E-4321-9A69-EACCA692F07A}" destId="{411DC3CC-13BD-4B9B-93C7-9642EE8A7824}" srcOrd="9" destOrd="0" presId="urn:microsoft.com/office/officeart/2005/8/layout/vList2"/>
    <dgm:cxn modelId="{FC1E7746-2976-4F79-B75F-BEF6B9463218}" type="presParOf" srcId="{7245BF3A-3F8E-4321-9A69-EACCA692F07A}" destId="{EE7404F9-49BD-4395-974D-7AEE276FC50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29811F-8417-4100-9472-25B9095D0D1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048A95B3-D28A-46E4-926C-AC315A5760FB}">
      <dgm:prSet custT="1"/>
      <dgm:spPr/>
      <dgm:t>
        <a:bodyPr/>
        <a:lstStyle/>
        <a:p>
          <a:pPr rtl="0"/>
          <a:r>
            <a:rPr lang="en-US" sz="2400" dirty="0"/>
            <a:t>Utilizes the three-way handshake</a:t>
          </a:r>
        </a:p>
      </dgm:t>
    </dgm:pt>
    <dgm:pt modelId="{A9D847D0-7C50-458E-A6EA-A46527ABB0FD}" type="parTrans" cxnId="{121D8300-745D-472A-91B5-40C10601F0CA}">
      <dgm:prSet/>
      <dgm:spPr/>
      <dgm:t>
        <a:bodyPr/>
        <a:lstStyle/>
        <a:p>
          <a:endParaRPr lang="en-US" sz="2400"/>
        </a:p>
      </dgm:t>
    </dgm:pt>
    <dgm:pt modelId="{8F6728EE-9DEA-4006-8DE1-354A79D2D44A}" type="sibTrans" cxnId="{121D8300-745D-472A-91B5-40C10601F0CA}">
      <dgm:prSet/>
      <dgm:spPr/>
      <dgm:t>
        <a:bodyPr/>
        <a:lstStyle/>
        <a:p>
          <a:endParaRPr lang="en-US" sz="2400"/>
        </a:p>
      </dgm:t>
    </dgm:pt>
    <dgm:pt modelId="{930EA287-B41B-49C8-9460-CBB63A0EBAA5}">
      <dgm:prSet custT="1"/>
      <dgm:spPr/>
      <dgm:t>
        <a:bodyPr/>
        <a:lstStyle/>
        <a:p>
          <a:pPr rtl="0"/>
          <a:r>
            <a:rPr lang="en-US" sz="2400" dirty="0"/>
            <a:t>Incomplete handshake indicates closed</a:t>
          </a:r>
        </a:p>
      </dgm:t>
    </dgm:pt>
    <dgm:pt modelId="{41097CB1-A45E-450F-BF61-A3B45EA50E9B}" type="parTrans" cxnId="{5F5FE135-B56B-4FA3-BDA4-F9EE2081F5AE}">
      <dgm:prSet/>
      <dgm:spPr/>
      <dgm:t>
        <a:bodyPr/>
        <a:lstStyle/>
        <a:p>
          <a:endParaRPr lang="en-US" sz="2400"/>
        </a:p>
      </dgm:t>
    </dgm:pt>
    <dgm:pt modelId="{DFFA33F9-6271-46E3-B7B1-EADAD100C43F}" type="sibTrans" cxnId="{5F5FE135-B56B-4FA3-BDA4-F9EE2081F5AE}">
      <dgm:prSet/>
      <dgm:spPr/>
      <dgm:t>
        <a:bodyPr/>
        <a:lstStyle/>
        <a:p>
          <a:endParaRPr lang="en-US" sz="2400"/>
        </a:p>
      </dgm:t>
    </dgm:pt>
    <dgm:pt modelId="{3A59C560-A033-4751-BF54-D944E796EB67}">
      <dgm:prSet custT="1"/>
      <dgm:spPr/>
      <dgm:t>
        <a:bodyPr/>
        <a:lstStyle/>
        <a:p>
          <a:pPr rtl="0"/>
          <a:r>
            <a:rPr lang="en-US" sz="2400" dirty="0"/>
            <a:t>Scan gives most accurate picture of port status</a:t>
          </a:r>
        </a:p>
      </dgm:t>
    </dgm:pt>
    <dgm:pt modelId="{3DD7A535-69F6-423D-8AA2-675DCDFECC32}" type="parTrans" cxnId="{E03BE4A8-E9E0-4A3B-B82D-E304E3AFA46C}">
      <dgm:prSet/>
      <dgm:spPr/>
      <dgm:t>
        <a:bodyPr/>
        <a:lstStyle/>
        <a:p>
          <a:endParaRPr lang="en-US" sz="2400"/>
        </a:p>
      </dgm:t>
    </dgm:pt>
    <dgm:pt modelId="{92E7550C-4978-4847-97D5-03AD70AAE470}" type="sibTrans" cxnId="{E03BE4A8-E9E0-4A3B-B82D-E304E3AFA46C}">
      <dgm:prSet/>
      <dgm:spPr/>
      <dgm:t>
        <a:bodyPr/>
        <a:lstStyle/>
        <a:p>
          <a:endParaRPr lang="en-US" sz="2400"/>
        </a:p>
      </dgm:t>
    </dgm:pt>
    <dgm:pt modelId="{96D3B522-9FA9-4593-AE1E-7A9B0C13029E}">
      <dgm:prSet custT="1"/>
      <dgm:spPr/>
      <dgm:t>
        <a:bodyPr/>
        <a:lstStyle/>
        <a:p>
          <a:pPr rtl="0"/>
          <a:r>
            <a:rPr lang="en-US" sz="2400" dirty="0"/>
            <a:t>Drawback is scan can be easily logged</a:t>
          </a:r>
        </a:p>
      </dgm:t>
    </dgm:pt>
    <dgm:pt modelId="{AC2BA3E3-591C-43BC-A028-BAD5DEA5B747}" type="parTrans" cxnId="{DDD0B37E-F015-4DF8-809B-B1FDB8F9F6E4}">
      <dgm:prSet/>
      <dgm:spPr/>
      <dgm:t>
        <a:bodyPr/>
        <a:lstStyle/>
        <a:p>
          <a:endParaRPr lang="en-US" sz="2400"/>
        </a:p>
      </dgm:t>
    </dgm:pt>
    <dgm:pt modelId="{5B7BE137-956C-4B48-B5DA-DE189FB5D60B}" type="sibTrans" cxnId="{DDD0B37E-F015-4DF8-809B-B1FDB8F9F6E4}">
      <dgm:prSet/>
      <dgm:spPr/>
      <dgm:t>
        <a:bodyPr/>
        <a:lstStyle/>
        <a:p>
          <a:endParaRPr lang="en-US" sz="2400"/>
        </a:p>
      </dgm:t>
    </dgm:pt>
    <dgm:pt modelId="{DA9700AD-D5A2-4884-98D8-AE91251ADA8C}">
      <dgm:prSet custT="1"/>
      <dgm:spPr/>
      <dgm:t>
        <a:bodyPr/>
        <a:lstStyle/>
        <a:p>
          <a:pPr rtl="0"/>
          <a:r>
            <a:rPr lang="en-US" sz="2400" dirty="0"/>
            <a:t>nmap –sT–v &lt;target IP address&gt;</a:t>
          </a:r>
        </a:p>
      </dgm:t>
    </dgm:pt>
    <dgm:pt modelId="{AC130A63-D84C-4A05-B8B1-B783F5D5CE0C}" type="parTrans" cxnId="{8EA3E05E-D1D7-41D5-99E2-83D0748B5AA3}">
      <dgm:prSet/>
      <dgm:spPr/>
      <dgm:t>
        <a:bodyPr/>
        <a:lstStyle/>
        <a:p>
          <a:endParaRPr lang="en-US" sz="2400"/>
        </a:p>
      </dgm:t>
    </dgm:pt>
    <dgm:pt modelId="{722968CD-EEC9-4FE5-98AF-447F85E3CBEE}" type="sibTrans" cxnId="{8EA3E05E-D1D7-41D5-99E2-83D0748B5AA3}">
      <dgm:prSet/>
      <dgm:spPr/>
      <dgm:t>
        <a:bodyPr/>
        <a:lstStyle/>
        <a:p>
          <a:endParaRPr lang="en-US" sz="2400"/>
        </a:p>
      </dgm:t>
    </dgm:pt>
    <dgm:pt modelId="{E2FBB019-3FFC-40A0-B052-37BDFF54CD42}">
      <dgm:prSet custT="1"/>
      <dgm:spPr/>
      <dgm:t>
        <a:bodyPr/>
        <a:lstStyle/>
        <a:p>
          <a:pPr rtl="0"/>
          <a:r>
            <a:rPr lang="en-US" sz="2400" dirty="0"/>
            <a:t>Completed handshake indicates open port</a:t>
          </a:r>
        </a:p>
      </dgm:t>
    </dgm:pt>
    <dgm:pt modelId="{8B45D0B0-244A-482E-AA72-2C93E8C0D0AB}" type="parTrans" cxnId="{1914A97F-FA3A-46E1-93B6-DCEB7A2E2CCB}">
      <dgm:prSet/>
      <dgm:spPr/>
      <dgm:t>
        <a:bodyPr/>
        <a:lstStyle/>
        <a:p>
          <a:endParaRPr lang="en-US"/>
        </a:p>
      </dgm:t>
    </dgm:pt>
    <dgm:pt modelId="{EDD575B6-CD06-4CE1-897B-5B27F50ABD06}" type="sibTrans" cxnId="{1914A97F-FA3A-46E1-93B6-DCEB7A2E2CCB}">
      <dgm:prSet/>
      <dgm:spPr/>
      <dgm:t>
        <a:bodyPr/>
        <a:lstStyle/>
        <a:p>
          <a:endParaRPr lang="en-US"/>
        </a:p>
      </dgm:t>
    </dgm:pt>
    <dgm:pt modelId="{D0F6AF60-DB69-4C1D-9D0A-ED4B7EC1BE06}" type="pres">
      <dgm:prSet presAssocID="{4C29811F-8417-4100-9472-25B9095D0D16}" presName="Name0" presStyleCnt="0">
        <dgm:presLayoutVars>
          <dgm:chMax val="7"/>
          <dgm:chPref val="7"/>
          <dgm:dir/>
        </dgm:presLayoutVars>
      </dgm:prSet>
      <dgm:spPr/>
      <dgm:t>
        <a:bodyPr/>
        <a:lstStyle/>
        <a:p>
          <a:endParaRPr lang="en-IN"/>
        </a:p>
      </dgm:t>
    </dgm:pt>
    <dgm:pt modelId="{5E939C78-0DB6-40B9-B00F-8859A9B6AC88}" type="pres">
      <dgm:prSet presAssocID="{4C29811F-8417-4100-9472-25B9095D0D16}" presName="Name1" presStyleCnt="0"/>
      <dgm:spPr/>
    </dgm:pt>
    <dgm:pt modelId="{882C5EDA-972A-431F-ADDC-24EF4F0C0ECD}" type="pres">
      <dgm:prSet presAssocID="{4C29811F-8417-4100-9472-25B9095D0D16}" presName="cycle" presStyleCnt="0"/>
      <dgm:spPr/>
    </dgm:pt>
    <dgm:pt modelId="{F7066C37-1615-4FA4-BF50-37E1C0711395}" type="pres">
      <dgm:prSet presAssocID="{4C29811F-8417-4100-9472-25B9095D0D16}" presName="srcNode" presStyleLbl="node1" presStyleIdx="0" presStyleCnt="6"/>
      <dgm:spPr/>
    </dgm:pt>
    <dgm:pt modelId="{34330424-16DB-42E1-B4AF-B4D976B2BDF6}" type="pres">
      <dgm:prSet presAssocID="{4C29811F-8417-4100-9472-25B9095D0D16}" presName="conn" presStyleLbl="parChTrans1D2" presStyleIdx="0" presStyleCnt="1"/>
      <dgm:spPr/>
      <dgm:t>
        <a:bodyPr/>
        <a:lstStyle/>
        <a:p>
          <a:endParaRPr lang="en-IN"/>
        </a:p>
      </dgm:t>
    </dgm:pt>
    <dgm:pt modelId="{D6FA4C8B-1F75-4114-B41D-E48BBEE71BAD}" type="pres">
      <dgm:prSet presAssocID="{4C29811F-8417-4100-9472-25B9095D0D16}" presName="extraNode" presStyleLbl="node1" presStyleIdx="0" presStyleCnt="6"/>
      <dgm:spPr/>
    </dgm:pt>
    <dgm:pt modelId="{AFFF431C-A5D7-490E-A7CB-0FF830815348}" type="pres">
      <dgm:prSet presAssocID="{4C29811F-8417-4100-9472-25B9095D0D16}" presName="dstNode" presStyleLbl="node1" presStyleIdx="0" presStyleCnt="6"/>
      <dgm:spPr/>
    </dgm:pt>
    <dgm:pt modelId="{4BD44587-1C09-4C75-B230-FCC857716890}" type="pres">
      <dgm:prSet presAssocID="{048A95B3-D28A-46E4-926C-AC315A5760FB}" presName="text_1" presStyleLbl="node1" presStyleIdx="0" presStyleCnt="6">
        <dgm:presLayoutVars>
          <dgm:bulletEnabled val="1"/>
        </dgm:presLayoutVars>
      </dgm:prSet>
      <dgm:spPr/>
      <dgm:t>
        <a:bodyPr/>
        <a:lstStyle/>
        <a:p>
          <a:endParaRPr lang="en-IN"/>
        </a:p>
      </dgm:t>
    </dgm:pt>
    <dgm:pt modelId="{B5E26926-F008-4A27-B36E-4731A9AC77A7}" type="pres">
      <dgm:prSet presAssocID="{048A95B3-D28A-46E4-926C-AC315A5760FB}" presName="accent_1" presStyleCnt="0"/>
      <dgm:spPr/>
    </dgm:pt>
    <dgm:pt modelId="{19E7AD23-1FCF-4C77-8C9F-AECEF93D3106}" type="pres">
      <dgm:prSet presAssocID="{048A95B3-D28A-46E4-926C-AC315A5760FB}" presName="accentRepeatNode" presStyleLbl="solidFgAcc1" presStyleIdx="0" presStyleCnt="6"/>
      <dgm:spPr/>
    </dgm:pt>
    <dgm:pt modelId="{AC3C4983-F024-4421-9EF4-0AB30C6B67A0}" type="pres">
      <dgm:prSet presAssocID="{E2FBB019-3FFC-40A0-B052-37BDFF54CD42}" presName="text_2" presStyleLbl="node1" presStyleIdx="1" presStyleCnt="6">
        <dgm:presLayoutVars>
          <dgm:bulletEnabled val="1"/>
        </dgm:presLayoutVars>
      </dgm:prSet>
      <dgm:spPr/>
      <dgm:t>
        <a:bodyPr/>
        <a:lstStyle/>
        <a:p>
          <a:endParaRPr lang="en-IN"/>
        </a:p>
      </dgm:t>
    </dgm:pt>
    <dgm:pt modelId="{D55E209B-40F7-4E9B-9301-49B4BC09D225}" type="pres">
      <dgm:prSet presAssocID="{E2FBB019-3FFC-40A0-B052-37BDFF54CD42}" presName="accent_2" presStyleCnt="0"/>
      <dgm:spPr/>
    </dgm:pt>
    <dgm:pt modelId="{F87FEE09-4F15-406C-AD72-539626F913C7}" type="pres">
      <dgm:prSet presAssocID="{E2FBB019-3FFC-40A0-B052-37BDFF54CD42}" presName="accentRepeatNode" presStyleLbl="solidFgAcc1" presStyleIdx="1" presStyleCnt="6"/>
      <dgm:spPr/>
    </dgm:pt>
    <dgm:pt modelId="{68A83B22-7BB5-4F8A-A0AC-5E83FF348CFF}" type="pres">
      <dgm:prSet presAssocID="{930EA287-B41B-49C8-9460-CBB63A0EBAA5}" presName="text_3" presStyleLbl="node1" presStyleIdx="2" presStyleCnt="6">
        <dgm:presLayoutVars>
          <dgm:bulletEnabled val="1"/>
        </dgm:presLayoutVars>
      </dgm:prSet>
      <dgm:spPr/>
      <dgm:t>
        <a:bodyPr/>
        <a:lstStyle/>
        <a:p>
          <a:endParaRPr lang="en-IN"/>
        </a:p>
      </dgm:t>
    </dgm:pt>
    <dgm:pt modelId="{7F2342C3-BBAC-4FDA-A410-7708FF08A94D}" type="pres">
      <dgm:prSet presAssocID="{930EA287-B41B-49C8-9460-CBB63A0EBAA5}" presName="accent_3" presStyleCnt="0"/>
      <dgm:spPr/>
    </dgm:pt>
    <dgm:pt modelId="{CDE9CAC5-2352-4483-BBB6-1A21BEE5650D}" type="pres">
      <dgm:prSet presAssocID="{930EA287-B41B-49C8-9460-CBB63A0EBAA5}" presName="accentRepeatNode" presStyleLbl="solidFgAcc1" presStyleIdx="2" presStyleCnt="6"/>
      <dgm:spPr/>
    </dgm:pt>
    <dgm:pt modelId="{D698CBC4-F586-44AB-967B-5BB4ACAF89E6}" type="pres">
      <dgm:prSet presAssocID="{3A59C560-A033-4751-BF54-D944E796EB67}" presName="text_4" presStyleLbl="node1" presStyleIdx="3" presStyleCnt="6">
        <dgm:presLayoutVars>
          <dgm:bulletEnabled val="1"/>
        </dgm:presLayoutVars>
      </dgm:prSet>
      <dgm:spPr/>
      <dgm:t>
        <a:bodyPr/>
        <a:lstStyle/>
        <a:p>
          <a:endParaRPr lang="en-IN"/>
        </a:p>
      </dgm:t>
    </dgm:pt>
    <dgm:pt modelId="{B4F5CCEC-5555-4374-96C5-57CD1C3A0C89}" type="pres">
      <dgm:prSet presAssocID="{3A59C560-A033-4751-BF54-D944E796EB67}" presName="accent_4" presStyleCnt="0"/>
      <dgm:spPr/>
    </dgm:pt>
    <dgm:pt modelId="{5591619A-A505-4355-A0D5-CF47DCDB66D7}" type="pres">
      <dgm:prSet presAssocID="{3A59C560-A033-4751-BF54-D944E796EB67}" presName="accentRepeatNode" presStyleLbl="solidFgAcc1" presStyleIdx="3" presStyleCnt="6"/>
      <dgm:spPr/>
    </dgm:pt>
    <dgm:pt modelId="{70F1B001-1AF9-4544-AD24-94E0B7C797D4}" type="pres">
      <dgm:prSet presAssocID="{96D3B522-9FA9-4593-AE1E-7A9B0C13029E}" presName="text_5" presStyleLbl="node1" presStyleIdx="4" presStyleCnt="6">
        <dgm:presLayoutVars>
          <dgm:bulletEnabled val="1"/>
        </dgm:presLayoutVars>
      </dgm:prSet>
      <dgm:spPr/>
      <dgm:t>
        <a:bodyPr/>
        <a:lstStyle/>
        <a:p>
          <a:endParaRPr lang="en-IN"/>
        </a:p>
      </dgm:t>
    </dgm:pt>
    <dgm:pt modelId="{F55E43F8-38C3-4D8C-9EC0-D67775E9DA75}" type="pres">
      <dgm:prSet presAssocID="{96D3B522-9FA9-4593-AE1E-7A9B0C13029E}" presName="accent_5" presStyleCnt="0"/>
      <dgm:spPr/>
    </dgm:pt>
    <dgm:pt modelId="{2DD4C95C-C63C-4F41-B763-FC5507039F23}" type="pres">
      <dgm:prSet presAssocID="{96D3B522-9FA9-4593-AE1E-7A9B0C13029E}" presName="accentRepeatNode" presStyleLbl="solidFgAcc1" presStyleIdx="4" presStyleCnt="6"/>
      <dgm:spPr/>
    </dgm:pt>
    <dgm:pt modelId="{EE85A8C7-5CE1-43EB-B2EB-FCD298272D1D}" type="pres">
      <dgm:prSet presAssocID="{DA9700AD-D5A2-4884-98D8-AE91251ADA8C}" presName="text_6" presStyleLbl="node1" presStyleIdx="5" presStyleCnt="6">
        <dgm:presLayoutVars>
          <dgm:bulletEnabled val="1"/>
        </dgm:presLayoutVars>
      </dgm:prSet>
      <dgm:spPr/>
      <dgm:t>
        <a:bodyPr/>
        <a:lstStyle/>
        <a:p>
          <a:endParaRPr lang="en-IN"/>
        </a:p>
      </dgm:t>
    </dgm:pt>
    <dgm:pt modelId="{FA137D0F-A1D5-45C4-B9C3-B84F76635068}" type="pres">
      <dgm:prSet presAssocID="{DA9700AD-D5A2-4884-98D8-AE91251ADA8C}" presName="accent_6" presStyleCnt="0"/>
      <dgm:spPr/>
    </dgm:pt>
    <dgm:pt modelId="{7ADFBE3F-BC47-4058-B43F-3F50CEF50C14}" type="pres">
      <dgm:prSet presAssocID="{DA9700AD-D5A2-4884-98D8-AE91251ADA8C}" presName="accentRepeatNode" presStyleLbl="solidFgAcc1" presStyleIdx="5" presStyleCnt="6"/>
      <dgm:spPr/>
    </dgm:pt>
  </dgm:ptLst>
  <dgm:cxnLst>
    <dgm:cxn modelId="{F4E932DA-168B-4D96-9542-749EB89CE7BF}" type="presOf" srcId="{4C29811F-8417-4100-9472-25B9095D0D16}" destId="{D0F6AF60-DB69-4C1D-9D0A-ED4B7EC1BE06}" srcOrd="0" destOrd="0" presId="urn:microsoft.com/office/officeart/2008/layout/VerticalCurvedList"/>
    <dgm:cxn modelId="{461EE6AB-E8FD-4A23-9991-154F6D17F4B6}" type="presOf" srcId="{8F6728EE-9DEA-4006-8DE1-354A79D2D44A}" destId="{34330424-16DB-42E1-B4AF-B4D976B2BDF6}" srcOrd="0" destOrd="0" presId="urn:microsoft.com/office/officeart/2008/layout/VerticalCurvedList"/>
    <dgm:cxn modelId="{E03BE4A8-E9E0-4A3B-B82D-E304E3AFA46C}" srcId="{4C29811F-8417-4100-9472-25B9095D0D16}" destId="{3A59C560-A033-4751-BF54-D944E796EB67}" srcOrd="3" destOrd="0" parTransId="{3DD7A535-69F6-423D-8AA2-675DCDFECC32}" sibTransId="{92E7550C-4978-4847-97D5-03AD70AAE470}"/>
    <dgm:cxn modelId="{121D8300-745D-472A-91B5-40C10601F0CA}" srcId="{4C29811F-8417-4100-9472-25B9095D0D16}" destId="{048A95B3-D28A-46E4-926C-AC315A5760FB}" srcOrd="0" destOrd="0" parTransId="{A9D847D0-7C50-458E-A6EA-A46527ABB0FD}" sibTransId="{8F6728EE-9DEA-4006-8DE1-354A79D2D44A}"/>
    <dgm:cxn modelId="{1914A97F-FA3A-46E1-93B6-DCEB7A2E2CCB}" srcId="{4C29811F-8417-4100-9472-25B9095D0D16}" destId="{E2FBB019-3FFC-40A0-B052-37BDFF54CD42}" srcOrd="1" destOrd="0" parTransId="{8B45D0B0-244A-482E-AA72-2C93E8C0D0AB}" sibTransId="{EDD575B6-CD06-4CE1-897B-5B27F50ABD06}"/>
    <dgm:cxn modelId="{A429C4B6-E90A-4839-8080-28038D8CE958}" type="presOf" srcId="{E2FBB019-3FFC-40A0-B052-37BDFF54CD42}" destId="{AC3C4983-F024-4421-9EF4-0AB30C6B67A0}" srcOrd="0" destOrd="0" presId="urn:microsoft.com/office/officeart/2008/layout/VerticalCurvedList"/>
    <dgm:cxn modelId="{14B95885-8AD8-42BE-9030-A0B5059F8695}" type="presOf" srcId="{3A59C560-A033-4751-BF54-D944E796EB67}" destId="{D698CBC4-F586-44AB-967B-5BB4ACAF89E6}" srcOrd="0" destOrd="0" presId="urn:microsoft.com/office/officeart/2008/layout/VerticalCurvedList"/>
    <dgm:cxn modelId="{8EA3E05E-D1D7-41D5-99E2-83D0748B5AA3}" srcId="{4C29811F-8417-4100-9472-25B9095D0D16}" destId="{DA9700AD-D5A2-4884-98D8-AE91251ADA8C}" srcOrd="5" destOrd="0" parTransId="{AC130A63-D84C-4A05-B8B1-B783F5D5CE0C}" sibTransId="{722968CD-EEC9-4FE5-98AF-447F85E3CBEE}"/>
    <dgm:cxn modelId="{D2B66745-3C37-4C18-8D65-A9814C66B8C7}" type="presOf" srcId="{96D3B522-9FA9-4593-AE1E-7A9B0C13029E}" destId="{70F1B001-1AF9-4544-AD24-94E0B7C797D4}" srcOrd="0" destOrd="0" presId="urn:microsoft.com/office/officeart/2008/layout/VerticalCurvedList"/>
    <dgm:cxn modelId="{DDD0B37E-F015-4DF8-809B-B1FDB8F9F6E4}" srcId="{4C29811F-8417-4100-9472-25B9095D0D16}" destId="{96D3B522-9FA9-4593-AE1E-7A9B0C13029E}" srcOrd="4" destOrd="0" parTransId="{AC2BA3E3-591C-43BC-A028-BAD5DEA5B747}" sibTransId="{5B7BE137-956C-4B48-B5DA-DE189FB5D60B}"/>
    <dgm:cxn modelId="{2FB24082-4EB0-48DB-B873-0BC6529E05FA}" type="presOf" srcId="{048A95B3-D28A-46E4-926C-AC315A5760FB}" destId="{4BD44587-1C09-4C75-B230-FCC857716890}" srcOrd="0" destOrd="0" presId="urn:microsoft.com/office/officeart/2008/layout/VerticalCurvedList"/>
    <dgm:cxn modelId="{8EE122A9-F1FD-437E-8B82-5CD6897DFE58}" type="presOf" srcId="{DA9700AD-D5A2-4884-98D8-AE91251ADA8C}" destId="{EE85A8C7-5CE1-43EB-B2EB-FCD298272D1D}" srcOrd="0" destOrd="0" presId="urn:microsoft.com/office/officeart/2008/layout/VerticalCurvedList"/>
    <dgm:cxn modelId="{5F5FE135-B56B-4FA3-BDA4-F9EE2081F5AE}" srcId="{4C29811F-8417-4100-9472-25B9095D0D16}" destId="{930EA287-B41B-49C8-9460-CBB63A0EBAA5}" srcOrd="2" destOrd="0" parTransId="{41097CB1-A45E-450F-BF61-A3B45EA50E9B}" sibTransId="{DFFA33F9-6271-46E3-B7B1-EADAD100C43F}"/>
    <dgm:cxn modelId="{6960A102-CF25-49C0-83A3-0B736FFB168E}" type="presOf" srcId="{930EA287-B41B-49C8-9460-CBB63A0EBAA5}" destId="{68A83B22-7BB5-4F8A-A0AC-5E83FF348CFF}" srcOrd="0" destOrd="0" presId="urn:microsoft.com/office/officeart/2008/layout/VerticalCurvedList"/>
    <dgm:cxn modelId="{4F97591A-8F08-488A-BBC1-4E10BD530A92}" type="presParOf" srcId="{D0F6AF60-DB69-4C1D-9D0A-ED4B7EC1BE06}" destId="{5E939C78-0DB6-40B9-B00F-8859A9B6AC88}" srcOrd="0" destOrd="0" presId="urn:microsoft.com/office/officeart/2008/layout/VerticalCurvedList"/>
    <dgm:cxn modelId="{DDD6F0B9-2BBB-4348-9F93-E72CDA83B49C}" type="presParOf" srcId="{5E939C78-0DB6-40B9-B00F-8859A9B6AC88}" destId="{882C5EDA-972A-431F-ADDC-24EF4F0C0ECD}" srcOrd="0" destOrd="0" presId="urn:microsoft.com/office/officeart/2008/layout/VerticalCurvedList"/>
    <dgm:cxn modelId="{65159A2C-FC89-4A77-BEEE-473DE54BD823}" type="presParOf" srcId="{882C5EDA-972A-431F-ADDC-24EF4F0C0ECD}" destId="{F7066C37-1615-4FA4-BF50-37E1C0711395}" srcOrd="0" destOrd="0" presId="urn:microsoft.com/office/officeart/2008/layout/VerticalCurvedList"/>
    <dgm:cxn modelId="{F2FE0B49-FBE8-4A8B-B599-CB4B0246AAD2}" type="presParOf" srcId="{882C5EDA-972A-431F-ADDC-24EF4F0C0ECD}" destId="{34330424-16DB-42E1-B4AF-B4D976B2BDF6}" srcOrd="1" destOrd="0" presId="urn:microsoft.com/office/officeart/2008/layout/VerticalCurvedList"/>
    <dgm:cxn modelId="{E5FB21DE-F34F-4FDC-8784-708A9A250A10}" type="presParOf" srcId="{882C5EDA-972A-431F-ADDC-24EF4F0C0ECD}" destId="{D6FA4C8B-1F75-4114-B41D-E48BBEE71BAD}" srcOrd="2" destOrd="0" presId="urn:microsoft.com/office/officeart/2008/layout/VerticalCurvedList"/>
    <dgm:cxn modelId="{AFE78113-64E4-4E33-B488-39064A1F8C25}" type="presParOf" srcId="{882C5EDA-972A-431F-ADDC-24EF4F0C0ECD}" destId="{AFFF431C-A5D7-490E-A7CB-0FF830815348}" srcOrd="3" destOrd="0" presId="urn:microsoft.com/office/officeart/2008/layout/VerticalCurvedList"/>
    <dgm:cxn modelId="{DB56F97F-3539-4A3F-BD6F-05F996AF93C8}" type="presParOf" srcId="{5E939C78-0DB6-40B9-B00F-8859A9B6AC88}" destId="{4BD44587-1C09-4C75-B230-FCC857716890}" srcOrd="1" destOrd="0" presId="urn:microsoft.com/office/officeart/2008/layout/VerticalCurvedList"/>
    <dgm:cxn modelId="{08913C11-76F2-4195-B9C5-7BA76B189B61}" type="presParOf" srcId="{5E939C78-0DB6-40B9-B00F-8859A9B6AC88}" destId="{B5E26926-F008-4A27-B36E-4731A9AC77A7}" srcOrd="2" destOrd="0" presId="urn:microsoft.com/office/officeart/2008/layout/VerticalCurvedList"/>
    <dgm:cxn modelId="{5BC9C1A7-BB83-49D2-A629-4462AD5A9BA9}" type="presParOf" srcId="{B5E26926-F008-4A27-B36E-4731A9AC77A7}" destId="{19E7AD23-1FCF-4C77-8C9F-AECEF93D3106}" srcOrd="0" destOrd="0" presId="urn:microsoft.com/office/officeart/2008/layout/VerticalCurvedList"/>
    <dgm:cxn modelId="{B4A60CC1-A434-4FAF-A90A-CA012600535E}" type="presParOf" srcId="{5E939C78-0DB6-40B9-B00F-8859A9B6AC88}" destId="{AC3C4983-F024-4421-9EF4-0AB30C6B67A0}" srcOrd="3" destOrd="0" presId="urn:microsoft.com/office/officeart/2008/layout/VerticalCurvedList"/>
    <dgm:cxn modelId="{9CD6CBD4-ACAC-4CC4-B92D-FC386711B87E}" type="presParOf" srcId="{5E939C78-0DB6-40B9-B00F-8859A9B6AC88}" destId="{D55E209B-40F7-4E9B-9301-49B4BC09D225}" srcOrd="4" destOrd="0" presId="urn:microsoft.com/office/officeart/2008/layout/VerticalCurvedList"/>
    <dgm:cxn modelId="{103A95DF-4391-47C4-8EC5-E1FCAAD0A7BA}" type="presParOf" srcId="{D55E209B-40F7-4E9B-9301-49B4BC09D225}" destId="{F87FEE09-4F15-406C-AD72-539626F913C7}" srcOrd="0" destOrd="0" presId="urn:microsoft.com/office/officeart/2008/layout/VerticalCurvedList"/>
    <dgm:cxn modelId="{1D2A86CE-4F22-423A-928E-FC91301FC94C}" type="presParOf" srcId="{5E939C78-0DB6-40B9-B00F-8859A9B6AC88}" destId="{68A83B22-7BB5-4F8A-A0AC-5E83FF348CFF}" srcOrd="5" destOrd="0" presId="urn:microsoft.com/office/officeart/2008/layout/VerticalCurvedList"/>
    <dgm:cxn modelId="{1704CB76-6D55-474B-8C71-1B2765ECE4D4}" type="presParOf" srcId="{5E939C78-0DB6-40B9-B00F-8859A9B6AC88}" destId="{7F2342C3-BBAC-4FDA-A410-7708FF08A94D}" srcOrd="6" destOrd="0" presId="urn:microsoft.com/office/officeart/2008/layout/VerticalCurvedList"/>
    <dgm:cxn modelId="{CD476664-4BF3-403B-B9D2-046320358FD2}" type="presParOf" srcId="{7F2342C3-BBAC-4FDA-A410-7708FF08A94D}" destId="{CDE9CAC5-2352-4483-BBB6-1A21BEE5650D}" srcOrd="0" destOrd="0" presId="urn:microsoft.com/office/officeart/2008/layout/VerticalCurvedList"/>
    <dgm:cxn modelId="{111F654A-F17A-4F13-9A30-FEB2A66FA8DD}" type="presParOf" srcId="{5E939C78-0DB6-40B9-B00F-8859A9B6AC88}" destId="{D698CBC4-F586-44AB-967B-5BB4ACAF89E6}" srcOrd="7" destOrd="0" presId="urn:microsoft.com/office/officeart/2008/layout/VerticalCurvedList"/>
    <dgm:cxn modelId="{8BADAF93-F17B-4247-BE11-0FA65568E65A}" type="presParOf" srcId="{5E939C78-0DB6-40B9-B00F-8859A9B6AC88}" destId="{B4F5CCEC-5555-4374-96C5-57CD1C3A0C89}" srcOrd="8" destOrd="0" presId="urn:microsoft.com/office/officeart/2008/layout/VerticalCurvedList"/>
    <dgm:cxn modelId="{87B8365F-F0A4-4949-AA2A-238CE1874B96}" type="presParOf" srcId="{B4F5CCEC-5555-4374-96C5-57CD1C3A0C89}" destId="{5591619A-A505-4355-A0D5-CF47DCDB66D7}" srcOrd="0" destOrd="0" presId="urn:microsoft.com/office/officeart/2008/layout/VerticalCurvedList"/>
    <dgm:cxn modelId="{2E1F2309-90E7-4BE1-BD41-35411483937A}" type="presParOf" srcId="{5E939C78-0DB6-40B9-B00F-8859A9B6AC88}" destId="{70F1B001-1AF9-4544-AD24-94E0B7C797D4}" srcOrd="9" destOrd="0" presId="urn:microsoft.com/office/officeart/2008/layout/VerticalCurvedList"/>
    <dgm:cxn modelId="{C551AF30-8E4F-414C-9650-9DCEEC87DF33}" type="presParOf" srcId="{5E939C78-0DB6-40B9-B00F-8859A9B6AC88}" destId="{F55E43F8-38C3-4D8C-9EC0-D67775E9DA75}" srcOrd="10" destOrd="0" presId="urn:microsoft.com/office/officeart/2008/layout/VerticalCurvedList"/>
    <dgm:cxn modelId="{57492B19-7B2F-491C-9283-216BCE58456F}" type="presParOf" srcId="{F55E43F8-38C3-4D8C-9EC0-D67775E9DA75}" destId="{2DD4C95C-C63C-4F41-B763-FC5507039F23}" srcOrd="0" destOrd="0" presId="urn:microsoft.com/office/officeart/2008/layout/VerticalCurvedList"/>
    <dgm:cxn modelId="{26A5ABC0-C3C0-4C53-A14D-609877AA34FC}" type="presParOf" srcId="{5E939C78-0DB6-40B9-B00F-8859A9B6AC88}" destId="{EE85A8C7-5CE1-43EB-B2EB-FCD298272D1D}" srcOrd="11" destOrd="0" presId="urn:microsoft.com/office/officeart/2008/layout/VerticalCurvedList"/>
    <dgm:cxn modelId="{0C4E8837-5691-4C90-9733-C205773E3518}" type="presParOf" srcId="{5E939C78-0DB6-40B9-B00F-8859A9B6AC88}" destId="{FA137D0F-A1D5-45C4-B9C3-B84F76635068}" srcOrd="12" destOrd="0" presId="urn:microsoft.com/office/officeart/2008/layout/VerticalCurvedList"/>
    <dgm:cxn modelId="{12DB6ED4-F10E-462D-A730-7FC17A3DA30F}" type="presParOf" srcId="{FA137D0F-A1D5-45C4-B9C3-B84F76635068}" destId="{7ADFBE3F-BC47-4058-B43F-3F50CEF50C1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46282-FF92-4295-9970-40CDFB8EF247}">
      <dsp:nvSpPr>
        <dsp:cNvPr id="0" name=""/>
        <dsp:cNvSpPr/>
      </dsp:nvSpPr>
      <dsp:spPr>
        <a:xfrm>
          <a:off x="-5002402" y="-766444"/>
          <a:ext cx="5957569" cy="5957569"/>
        </a:xfrm>
        <a:prstGeom prst="blockArc">
          <a:avLst>
            <a:gd name="adj1" fmla="val 18900000"/>
            <a:gd name="adj2" fmla="val 2700000"/>
            <a:gd name="adj3" fmla="val 36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B259F3-AB56-47EE-8C9F-B374CA8D2960}">
      <dsp:nvSpPr>
        <dsp:cNvPr id="0" name=""/>
        <dsp:cNvSpPr/>
      </dsp:nvSpPr>
      <dsp:spPr>
        <a:xfrm>
          <a:off x="356364" y="233003"/>
          <a:ext cx="6369631" cy="4658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753" tIns="60960" rIns="60960" bIns="60960" numCol="1" spcCol="1270" anchor="ctr" anchorCtr="0">
          <a:noAutofit/>
        </a:bodyPr>
        <a:lstStyle/>
        <a:p>
          <a:pPr lvl="0" algn="l" defTabSz="1066800" rtl="0">
            <a:lnSpc>
              <a:spcPct val="90000"/>
            </a:lnSpc>
            <a:spcBef>
              <a:spcPct val="0"/>
            </a:spcBef>
            <a:spcAft>
              <a:spcPct val="35000"/>
            </a:spcAft>
          </a:pPr>
          <a:r>
            <a:rPr lang="en-US" sz="2400" kern="1200" dirty="0"/>
            <a:t>IP addresses of live systems</a:t>
          </a:r>
        </a:p>
      </dsp:txBody>
      <dsp:txXfrm>
        <a:off x="356364" y="233003"/>
        <a:ext cx="6369631" cy="465830"/>
      </dsp:txXfrm>
    </dsp:sp>
    <dsp:sp modelId="{4014C3B0-31AF-4AFD-A1A8-42D4A29E3364}">
      <dsp:nvSpPr>
        <dsp:cNvPr id="0" name=""/>
        <dsp:cNvSpPr/>
      </dsp:nvSpPr>
      <dsp:spPr>
        <a:xfrm>
          <a:off x="65220" y="174774"/>
          <a:ext cx="582287" cy="58228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E6D73C-D543-4A33-8E5E-B2770F1677C3}">
      <dsp:nvSpPr>
        <dsp:cNvPr id="0" name=""/>
        <dsp:cNvSpPr/>
      </dsp:nvSpPr>
      <dsp:spPr>
        <a:xfrm>
          <a:off x="739541" y="931660"/>
          <a:ext cx="5986454" cy="4658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753" tIns="60960" rIns="60960" bIns="60960" numCol="1" spcCol="1270" anchor="ctr" anchorCtr="0">
          <a:noAutofit/>
        </a:bodyPr>
        <a:lstStyle/>
        <a:p>
          <a:pPr lvl="0" algn="l" defTabSz="1066800" rtl="0">
            <a:lnSpc>
              <a:spcPct val="90000"/>
            </a:lnSpc>
            <a:spcBef>
              <a:spcPct val="0"/>
            </a:spcBef>
            <a:spcAft>
              <a:spcPct val="35000"/>
            </a:spcAft>
          </a:pPr>
          <a:r>
            <a:rPr lang="en-US" sz="2400" kern="1200" dirty="0"/>
            <a:t>Lists of open and closed ports</a:t>
          </a:r>
        </a:p>
      </dsp:txBody>
      <dsp:txXfrm>
        <a:off x="739541" y="931660"/>
        <a:ext cx="5986454" cy="465830"/>
      </dsp:txXfrm>
    </dsp:sp>
    <dsp:sp modelId="{6ECBB84C-8B1F-4C22-8389-4E5336D2CB51}">
      <dsp:nvSpPr>
        <dsp:cNvPr id="0" name=""/>
        <dsp:cNvSpPr/>
      </dsp:nvSpPr>
      <dsp:spPr>
        <a:xfrm>
          <a:off x="448397" y="873431"/>
          <a:ext cx="582287" cy="58228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62F438-F659-447E-BCBE-1D8D8B25E5BC}">
      <dsp:nvSpPr>
        <dsp:cNvPr id="0" name=""/>
        <dsp:cNvSpPr/>
      </dsp:nvSpPr>
      <dsp:spPr>
        <a:xfrm>
          <a:off x="914758" y="1630317"/>
          <a:ext cx="5811237" cy="4658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753" tIns="60960" rIns="60960" bIns="60960" numCol="1" spcCol="1270" anchor="ctr" anchorCtr="0">
          <a:noAutofit/>
        </a:bodyPr>
        <a:lstStyle/>
        <a:p>
          <a:pPr lvl="0" algn="l" defTabSz="1066800" rtl="0">
            <a:lnSpc>
              <a:spcPct val="90000"/>
            </a:lnSpc>
            <a:spcBef>
              <a:spcPct val="0"/>
            </a:spcBef>
            <a:spcAft>
              <a:spcPct val="35000"/>
            </a:spcAft>
          </a:pPr>
          <a:r>
            <a:rPr lang="en-US" sz="2400" kern="1200" dirty="0"/>
            <a:t>Operating system versions </a:t>
          </a:r>
        </a:p>
      </dsp:txBody>
      <dsp:txXfrm>
        <a:off x="914758" y="1630317"/>
        <a:ext cx="5811237" cy="465830"/>
      </dsp:txXfrm>
    </dsp:sp>
    <dsp:sp modelId="{D417C3FC-8BCB-4179-8740-7E06E6B7C707}">
      <dsp:nvSpPr>
        <dsp:cNvPr id="0" name=""/>
        <dsp:cNvSpPr/>
      </dsp:nvSpPr>
      <dsp:spPr>
        <a:xfrm>
          <a:off x="623614" y="1572088"/>
          <a:ext cx="582287" cy="58228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6F6719-6211-4B01-812E-7A36EEB63021}">
      <dsp:nvSpPr>
        <dsp:cNvPr id="0" name=""/>
        <dsp:cNvSpPr/>
      </dsp:nvSpPr>
      <dsp:spPr>
        <a:xfrm>
          <a:off x="914758" y="2328532"/>
          <a:ext cx="5811237" cy="4658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753" tIns="60960" rIns="60960" bIns="60960" numCol="1" spcCol="1270" anchor="ctr" anchorCtr="0">
          <a:noAutofit/>
        </a:bodyPr>
        <a:lstStyle/>
        <a:p>
          <a:pPr lvl="0" algn="l" defTabSz="1066800" rtl="0">
            <a:lnSpc>
              <a:spcPct val="90000"/>
            </a:lnSpc>
            <a:spcBef>
              <a:spcPct val="0"/>
            </a:spcBef>
            <a:spcAft>
              <a:spcPct val="35000"/>
            </a:spcAft>
          </a:pPr>
          <a:r>
            <a:rPr lang="en-US" sz="2400" kern="1200" dirty="0"/>
            <a:t>MAC addresses </a:t>
          </a:r>
        </a:p>
      </dsp:txBody>
      <dsp:txXfrm>
        <a:off x="914758" y="2328532"/>
        <a:ext cx="5811237" cy="465830"/>
      </dsp:txXfrm>
    </dsp:sp>
    <dsp:sp modelId="{E5CF5916-0490-415C-8DF7-0B231762753A}">
      <dsp:nvSpPr>
        <dsp:cNvPr id="0" name=""/>
        <dsp:cNvSpPr/>
      </dsp:nvSpPr>
      <dsp:spPr>
        <a:xfrm>
          <a:off x="623614" y="2270303"/>
          <a:ext cx="582287" cy="58228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19B2BD-CC0D-483A-8C42-8EE11050AE3A}">
      <dsp:nvSpPr>
        <dsp:cNvPr id="0" name=""/>
        <dsp:cNvSpPr/>
      </dsp:nvSpPr>
      <dsp:spPr>
        <a:xfrm>
          <a:off x="739541" y="3027189"/>
          <a:ext cx="5986454" cy="4658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753" tIns="60960" rIns="60960" bIns="60960" numCol="1" spcCol="1270" anchor="ctr" anchorCtr="0">
          <a:noAutofit/>
        </a:bodyPr>
        <a:lstStyle/>
        <a:p>
          <a:pPr lvl="0" algn="l" defTabSz="1066800" rtl="0">
            <a:lnSpc>
              <a:spcPct val="90000"/>
            </a:lnSpc>
            <a:spcBef>
              <a:spcPct val="0"/>
            </a:spcBef>
            <a:spcAft>
              <a:spcPct val="35000"/>
            </a:spcAft>
          </a:pPr>
          <a:r>
            <a:rPr lang="en-US" sz="2400" kern="1200" dirty="0"/>
            <a:t>Service information </a:t>
          </a:r>
        </a:p>
      </dsp:txBody>
      <dsp:txXfrm>
        <a:off x="739541" y="3027189"/>
        <a:ext cx="5986454" cy="465830"/>
      </dsp:txXfrm>
    </dsp:sp>
    <dsp:sp modelId="{CD89F042-36F9-4143-8CBD-EB1F0087F54F}">
      <dsp:nvSpPr>
        <dsp:cNvPr id="0" name=""/>
        <dsp:cNvSpPr/>
      </dsp:nvSpPr>
      <dsp:spPr>
        <a:xfrm>
          <a:off x="448397" y="2968960"/>
          <a:ext cx="582287" cy="58228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B50C46-C1D0-470E-8F0D-2E0741828130}">
      <dsp:nvSpPr>
        <dsp:cNvPr id="0" name=""/>
        <dsp:cNvSpPr/>
      </dsp:nvSpPr>
      <dsp:spPr>
        <a:xfrm>
          <a:off x="356364" y="3725846"/>
          <a:ext cx="6369631" cy="4658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753" tIns="60960" rIns="60960" bIns="60960" numCol="1" spcCol="1270" anchor="ctr" anchorCtr="0">
          <a:noAutofit/>
        </a:bodyPr>
        <a:lstStyle/>
        <a:p>
          <a:pPr lvl="0" algn="l" defTabSz="1066800" rtl="0">
            <a:lnSpc>
              <a:spcPct val="90000"/>
            </a:lnSpc>
            <a:spcBef>
              <a:spcPct val="0"/>
            </a:spcBef>
            <a:spcAft>
              <a:spcPct val="35000"/>
            </a:spcAft>
          </a:pPr>
          <a:r>
            <a:rPr lang="en-US" sz="2400" kern="1200" dirty="0"/>
            <a:t>Port data</a:t>
          </a:r>
        </a:p>
      </dsp:txBody>
      <dsp:txXfrm>
        <a:off x="356364" y="3725846"/>
        <a:ext cx="6369631" cy="465830"/>
      </dsp:txXfrm>
    </dsp:sp>
    <dsp:sp modelId="{B6C2CD06-FE6A-473B-9DF6-393863513F39}">
      <dsp:nvSpPr>
        <dsp:cNvPr id="0" name=""/>
        <dsp:cNvSpPr/>
      </dsp:nvSpPr>
      <dsp:spPr>
        <a:xfrm>
          <a:off x="65220" y="3667617"/>
          <a:ext cx="582287" cy="58228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6D7F4-29FF-452B-81A7-62BCB53D28DA}">
      <dsp:nvSpPr>
        <dsp:cNvPr id="0" name=""/>
        <dsp:cNvSpPr/>
      </dsp:nvSpPr>
      <dsp:spPr>
        <a:xfrm>
          <a:off x="0" y="0"/>
          <a:ext cx="7641664" cy="7033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a:t>Important to locate which systems are online</a:t>
          </a:r>
        </a:p>
      </dsp:txBody>
      <dsp:txXfrm>
        <a:off x="34333" y="34333"/>
        <a:ext cx="7572998" cy="634647"/>
      </dsp:txXfrm>
    </dsp:sp>
    <dsp:sp modelId="{C13D1420-0812-4D46-8DA5-8A167953E145}">
      <dsp:nvSpPr>
        <dsp:cNvPr id="0" name=""/>
        <dsp:cNvSpPr/>
      </dsp:nvSpPr>
      <dsp:spPr>
        <a:xfrm>
          <a:off x="0" y="717509"/>
          <a:ext cx="7641664" cy="7033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a:t>Not every address in a range of IP addresses is “on”</a:t>
          </a:r>
        </a:p>
      </dsp:txBody>
      <dsp:txXfrm>
        <a:off x="34333" y="751842"/>
        <a:ext cx="7572998" cy="634647"/>
      </dsp:txXfrm>
    </dsp:sp>
    <dsp:sp modelId="{D57AD139-CCA5-43CA-BEC4-AC5A33688FA1}">
      <dsp:nvSpPr>
        <dsp:cNvPr id="0" name=""/>
        <dsp:cNvSpPr/>
      </dsp:nvSpPr>
      <dsp:spPr>
        <a:xfrm>
          <a:off x="0" y="1434140"/>
          <a:ext cx="7641664" cy="7033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a:t>Need to eliminate systems that are off from those that are on</a:t>
          </a:r>
        </a:p>
      </dsp:txBody>
      <dsp:txXfrm>
        <a:off x="34333" y="1468473"/>
        <a:ext cx="7572998" cy="634647"/>
      </dsp:txXfrm>
    </dsp:sp>
    <dsp:sp modelId="{889D0018-B95B-4129-B923-4762AB0BF4BE}">
      <dsp:nvSpPr>
        <dsp:cNvPr id="0" name=""/>
        <dsp:cNvSpPr/>
      </dsp:nvSpPr>
      <dsp:spPr>
        <a:xfrm>
          <a:off x="0" y="2150771"/>
          <a:ext cx="7641664" cy="7033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a:t>Scans to locate “on” or “off” systems are called </a:t>
          </a:r>
          <a:r>
            <a:rPr lang="en-US" sz="2000" i="1" kern="1200" dirty="0"/>
            <a:t>ping sweeps </a:t>
          </a:r>
          <a:r>
            <a:rPr lang="en-US" sz="2000" kern="1200" dirty="0"/>
            <a:t>or </a:t>
          </a:r>
          <a:r>
            <a:rPr lang="en-US" sz="2000" i="1" kern="1200" dirty="0"/>
            <a:t>ICMP scans</a:t>
          </a:r>
        </a:p>
      </dsp:txBody>
      <dsp:txXfrm>
        <a:off x="34333" y="2185104"/>
        <a:ext cx="7572998" cy="6346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F7120-538A-4791-8A62-792A464320DC}">
      <dsp:nvSpPr>
        <dsp:cNvPr id="0" name=""/>
        <dsp:cNvSpPr/>
      </dsp:nvSpPr>
      <dsp:spPr>
        <a:xfrm>
          <a:off x="0" y="664"/>
          <a:ext cx="5469320" cy="6835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Ping is a common network diagnostic utility</a:t>
          </a:r>
        </a:p>
      </dsp:txBody>
      <dsp:txXfrm>
        <a:off x="33369" y="34033"/>
        <a:ext cx="5402582" cy="616820"/>
      </dsp:txXfrm>
    </dsp:sp>
    <dsp:sp modelId="{AA77C6E7-2DB5-4267-9DFA-0A6A67481E61}">
      <dsp:nvSpPr>
        <dsp:cNvPr id="0" name=""/>
        <dsp:cNvSpPr/>
      </dsp:nvSpPr>
      <dsp:spPr>
        <a:xfrm>
          <a:off x="0" y="695009"/>
          <a:ext cx="5469320" cy="6835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Used to diagnose network problems</a:t>
          </a:r>
        </a:p>
      </dsp:txBody>
      <dsp:txXfrm>
        <a:off x="33369" y="728378"/>
        <a:ext cx="5402582" cy="616820"/>
      </dsp:txXfrm>
    </dsp:sp>
    <dsp:sp modelId="{95AE66BE-4202-40BF-A207-D97B93E7E404}">
      <dsp:nvSpPr>
        <dsp:cNvPr id="0" name=""/>
        <dsp:cNvSpPr/>
      </dsp:nvSpPr>
      <dsp:spPr>
        <a:xfrm>
          <a:off x="0" y="1389354"/>
          <a:ext cx="5469320" cy="6835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Present in every operating system</a:t>
          </a:r>
        </a:p>
      </dsp:txBody>
      <dsp:txXfrm>
        <a:off x="33369" y="1422723"/>
        <a:ext cx="5402582" cy="616820"/>
      </dsp:txXfrm>
    </dsp:sp>
    <dsp:sp modelId="{C51E7690-3E96-45F2-9F80-3D1D0D085BB0}">
      <dsp:nvSpPr>
        <dsp:cNvPr id="0" name=""/>
        <dsp:cNvSpPr/>
      </dsp:nvSpPr>
      <dsp:spPr>
        <a:xfrm>
          <a:off x="0" y="2083698"/>
          <a:ext cx="5469320" cy="6835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Uses the Internet Control Message Protocol (ICMP)</a:t>
          </a:r>
        </a:p>
      </dsp:txBody>
      <dsp:txXfrm>
        <a:off x="33369" y="2117067"/>
        <a:ext cx="5402582" cy="616820"/>
      </dsp:txXfrm>
    </dsp:sp>
    <dsp:sp modelId="{CA838DB3-8AA3-4A0D-8BCD-04BB6CE4A6F6}">
      <dsp:nvSpPr>
        <dsp:cNvPr id="0" name=""/>
        <dsp:cNvSpPr/>
      </dsp:nvSpPr>
      <dsp:spPr>
        <a:xfrm>
          <a:off x="0" y="2778043"/>
          <a:ext cx="5469320" cy="6835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Sends a packet to a remote system and waits for a response </a:t>
          </a:r>
        </a:p>
      </dsp:txBody>
      <dsp:txXfrm>
        <a:off x="33369" y="2811412"/>
        <a:ext cx="5402582" cy="616820"/>
      </dsp:txXfrm>
    </dsp:sp>
    <dsp:sp modelId="{5DA7CE67-7758-4F05-946F-1936D32EE3A0}">
      <dsp:nvSpPr>
        <dsp:cNvPr id="0" name=""/>
        <dsp:cNvSpPr/>
      </dsp:nvSpPr>
      <dsp:spPr>
        <a:xfrm>
          <a:off x="0" y="3472388"/>
          <a:ext cx="5469320" cy="6835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If no response within a set time, the target is listed as unreachable</a:t>
          </a:r>
        </a:p>
      </dsp:txBody>
      <dsp:txXfrm>
        <a:off x="33369" y="3505757"/>
        <a:ext cx="5402582" cy="6168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8B7C5-E85A-41E6-8DB9-92F67E5C0B88}" type="datetimeFigureOut">
              <a:rPr lang="en-IN" smtClean="0"/>
              <a:t>31-07-2024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BF5ED-0E85-4D57-8701-70984B92BB40}" type="slidenum">
              <a:rPr lang="en-IN" smtClean="0"/>
              <a:t>‹#›</a:t>
            </a:fld>
            <a:endParaRPr lang="en-IN"/>
          </a:p>
        </p:txBody>
      </p:sp>
    </p:spTree>
    <p:extLst>
      <p:ext uri="{BB962C8B-B14F-4D97-AF65-F5344CB8AC3E}">
        <p14:creationId xmlns:p14="http://schemas.microsoft.com/office/powerpoint/2010/main" val="256245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2</a:t>
            </a:fld>
            <a:endParaRPr lang="en-US" dirty="0"/>
          </a:p>
        </p:txBody>
      </p:sp>
    </p:spTree>
    <p:extLst>
      <p:ext uri="{BB962C8B-B14F-4D97-AF65-F5344CB8AC3E}">
        <p14:creationId xmlns:p14="http://schemas.microsoft.com/office/powerpoint/2010/main" val="1643942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11</a:t>
            </a:fld>
            <a:endParaRPr lang="en-US" dirty="0"/>
          </a:p>
        </p:txBody>
      </p:sp>
    </p:spTree>
    <p:extLst>
      <p:ext uri="{BB962C8B-B14F-4D97-AF65-F5344CB8AC3E}">
        <p14:creationId xmlns:p14="http://schemas.microsoft.com/office/powerpoint/2010/main" val="2683714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12</a:t>
            </a:fld>
            <a:endParaRPr lang="en-US" dirty="0"/>
          </a:p>
        </p:txBody>
      </p:sp>
    </p:spTree>
    <p:extLst>
      <p:ext uri="{BB962C8B-B14F-4D97-AF65-F5344CB8AC3E}">
        <p14:creationId xmlns:p14="http://schemas.microsoft.com/office/powerpoint/2010/main" val="2915474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13</a:t>
            </a:fld>
            <a:endParaRPr lang="en-US" dirty="0"/>
          </a:p>
        </p:txBody>
      </p:sp>
    </p:spTree>
    <p:extLst>
      <p:ext uri="{BB962C8B-B14F-4D97-AF65-F5344CB8AC3E}">
        <p14:creationId xmlns:p14="http://schemas.microsoft.com/office/powerpoint/2010/main" val="3262030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14</a:t>
            </a:fld>
            <a:endParaRPr lang="en-US" dirty="0"/>
          </a:p>
        </p:txBody>
      </p:sp>
    </p:spTree>
    <p:extLst>
      <p:ext uri="{BB962C8B-B14F-4D97-AF65-F5344CB8AC3E}">
        <p14:creationId xmlns:p14="http://schemas.microsoft.com/office/powerpoint/2010/main" val="4292315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15</a:t>
            </a:fld>
            <a:endParaRPr lang="en-US" dirty="0"/>
          </a:p>
        </p:txBody>
      </p:sp>
    </p:spTree>
    <p:extLst>
      <p:ext uri="{BB962C8B-B14F-4D97-AF65-F5344CB8AC3E}">
        <p14:creationId xmlns:p14="http://schemas.microsoft.com/office/powerpoint/2010/main" val="4265128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457200">
              <a:spcBef>
                <a:spcPts val="0"/>
              </a:spcBef>
              <a:spcAft>
                <a:spcPts val="600"/>
              </a:spcAft>
            </a:pPr>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16</a:t>
            </a:fld>
            <a:endParaRPr lang="en-US" dirty="0"/>
          </a:p>
        </p:txBody>
      </p:sp>
    </p:spTree>
    <p:extLst>
      <p:ext uri="{BB962C8B-B14F-4D97-AF65-F5344CB8AC3E}">
        <p14:creationId xmlns:p14="http://schemas.microsoft.com/office/powerpoint/2010/main" val="943136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457200">
              <a:spcBef>
                <a:spcPts val="0"/>
              </a:spcBef>
              <a:spcAft>
                <a:spcPts val="600"/>
              </a:spcAft>
            </a:pPr>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17</a:t>
            </a:fld>
            <a:endParaRPr lang="en-US" dirty="0"/>
          </a:p>
        </p:txBody>
      </p:sp>
    </p:spTree>
    <p:extLst>
      <p:ext uri="{BB962C8B-B14F-4D97-AF65-F5344CB8AC3E}">
        <p14:creationId xmlns:p14="http://schemas.microsoft.com/office/powerpoint/2010/main" val="2984374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18</a:t>
            </a:fld>
            <a:endParaRPr lang="en-US" dirty="0"/>
          </a:p>
        </p:txBody>
      </p:sp>
    </p:spTree>
    <p:extLst>
      <p:ext uri="{BB962C8B-B14F-4D97-AF65-F5344CB8AC3E}">
        <p14:creationId xmlns:p14="http://schemas.microsoft.com/office/powerpoint/2010/main" val="3255648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457200">
              <a:spcBef>
                <a:spcPts val="0"/>
              </a:spcBef>
              <a:spcAft>
                <a:spcPts val="600"/>
              </a:spcAft>
            </a:pPr>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19</a:t>
            </a:fld>
            <a:endParaRPr lang="en-US" dirty="0"/>
          </a:p>
        </p:txBody>
      </p:sp>
    </p:spTree>
    <p:extLst>
      <p:ext uri="{BB962C8B-B14F-4D97-AF65-F5344CB8AC3E}">
        <p14:creationId xmlns:p14="http://schemas.microsoft.com/office/powerpoint/2010/main" val="1467483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20</a:t>
            </a:fld>
            <a:endParaRPr lang="en-US" dirty="0"/>
          </a:p>
        </p:txBody>
      </p:sp>
    </p:spTree>
    <p:extLst>
      <p:ext uri="{BB962C8B-B14F-4D97-AF65-F5344CB8AC3E}">
        <p14:creationId xmlns:p14="http://schemas.microsoft.com/office/powerpoint/2010/main" val="1785626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457200">
              <a:spcBef>
                <a:spcPts val="0"/>
              </a:spcBef>
              <a:spcAft>
                <a:spcPts val="600"/>
              </a:spcAft>
            </a:pPr>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3</a:t>
            </a:fld>
            <a:endParaRPr lang="en-US" dirty="0"/>
          </a:p>
        </p:txBody>
      </p:sp>
    </p:spTree>
    <p:extLst>
      <p:ext uri="{BB962C8B-B14F-4D97-AF65-F5344CB8AC3E}">
        <p14:creationId xmlns:p14="http://schemas.microsoft.com/office/powerpoint/2010/main" val="3367094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457200">
              <a:spcBef>
                <a:spcPts val="0"/>
              </a:spcBef>
              <a:spcAft>
                <a:spcPts val="600"/>
              </a:spcAft>
            </a:pPr>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4</a:t>
            </a:fld>
            <a:endParaRPr lang="en-US" dirty="0"/>
          </a:p>
        </p:txBody>
      </p:sp>
    </p:spTree>
    <p:extLst>
      <p:ext uri="{BB962C8B-B14F-4D97-AF65-F5344CB8AC3E}">
        <p14:creationId xmlns:p14="http://schemas.microsoft.com/office/powerpoint/2010/main" val="339518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5</a:t>
            </a:fld>
            <a:endParaRPr lang="en-US" dirty="0"/>
          </a:p>
        </p:txBody>
      </p:sp>
    </p:spTree>
    <p:extLst>
      <p:ext uri="{BB962C8B-B14F-4D97-AF65-F5344CB8AC3E}">
        <p14:creationId xmlns:p14="http://schemas.microsoft.com/office/powerpoint/2010/main" val="21584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6</a:t>
            </a:fld>
            <a:endParaRPr lang="en-US" dirty="0"/>
          </a:p>
        </p:txBody>
      </p:sp>
    </p:spTree>
    <p:extLst>
      <p:ext uri="{BB962C8B-B14F-4D97-AF65-F5344CB8AC3E}">
        <p14:creationId xmlns:p14="http://schemas.microsoft.com/office/powerpoint/2010/main" val="814407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7</a:t>
            </a:fld>
            <a:endParaRPr lang="en-US" dirty="0"/>
          </a:p>
        </p:txBody>
      </p:sp>
    </p:spTree>
    <p:extLst>
      <p:ext uri="{BB962C8B-B14F-4D97-AF65-F5344CB8AC3E}">
        <p14:creationId xmlns:p14="http://schemas.microsoft.com/office/powerpoint/2010/main" val="1530223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8</a:t>
            </a:fld>
            <a:endParaRPr lang="en-US" dirty="0"/>
          </a:p>
        </p:txBody>
      </p:sp>
    </p:spTree>
    <p:extLst>
      <p:ext uri="{BB962C8B-B14F-4D97-AF65-F5344CB8AC3E}">
        <p14:creationId xmlns:p14="http://schemas.microsoft.com/office/powerpoint/2010/main" val="2490873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9</a:t>
            </a:fld>
            <a:endParaRPr lang="en-US" dirty="0"/>
          </a:p>
        </p:txBody>
      </p:sp>
    </p:spTree>
    <p:extLst>
      <p:ext uri="{BB962C8B-B14F-4D97-AF65-F5344CB8AC3E}">
        <p14:creationId xmlns:p14="http://schemas.microsoft.com/office/powerpoint/2010/main" val="3939679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10</a:t>
            </a:fld>
            <a:endParaRPr lang="en-US" dirty="0"/>
          </a:p>
        </p:txBody>
      </p:sp>
    </p:spTree>
    <p:extLst>
      <p:ext uri="{BB962C8B-B14F-4D97-AF65-F5344CB8AC3E}">
        <p14:creationId xmlns:p14="http://schemas.microsoft.com/office/powerpoint/2010/main" val="4973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5A10580-AD31-4B8F-8448-55A666AC1725}"/>
              </a:ext>
            </a:extLst>
          </p:cNvPr>
          <p:cNvSpPr>
            <a:spLocks noGrp="1"/>
          </p:cNvSpPr>
          <p:nvPr>
            <p:ph type="dt" sz="half" idx="10"/>
          </p:nvPr>
        </p:nvSpPr>
        <p:spPr/>
        <p:txBody>
          <a:bodyPr/>
          <a:lstStyle/>
          <a:p>
            <a:fld id="{79C5A860-F335-4252-AA00-24FB67ED2982}" type="datetime1">
              <a:rPr lang="en-US" smtClean="0"/>
              <a:t>7/31/2024</a:t>
            </a:fld>
            <a:endParaRPr lang="en-US"/>
          </a:p>
        </p:txBody>
      </p:sp>
      <p:sp>
        <p:nvSpPr>
          <p:cNvPr id="5" name="Footer Placeholder 4">
            <a:extLst>
              <a:ext uri="{FF2B5EF4-FFF2-40B4-BE49-F238E27FC236}">
                <a16:creationId xmlns:a16="http://schemas.microsoft.com/office/drawing/2014/main" xmlns=""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8757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80919F-FDDD-42FB-8422-A0665D558D00}"/>
              </a:ext>
            </a:extLst>
          </p:cNvPr>
          <p:cNvSpPr>
            <a:spLocks noGrp="1"/>
          </p:cNvSpPr>
          <p:nvPr>
            <p:ph type="dt" sz="half" idx="10"/>
          </p:nvPr>
        </p:nvSpPr>
        <p:spPr/>
        <p:txBody>
          <a:bodyPr/>
          <a:lstStyle/>
          <a:p>
            <a:fld id="{46AB1048-0047-48CA-88BA-D69B470942CF}" type="datetime1">
              <a:rPr lang="en-US" smtClean="0"/>
              <a:t>7/31/2024</a:t>
            </a:fld>
            <a:endParaRPr lang="en-US"/>
          </a:p>
        </p:txBody>
      </p:sp>
      <p:sp>
        <p:nvSpPr>
          <p:cNvPr id="5" name="Footer Placeholder 4">
            <a:extLst>
              <a:ext uri="{FF2B5EF4-FFF2-40B4-BE49-F238E27FC236}">
                <a16:creationId xmlns:a16="http://schemas.microsoft.com/office/drawing/2014/main" xmlns=""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66393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6846397-BBD2-4426-B1F5-FD6EA3CDC866}"/>
              </a:ext>
            </a:extLst>
          </p:cNvPr>
          <p:cNvSpPr>
            <a:spLocks noGrp="1"/>
          </p:cNvSpPr>
          <p:nvPr>
            <p:ph type="dt" sz="half" idx="10"/>
          </p:nvPr>
        </p:nvSpPr>
        <p:spPr/>
        <p:txBody>
          <a:bodyPr/>
          <a:lstStyle/>
          <a:p>
            <a:fld id="{5BD83879-648C-49A9-81A2-0EF5946532D0}" type="datetime1">
              <a:rPr lang="en-US" smtClean="0"/>
              <a:t>7/31/2024</a:t>
            </a:fld>
            <a:endParaRPr lang="en-US"/>
          </a:p>
        </p:txBody>
      </p:sp>
      <p:sp>
        <p:nvSpPr>
          <p:cNvPr id="5" name="Footer Placeholder 4">
            <a:extLst>
              <a:ext uri="{FF2B5EF4-FFF2-40B4-BE49-F238E27FC236}">
                <a16:creationId xmlns:a16="http://schemas.microsoft.com/office/drawing/2014/main" xmlns=""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440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4A3A50-B922-45BE-945D-7ED3EBD83F7C}"/>
              </a:ext>
            </a:extLst>
          </p:cNvPr>
          <p:cNvSpPr>
            <a:spLocks noGrp="1"/>
          </p:cNvSpPr>
          <p:nvPr>
            <p:ph type="dt" sz="half" idx="10"/>
          </p:nvPr>
        </p:nvSpPr>
        <p:spPr/>
        <p:txBody>
          <a:bodyPr/>
          <a:lstStyle/>
          <a:p>
            <a:fld id="{D04BC802-30E3-4658-9CCA-F873646FEC67}" type="datetime1">
              <a:rPr lang="en-US" smtClean="0"/>
              <a:t>7/31/2024</a:t>
            </a:fld>
            <a:endParaRPr lang="en-US"/>
          </a:p>
        </p:txBody>
      </p:sp>
      <p:sp>
        <p:nvSpPr>
          <p:cNvPr id="5" name="Footer Placeholder 4">
            <a:extLst>
              <a:ext uri="{FF2B5EF4-FFF2-40B4-BE49-F238E27FC236}">
                <a16:creationId xmlns:a16="http://schemas.microsoft.com/office/drawing/2014/main" xmlns=""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0975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2FCA372-3F42-4113-A73B-5FDCF93CB5BC}"/>
              </a:ext>
            </a:extLst>
          </p:cNvPr>
          <p:cNvSpPr>
            <a:spLocks noGrp="1"/>
          </p:cNvSpPr>
          <p:nvPr>
            <p:ph type="dt" sz="half" idx="10"/>
          </p:nvPr>
        </p:nvSpPr>
        <p:spPr/>
        <p:txBody>
          <a:bodyPr/>
          <a:lstStyle/>
          <a:p>
            <a:fld id="{0AB227A3-19CE-4153-81CE-64EB7AB094B3}" type="datetime1">
              <a:rPr lang="en-US" smtClean="0"/>
              <a:t>7/31/2024</a:t>
            </a:fld>
            <a:endParaRPr lang="en-US"/>
          </a:p>
        </p:txBody>
      </p:sp>
      <p:sp>
        <p:nvSpPr>
          <p:cNvPr id="5" name="Footer Placeholder 4">
            <a:extLst>
              <a:ext uri="{FF2B5EF4-FFF2-40B4-BE49-F238E27FC236}">
                <a16:creationId xmlns:a16="http://schemas.microsoft.com/office/drawing/2014/main" xmlns=""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7060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FC074146-2374-4321-AEBB-3E9B09D7796D}"/>
              </a:ext>
            </a:extLst>
          </p:cNvPr>
          <p:cNvSpPr>
            <a:spLocks noGrp="1"/>
          </p:cNvSpPr>
          <p:nvPr>
            <p:ph type="dt" sz="half" idx="10"/>
          </p:nvPr>
        </p:nvSpPr>
        <p:spPr/>
        <p:txBody>
          <a:bodyPr/>
          <a:lstStyle/>
          <a:p>
            <a:fld id="{B819A100-10F6-477E-8847-29D479EF1C92}" type="datetime1">
              <a:rPr lang="en-US" smtClean="0"/>
              <a:t>7/31/2024</a:t>
            </a:fld>
            <a:endParaRPr lang="en-US"/>
          </a:p>
        </p:txBody>
      </p:sp>
      <p:sp>
        <p:nvSpPr>
          <p:cNvPr id="6" name="Footer Placeholder 5">
            <a:extLst>
              <a:ext uri="{FF2B5EF4-FFF2-40B4-BE49-F238E27FC236}">
                <a16:creationId xmlns:a16="http://schemas.microsoft.com/office/drawing/2014/main" xmlns=""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5174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2A6EB-0285-4FA4-A00C-A7F716084FD3}"/>
              </a:ext>
            </a:extLst>
          </p:cNvPr>
          <p:cNvSpPr>
            <a:spLocks noGrp="1"/>
          </p:cNvSpPr>
          <p:nvPr>
            <p:ph type="dt" sz="half" idx="10"/>
          </p:nvPr>
        </p:nvSpPr>
        <p:spPr/>
        <p:txBody>
          <a:bodyPr/>
          <a:lstStyle/>
          <a:p>
            <a:fld id="{5DF128AB-198A-495F-8475-FDB360C9873F}" type="datetime1">
              <a:rPr lang="en-US" smtClean="0"/>
              <a:t>7/31/2024</a:t>
            </a:fld>
            <a:endParaRPr lang="en-US"/>
          </a:p>
        </p:txBody>
      </p:sp>
      <p:sp>
        <p:nvSpPr>
          <p:cNvPr id="8" name="Footer Placeholder 7">
            <a:extLst>
              <a:ext uri="{FF2B5EF4-FFF2-40B4-BE49-F238E27FC236}">
                <a16:creationId xmlns:a16="http://schemas.microsoft.com/office/drawing/2014/main" xmlns=""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8660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572C8E6-49D6-46A5-8DC3-B0D8E683C9CB}"/>
              </a:ext>
            </a:extLst>
          </p:cNvPr>
          <p:cNvSpPr>
            <a:spLocks noGrp="1"/>
          </p:cNvSpPr>
          <p:nvPr>
            <p:ph type="dt" sz="half" idx="10"/>
          </p:nvPr>
        </p:nvSpPr>
        <p:spPr/>
        <p:txBody>
          <a:bodyPr/>
          <a:lstStyle/>
          <a:p>
            <a:fld id="{021A235E-F8FD-479F-9FC7-18BE84110877}" type="datetime1">
              <a:rPr lang="en-US" smtClean="0"/>
              <a:t>7/31/2024</a:t>
            </a:fld>
            <a:endParaRPr lang="en-US"/>
          </a:p>
        </p:txBody>
      </p:sp>
      <p:sp>
        <p:nvSpPr>
          <p:cNvPr id="4" name="Footer Placeholder 3">
            <a:extLst>
              <a:ext uri="{FF2B5EF4-FFF2-40B4-BE49-F238E27FC236}">
                <a16:creationId xmlns:a16="http://schemas.microsoft.com/office/drawing/2014/main" xmlns=""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3589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FBDCB94-13E9-41CB-88F0-D30A1791DCBA}"/>
              </a:ext>
            </a:extLst>
          </p:cNvPr>
          <p:cNvSpPr>
            <a:spLocks noGrp="1"/>
          </p:cNvSpPr>
          <p:nvPr>
            <p:ph type="dt" sz="half" idx="10"/>
          </p:nvPr>
        </p:nvSpPr>
        <p:spPr/>
        <p:txBody>
          <a:bodyPr/>
          <a:lstStyle/>
          <a:p>
            <a:fld id="{E890F09B-68DA-462E-9DB4-4C9ADAB8CBCC}" type="datetime1">
              <a:rPr lang="en-US" smtClean="0"/>
              <a:t>7/31/2024</a:t>
            </a:fld>
            <a:endParaRPr lang="en-US"/>
          </a:p>
        </p:txBody>
      </p:sp>
      <p:sp>
        <p:nvSpPr>
          <p:cNvPr id="3" name="Footer Placeholder 2">
            <a:extLst>
              <a:ext uri="{FF2B5EF4-FFF2-40B4-BE49-F238E27FC236}">
                <a16:creationId xmlns:a16="http://schemas.microsoft.com/office/drawing/2014/main" xmlns=""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2954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9EED06C-E016-489C-8863-EA1BE998BC48}"/>
              </a:ext>
            </a:extLst>
          </p:cNvPr>
          <p:cNvSpPr>
            <a:spLocks noGrp="1"/>
          </p:cNvSpPr>
          <p:nvPr>
            <p:ph type="dt" sz="half" idx="10"/>
          </p:nvPr>
        </p:nvSpPr>
        <p:spPr/>
        <p:txBody>
          <a:bodyPr/>
          <a:lstStyle/>
          <a:p>
            <a:fld id="{17AC4E36-FABE-47EB-AA7F-C19A93824617}" type="datetime1">
              <a:rPr lang="en-US" smtClean="0"/>
              <a:t>7/31/2024</a:t>
            </a:fld>
            <a:endParaRPr lang="en-US"/>
          </a:p>
        </p:txBody>
      </p:sp>
      <p:sp>
        <p:nvSpPr>
          <p:cNvPr id="6" name="Footer Placeholder 5">
            <a:extLst>
              <a:ext uri="{FF2B5EF4-FFF2-40B4-BE49-F238E27FC236}">
                <a16:creationId xmlns:a16="http://schemas.microsoft.com/office/drawing/2014/main" xmlns=""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5051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A5C400-0D13-495F-8C4E-EC3CDF5F22AF}"/>
              </a:ext>
            </a:extLst>
          </p:cNvPr>
          <p:cNvSpPr>
            <a:spLocks noGrp="1"/>
          </p:cNvSpPr>
          <p:nvPr>
            <p:ph type="dt" sz="half" idx="10"/>
          </p:nvPr>
        </p:nvSpPr>
        <p:spPr/>
        <p:txBody>
          <a:bodyPr/>
          <a:lstStyle/>
          <a:p>
            <a:fld id="{F199CE6B-5DE6-4A2D-B72E-5E8969F9F56F}" type="datetime1">
              <a:rPr lang="en-US" smtClean="0"/>
              <a:t>7/31/2024</a:t>
            </a:fld>
            <a:endParaRPr lang="en-US"/>
          </a:p>
        </p:txBody>
      </p:sp>
      <p:sp>
        <p:nvSpPr>
          <p:cNvPr id="6" name="Footer Placeholder 5">
            <a:extLst>
              <a:ext uri="{FF2B5EF4-FFF2-40B4-BE49-F238E27FC236}">
                <a16:creationId xmlns:a16="http://schemas.microsoft.com/office/drawing/2014/main" xmlns=""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8200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xmlns="" id="{4D39700F-2B10-4402-A7DD-06EE2245880D}"/>
              </a:ext>
              <a:ext uri="{C183D7F6-B498-43B3-948B-1728B52AA6E4}">
                <adec:decorative xmlns:adec="http://schemas.microsoft.com/office/drawing/2017/decorative" xmlns=""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xmlns=""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7/31/2024</a:t>
            </a:fld>
            <a:endParaRPr lang="en-US" dirty="0"/>
          </a:p>
        </p:txBody>
      </p:sp>
      <p:sp>
        <p:nvSpPr>
          <p:cNvPr id="5" name="Footer Placeholder 4">
            <a:extLst>
              <a:ext uri="{FF2B5EF4-FFF2-40B4-BE49-F238E27FC236}">
                <a16:creationId xmlns:a16="http://schemas.microsoft.com/office/drawing/2014/main" xmlns=""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xmlns=""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39936336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jpeg"/></Relationships>
</file>

<file path=ppt/slides/_rels/slide12.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1.jpeg"/></Relationships>
</file>

<file path=ppt/slides/_rels/slide1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4.jpg"/><Relationship Id="rId7" Type="http://schemas.openxmlformats.org/officeDocument/2006/relationships/diagramColors" Target="../diagrams/colors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 Id="rId9" Type="http://schemas.openxmlformats.org/officeDocument/2006/relationships/image" Target="../media/image1.jpeg"/></Relationships>
</file>

<file path=ppt/slides/_rels/slide14.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jpeg"/></Relationships>
</file>

<file path=ppt/slides/_rels/slide1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1.jpeg"/></Relationships>
</file>

<file path=ppt/slides/_rels/slide1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1.jpeg"/></Relationships>
</file>

<file path=ppt/slides/_rels/slide17.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1.jpeg"/></Relationships>
</file>

<file path=ppt/slides/_rels/slide1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9.jpg"/><Relationship Id="rId7" Type="http://schemas.openxmlformats.org/officeDocument/2006/relationships/diagramColors" Target="../diagrams/colors1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jpeg"/></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png"/><Relationship Id="rId7" Type="http://schemas.openxmlformats.org/officeDocument/2006/relationships/diagramColors" Target="../diagrams/colors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Background Fill">
            <a:extLst>
              <a:ext uri="{FF2B5EF4-FFF2-40B4-BE49-F238E27FC236}">
                <a16:creationId xmlns:a16="http://schemas.microsoft.com/office/drawing/2014/main" xmlns="" id="{68CA250C-CF5A-4736-9249-D6111F7C55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032274B4-B001-4088-B01D-E6999509E2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12648" y="557783"/>
            <a:ext cx="3901736" cy="3130807"/>
          </a:xfrm>
        </p:spPr>
        <p:txBody>
          <a:bodyPr>
            <a:normAutofit/>
          </a:bodyPr>
          <a:lstStyle/>
          <a:p>
            <a:pPr algn="ctr"/>
            <a:r>
              <a:rPr lang="en-US" dirty="0"/>
              <a:t>Scanning System and Networks</a:t>
            </a:r>
          </a:p>
        </p:txBody>
      </p:sp>
      <p:sp>
        <p:nvSpPr>
          <p:cNvPr id="3" name="Subtitle 2"/>
          <p:cNvSpPr>
            <a:spLocks noGrp="1"/>
          </p:cNvSpPr>
          <p:nvPr>
            <p:ph type="subTitle" idx="1"/>
          </p:nvPr>
        </p:nvSpPr>
        <p:spPr>
          <a:xfrm>
            <a:off x="612648" y="3902206"/>
            <a:ext cx="3901736" cy="2240529"/>
          </a:xfrm>
        </p:spPr>
        <p:txBody>
          <a:bodyPr>
            <a:normAutofit/>
          </a:bodyPr>
          <a:lstStyle/>
          <a:p>
            <a:endParaRPr lang="en-US"/>
          </a:p>
        </p:txBody>
      </p:sp>
      <p:pic>
        <p:nvPicPr>
          <p:cNvPr id="50" name="Picture 49" descr="Low Angle View Of Clouds In Sky">
            <a:extLst>
              <a:ext uri="{FF2B5EF4-FFF2-40B4-BE49-F238E27FC236}">
                <a16:creationId xmlns:a16="http://schemas.microsoft.com/office/drawing/2014/main" xmlns="" id="{D0F8978E-597D-B14D-C792-3CC8AF57F103}"/>
              </a:ext>
            </a:extLst>
          </p:cNvPr>
          <p:cNvPicPr>
            <a:picLocks noChangeAspect="1"/>
          </p:cNvPicPr>
          <p:nvPr/>
        </p:nvPicPr>
        <p:blipFill rotWithShape="1">
          <a:blip r:embed="rId2"/>
          <a:srcRect l="14216" r="15453" b="-3"/>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80" y="304800"/>
            <a:ext cx="6532880" cy="1483360"/>
          </a:xfrm>
        </p:spPr>
        <p:txBody>
          <a:bodyPr>
            <a:normAutofit/>
          </a:bodyPr>
          <a:lstStyle/>
          <a:p>
            <a:pPr algn="ctr"/>
            <a:r>
              <a:rPr lang="en-US" dirty="0"/>
              <a:t>User Datagram Protocol (UDP)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6526504"/>
              </p:ext>
            </p:extLst>
          </p:nvPr>
        </p:nvGraphicFramePr>
        <p:xfrm>
          <a:off x="1061721" y="2265680"/>
          <a:ext cx="9778999" cy="4287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Low Angle View Of Clouds In Sky">
            <a:extLst>
              <a:ext uri="{FF2B5EF4-FFF2-40B4-BE49-F238E27FC236}">
                <a16:creationId xmlns:a16="http://schemas.microsoft.com/office/drawing/2014/main" xmlns="" id="{A071F372-5D05-98D7-535A-777D3EC46F7B}"/>
              </a:ext>
            </a:extLst>
          </p:cNvPr>
          <p:cNvPicPr>
            <a:picLocks noChangeAspect="1"/>
          </p:cNvPicPr>
          <p:nvPr/>
        </p:nvPicPr>
        <p:blipFill rotWithShape="1">
          <a:blip r:embed="rId8"/>
          <a:srcRect l="14216" r="15453" b="-3"/>
          <a:stretch/>
        </p:blipFill>
        <p:spPr>
          <a:xfrm>
            <a:off x="7101840" y="10"/>
            <a:ext cx="5090160" cy="211327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407194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961" y="596895"/>
            <a:ext cx="6070599" cy="685800"/>
          </a:xfrm>
        </p:spPr>
        <p:txBody>
          <a:bodyPr>
            <a:normAutofit fontScale="90000"/>
          </a:bodyPr>
          <a:lstStyle/>
          <a:p>
            <a:pPr algn="ctr"/>
            <a:r>
              <a:rPr lang="en-US" dirty="0"/>
              <a:t>TCP Flags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9321505"/>
              </p:ext>
            </p:extLst>
          </p:nvPr>
        </p:nvGraphicFramePr>
        <p:xfrm>
          <a:off x="5212080" y="1879590"/>
          <a:ext cx="6441440" cy="482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l="5042" t="28288" r="10361" b="18267"/>
          <a:stretch/>
        </p:blipFill>
        <p:spPr>
          <a:xfrm>
            <a:off x="864554" y="2059930"/>
            <a:ext cx="3809046" cy="4056390"/>
          </a:xfrm>
          <a:prstGeom prst="rect">
            <a:avLst/>
          </a:prstGeom>
        </p:spPr>
      </p:pic>
      <p:pic>
        <p:nvPicPr>
          <p:cNvPr id="3" name="Picture 2" descr="Low Angle View Of Clouds In Sky">
            <a:extLst>
              <a:ext uri="{FF2B5EF4-FFF2-40B4-BE49-F238E27FC236}">
                <a16:creationId xmlns:a16="http://schemas.microsoft.com/office/drawing/2014/main" xmlns="" id="{8BDD9BF4-B65B-08CE-0A5D-8C6488C18E20}"/>
              </a:ext>
            </a:extLst>
          </p:cNvPr>
          <p:cNvPicPr>
            <a:picLocks noChangeAspect="1"/>
          </p:cNvPicPr>
          <p:nvPr/>
        </p:nvPicPr>
        <p:blipFill rotWithShape="1">
          <a:blip r:embed="rId9"/>
          <a:srcRect l="14216" r="15453" b="-3"/>
          <a:stretch/>
        </p:blipFill>
        <p:spPr>
          <a:xfrm>
            <a:off x="7101840" y="0"/>
            <a:ext cx="5090160" cy="18795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82833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7785"/>
            <a:ext cx="6126480" cy="966216"/>
          </a:xfrm>
        </p:spPr>
        <p:txBody>
          <a:bodyPr>
            <a:normAutofit/>
          </a:bodyPr>
          <a:lstStyle/>
          <a:p>
            <a:pPr algn="ctr"/>
            <a:r>
              <a:rPr lang="en-US" dirty="0"/>
              <a:t>TCP Full Connect Scan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51238958"/>
              </p:ext>
            </p:extLst>
          </p:nvPr>
        </p:nvGraphicFramePr>
        <p:xfrm>
          <a:off x="4781208" y="2011680"/>
          <a:ext cx="6679272" cy="4612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rotWithShape="1">
          <a:blip r:embed="rId8">
            <a:extLst>
              <a:ext uri="{28A0092B-C50C-407E-A947-70E740481C1C}">
                <a14:useLocalDpi xmlns:a14="http://schemas.microsoft.com/office/drawing/2010/main" val="0"/>
              </a:ext>
            </a:extLst>
          </a:blip>
          <a:srcRect l="5711" r="7778"/>
          <a:stretch/>
        </p:blipFill>
        <p:spPr>
          <a:xfrm>
            <a:off x="609600" y="2011680"/>
            <a:ext cx="3881120" cy="4409440"/>
          </a:xfrm>
          <a:prstGeom prst="rect">
            <a:avLst/>
          </a:prstGeom>
        </p:spPr>
      </p:pic>
      <p:pic>
        <p:nvPicPr>
          <p:cNvPr id="3" name="Picture 2" descr="Low Angle View Of Clouds In Sky">
            <a:extLst>
              <a:ext uri="{FF2B5EF4-FFF2-40B4-BE49-F238E27FC236}">
                <a16:creationId xmlns:a16="http://schemas.microsoft.com/office/drawing/2014/main" xmlns="" id="{5815E31C-3491-1ED3-8079-6490DCE6C545}"/>
              </a:ext>
            </a:extLst>
          </p:cNvPr>
          <p:cNvPicPr>
            <a:picLocks noChangeAspect="1"/>
          </p:cNvPicPr>
          <p:nvPr/>
        </p:nvPicPr>
        <p:blipFill rotWithShape="1">
          <a:blip r:embed="rId9"/>
          <a:srcRect l="14216" r="15453" b="-3"/>
          <a:stretch/>
        </p:blipFill>
        <p:spPr>
          <a:xfrm>
            <a:off x="7101840" y="10"/>
            <a:ext cx="5090160" cy="1883337"/>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383883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 y="2074253"/>
            <a:ext cx="4495800" cy="4478947"/>
          </a:xfrm>
          <a:prstGeom prst="rect">
            <a:avLst/>
          </a:prstGeom>
        </p:spPr>
      </p:pic>
      <p:sp>
        <p:nvSpPr>
          <p:cNvPr id="2" name="Title 1"/>
          <p:cNvSpPr>
            <a:spLocks noGrp="1"/>
          </p:cNvSpPr>
          <p:nvPr>
            <p:ph type="title"/>
          </p:nvPr>
        </p:nvSpPr>
        <p:spPr>
          <a:xfrm>
            <a:off x="1503680" y="599743"/>
            <a:ext cx="5257800" cy="874776"/>
          </a:xfrm>
        </p:spPr>
        <p:txBody>
          <a:bodyPr/>
          <a:lstStyle/>
          <a:p>
            <a:pPr algn="ctr"/>
            <a:r>
              <a:rPr lang="en-US" dirty="0"/>
              <a:t>Half Open Scans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296360"/>
              </p:ext>
            </p:extLst>
          </p:nvPr>
        </p:nvGraphicFramePr>
        <p:xfrm>
          <a:off x="5090160" y="2094572"/>
          <a:ext cx="6817360" cy="46415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descr="Low Angle View Of Clouds In Sky">
            <a:extLst>
              <a:ext uri="{FF2B5EF4-FFF2-40B4-BE49-F238E27FC236}">
                <a16:creationId xmlns:a16="http://schemas.microsoft.com/office/drawing/2014/main" xmlns="" id="{8B28D4DC-B8D1-D17E-CD72-6765A199D3A8}"/>
              </a:ext>
            </a:extLst>
          </p:cNvPr>
          <p:cNvPicPr>
            <a:picLocks noChangeAspect="1"/>
          </p:cNvPicPr>
          <p:nvPr/>
        </p:nvPicPr>
        <p:blipFill rotWithShape="1">
          <a:blip r:embed="rId9"/>
          <a:srcRect l="14216" r="15453" b="-3"/>
          <a:stretch/>
        </p:blipFill>
        <p:spPr>
          <a:xfrm>
            <a:off x="7101840" y="10"/>
            <a:ext cx="5090160" cy="2074243"/>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81301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7784"/>
            <a:ext cx="6228080" cy="1325563"/>
          </a:xfrm>
        </p:spPr>
        <p:txBody>
          <a:bodyPr/>
          <a:lstStyle/>
          <a:p>
            <a:pPr algn="ctr"/>
            <a:r>
              <a:rPr lang="en-US" dirty="0"/>
              <a:t>XMAS Scan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2683988"/>
              </p:ext>
            </p:extLst>
          </p:nvPr>
        </p:nvGraphicFramePr>
        <p:xfrm>
          <a:off x="5714999" y="2153920"/>
          <a:ext cx="5756971" cy="44182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l="17051" r="21113"/>
          <a:stretch/>
        </p:blipFill>
        <p:spPr>
          <a:xfrm>
            <a:off x="720029" y="2002854"/>
            <a:ext cx="4238051" cy="4418266"/>
          </a:xfrm>
          <a:prstGeom prst="rect">
            <a:avLst/>
          </a:prstGeom>
        </p:spPr>
      </p:pic>
      <p:pic>
        <p:nvPicPr>
          <p:cNvPr id="3" name="Picture 2" descr="Low Angle View Of Clouds In Sky">
            <a:extLst>
              <a:ext uri="{FF2B5EF4-FFF2-40B4-BE49-F238E27FC236}">
                <a16:creationId xmlns:a16="http://schemas.microsoft.com/office/drawing/2014/main" xmlns="" id="{D21D11A3-140C-D1EC-2057-0F63836CFB10}"/>
              </a:ext>
            </a:extLst>
          </p:cNvPr>
          <p:cNvPicPr>
            <a:picLocks noChangeAspect="1"/>
          </p:cNvPicPr>
          <p:nvPr/>
        </p:nvPicPr>
        <p:blipFill rotWithShape="1">
          <a:blip r:embed="rId9"/>
          <a:srcRect l="14216" r="15453" b="-3"/>
          <a:stretch/>
        </p:blipFill>
        <p:spPr>
          <a:xfrm>
            <a:off x="7101840" y="10"/>
            <a:ext cx="5090160" cy="1883337"/>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3107781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7784"/>
            <a:ext cx="6268720" cy="1325563"/>
          </a:xfrm>
        </p:spPr>
        <p:txBody>
          <a:bodyPr/>
          <a:lstStyle/>
          <a:p>
            <a:pPr algn="ctr"/>
            <a:r>
              <a:rPr lang="en-US" dirty="0"/>
              <a:t>FIN Scan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7419068"/>
              </p:ext>
            </p:extLst>
          </p:nvPr>
        </p:nvGraphicFramePr>
        <p:xfrm>
          <a:off x="4866640" y="2021840"/>
          <a:ext cx="6847840" cy="4409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l="17155" r="21009"/>
          <a:stretch/>
        </p:blipFill>
        <p:spPr>
          <a:xfrm>
            <a:off x="812506" y="2021840"/>
            <a:ext cx="3403138" cy="4185920"/>
          </a:xfrm>
          <a:prstGeom prst="rect">
            <a:avLst/>
          </a:prstGeom>
        </p:spPr>
      </p:pic>
      <p:pic>
        <p:nvPicPr>
          <p:cNvPr id="3" name="Picture 2" descr="Low Angle View Of Clouds In Sky">
            <a:extLst>
              <a:ext uri="{FF2B5EF4-FFF2-40B4-BE49-F238E27FC236}">
                <a16:creationId xmlns:a16="http://schemas.microsoft.com/office/drawing/2014/main" xmlns="" id="{28C25EEA-A2FD-A905-2A5C-B1849AFE5892}"/>
              </a:ext>
            </a:extLst>
          </p:cNvPr>
          <p:cNvPicPr>
            <a:picLocks noChangeAspect="1"/>
          </p:cNvPicPr>
          <p:nvPr/>
        </p:nvPicPr>
        <p:blipFill rotWithShape="1">
          <a:blip r:embed="rId9"/>
          <a:srcRect l="14216" r="15453" b="-3"/>
          <a:stretch/>
        </p:blipFill>
        <p:spPr>
          <a:xfrm>
            <a:off x="7101840" y="10"/>
            <a:ext cx="5090160" cy="1883337"/>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292979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7785"/>
            <a:ext cx="6492240" cy="884936"/>
          </a:xfrm>
        </p:spPr>
        <p:txBody>
          <a:bodyPr/>
          <a:lstStyle/>
          <a:p>
            <a:pPr algn="ctr"/>
            <a:r>
              <a:rPr lang="en-US" dirty="0"/>
              <a:t>Fragmenting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2979974"/>
              </p:ext>
            </p:extLst>
          </p:nvPr>
        </p:nvGraphicFramePr>
        <p:xfrm>
          <a:off x="5816600" y="2128520"/>
          <a:ext cx="5562600" cy="4536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 y="2128520"/>
            <a:ext cx="4978400" cy="4267200"/>
          </a:xfrm>
          <a:prstGeom prst="rect">
            <a:avLst/>
          </a:prstGeom>
        </p:spPr>
      </p:pic>
      <p:pic>
        <p:nvPicPr>
          <p:cNvPr id="3" name="Picture 2" descr="Low Angle View Of Clouds In Sky">
            <a:extLst>
              <a:ext uri="{FF2B5EF4-FFF2-40B4-BE49-F238E27FC236}">
                <a16:creationId xmlns:a16="http://schemas.microsoft.com/office/drawing/2014/main" xmlns="" id="{3928266C-5EA7-7E54-04EC-32759ADA6519}"/>
              </a:ext>
            </a:extLst>
          </p:cNvPr>
          <p:cNvPicPr>
            <a:picLocks noChangeAspect="1"/>
          </p:cNvPicPr>
          <p:nvPr/>
        </p:nvPicPr>
        <p:blipFill rotWithShape="1">
          <a:blip r:embed="rId9"/>
          <a:srcRect l="14216" r="15453" b="-3"/>
          <a:stretch/>
        </p:blipFill>
        <p:spPr>
          <a:xfrm>
            <a:off x="7101840" y="10"/>
            <a:ext cx="5090160" cy="212851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714585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7785"/>
            <a:ext cx="6593840" cy="915416"/>
          </a:xfrm>
        </p:spPr>
        <p:txBody>
          <a:bodyPr/>
          <a:lstStyle/>
          <a:p>
            <a:pPr algn="ctr"/>
            <a:r>
              <a:rPr lang="en-US" dirty="0"/>
              <a:t>Banner Grabbing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4687778"/>
              </p:ext>
            </p:extLst>
          </p:nvPr>
        </p:nvGraphicFramePr>
        <p:xfrm>
          <a:off x="5953761" y="1899920"/>
          <a:ext cx="5638799" cy="4805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128" y="3281681"/>
            <a:ext cx="4865952" cy="3018536"/>
          </a:xfrm>
          <a:prstGeom prst="rect">
            <a:avLst/>
          </a:prstGeom>
        </p:spPr>
      </p:pic>
      <p:sp>
        <p:nvSpPr>
          <p:cNvPr id="6" name="Rectangle 5"/>
          <p:cNvSpPr/>
          <p:nvPr/>
        </p:nvSpPr>
        <p:spPr>
          <a:xfrm>
            <a:off x="854128" y="1793241"/>
            <a:ext cx="4937072" cy="1323439"/>
          </a:xfrm>
          <a:prstGeom prst="rect">
            <a:avLst/>
          </a:prstGeom>
        </p:spPr>
        <p:txBody>
          <a:bodyPr wrap="square">
            <a:spAutoFit/>
          </a:bodyPr>
          <a:lstStyle/>
          <a:p>
            <a:pPr algn="just"/>
            <a:r>
              <a:rPr lang="en-US" sz="2000" dirty="0"/>
              <a:t>Banner grabbing is an activity that is used to determine information about services that are being run on a remote computer. </a:t>
            </a:r>
          </a:p>
        </p:txBody>
      </p:sp>
      <p:pic>
        <p:nvPicPr>
          <p:cNvPr id="3" name="Picture 2" descr="Low Angle View Of Clouds In Sky">
            <a:extLst>
              <a:ext uri="{FF2B5EF4-FFF2-40B4-BE49-F238E27FC236}">
                <a16:creationId xmlns:a16="http://schemas.microsoft.com/office/drawing/2014/main" xmlns="" id="{C55ADC66-F17C-855B-66D6-0BAC4DA431E0}"/>
              </a:ext>
            </a:extLst>
          </p:cNvPr>
          <p:cNvPicPr>
            <a:picLocks noChangeAspect="1"/>
          </p:cNvPicPr>
          <p:nvPr/>
        </p:nvPicPr>
        <p:blipFill rotWithShape="1">
          <a:blip r:embed="rId9"/>
          <a:srcRect l="14216" r="15453" b="-3"/>
          <a:stretch/>
        </p:blipFill>
        <p:spPr>
          <a:xfrm>
            <a:off x="7101840" y="10"/>
            <a:ext cx="5090160" cy="207263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3510006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7784"/>
            <a:ext cx="6492240" cy="1325563"/>
          </a:xfrm>
        </p:spPr>
        <p:txBody>
          <a:bodyPr/>
          <a:lstStyle/>
          <a:p>
            <a:pPr algn="ctr"/>
            <a:r>
              <a:rPr lang="en-US" dirty="0"/>
              <a:t>Vulnerability Scanners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0090777"/>
              </p:ext>
            </p:extLst>
          </p:nvPr>
        </p:nvGraphicFramePr>
        <p:xfrm>
          <a:off x="5242561" y="2109149"/>
          <a:ext cx="6309359" cy="4163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909320" y="2318772"/>
            <a:ext cx="3916680" cy="2308324"/>
          </a:xfrm>
          <a:prstGeom prst="rect">
            <a:avLst/>
          </a:prstGeom>
        </p:spPr>
        <p:txBody>
          <a:bodyPr wrap="square">
            <a:spAutoFit/>
          </a:bodyPr>
          <a:lstStyle/>
          <a:p>
            <a:pPr algn="just"/>
            <a:r>
              <a:rPr lang="en-US" sz="2400" dirty="0"/>
              <a:t>These tools function by checking coding, ports, variables, banners, and many other potential problems areas looking for issues. </a:t>
            </a:r>
          </a:p>
        </p:txBody>
      </p:sp>
      <p:pic>
        <p:nvPicPr>
          <p:cNvPr id="3" name="Picture 2" descr="Low Angle View Of Clouds In Sky">
            <a:extLst>
              <a:ext uri="{FF2B5EF4-FFF2-40B4-BE49-F238E27FC236}">
                <a16:creationId xmlns:a16="http://schemas.microsoft.com/office/drawing/2014/main" xmlns="" id="{473668A6-39AB-86A5-AE6C-24A9C05FA596}"/>
              </a:ext>
            </a:extLst>
          </p:cNvPr>
          <p:cNvPicPr>
            <a:picLocks noChangeAspect="1"/>
          </p:cNvPicPr>
          <p:nvPr/>
        </p:nvPicPr>
        <p:blipFill rotWithShape="1">
          <a:blip r:embed="rId8"/>
          <a:srcRect l="14216" r="15453" b="-3"/>
          <a:stretch/>
        </p:blipFill>
        <p:spPr>
          <a:xfrm>
            <a:off x="7101840" y="10"/>
            <a:ext cx="5090160" cy="1883337"/>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80584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830" y="2337698"/>
            <a:ext cx="4343340" cy="3859741"/>
          </a:xfrm>
          <a:prstGeom prst="rect">
            <a:avLst/>
          </a:prstGeom>
        </p:spPr>
      </p:pic>
      <p:sp>
        <p:nvSpPr>
          <p:cNvPr id="2" name="Title 1"/>
          <p:cNvSpPr>
            <a:spLocks noGrp="1"/>
          </p:cNvSpPr>
          <p:nvPr>
            <p:ph type="title"/>
          </p:nvPr>
        </p:nvSpPr>
        <p:spPr>
          <a:xfrm>
            <a:off x="609600" y="557784"/>
            <a:ext cx="6421120" cy="1325563"/>
          </a:xfrm>
        </p:spPr>
        <p:txBody>
          <a:bodyPr>
            <a:normAutofit fontScale="90000"/>
          </a:bodyPr>
          <a:lstStyle/>
          <a:p>
            <a:pPr algn="ctr"/>
            <a:r>
              <a:rPr lang="en-US" dirty="0"/>
              <a:t>Providing Cover with Proxies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4474105"/>
              </p:ext>
            </p:extLst>
          </p:nvPr>
        </p:nvGraphicFramePr>
        <p:xfrm>
          <a:off x="5875050" y="1883347"/>
          <a:ext cx="5626070" cy="4527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descr="Low Angle View Of Clouds In Sky">
            <a:extLst>
              <a:ext uri="{FF2B5EF4-FFF2-40B4-BE49-F238E27FC236}">
                <a16:creationId xmlns:a16="http://schemas.microsoft.com/office/drawing/2014/main" xmlns="" id="{0BD453F9-1FEF-29FB-76C5-FAC52DCD93BC}"/>
              </a:ext>
            </a:extLst>
          </p:cNvPr>
          <p:cNvPicPr>
            <a:picLocks noChangeAspect="1"/>
          </p:cNvPicPr>
          <p:nvPr/>
        </p:nvPicPr>
        <p:blipFill rotWithShape="1">
          <a:blip r:embed="rId9"/>
          <a:srcRect l="14216" r="15453" b="-3"/>
          <a:stretch/>
        </p:blipFill>
        <p:spPr>
          <a:xfrm>
            <a:off x="7101840" y="-34190"/>
            <a:ext cx="5090160" cy="199507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36756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Scanning</a:t>
            </a:r>
          </a:p>
        </p:txBody>
      </p:sp>
      <p:sp>
        <p:nvSpPr>
          <p:cNvPr id="5" name="Rectangle 4"/>
          <p:cNvSpPr/>
          <p:nvPr/>
        </p:nvSpPr>
        <p:spPr>
          <a:xfrm>
            <a:off x="711201" y="2509520"/>
            <a:ext cx="8757920" cy="1384995"/>
          </a:xfrm>
          <a:prstGeom prst="rect">
            <a:avLst/>
          </a:prstGeom>
        </p:spPr>
        <p:txBody>
          <a:bodyPr wrap="square">
            <a:spAutoFit/>
          </a:bodyPr>
          <a:lstStyle/>
          <a:p>
            <a:pPr algn="just"/>
            <a:r>
              <a:rPr lang="en-US" sz="2800" dirty="0"/>
              <a:t>Each scan type is like a piece of a larger puzzle that can be assembled to gain a clearer view of the overall target. </a:t>
            </a:r>
          </a:p>
        </p:txBody>
      </p:sp>
      <p:sp>
        <p:nvSpPr>
          <p:cNvPr id="3" name="Content Placeholder 2"/>
          <p:cNvSpPr>
            <a:spLocks noGrp="1"/>
          </p:cNvSpPr>
          <p:nvPr>
            <p:ph idx="1"/>
          </p:nvPr>
        </p:nvSpPr>
        <p:spPr>
          <a:xfrm>
            <a:off x="1706880" y="4051876"/>
            <a:ext cx="7315200" cy="1848806"/>
          </a:xfrm>
        </p:spPr>
        <p:txBody>
          <a:bodyPr>
            <a:noAutofit/>
          </a:bodyPr>
          <a:lstStyle/>
          <a:p>
            <a:pPr lvl="0" rtl="0"/>
            <a:r>
              <a:rPr lang="en-US" sz="3200" dirty="0"/>
              <a:t>Ping sweep</a:t>
            </a:r>
          </a:p>
          <a:p>
            <a:pPr lvl="0" rtl="0"/>
            <a:r>
              <a:rPr lang="en-US" sz="3200" dirty="0"/>
              <a:t>Port scanning</a:t>
            </a:r>
          </a:p>
          <a:p>
            <a:pPr lvl="0" rtl="0"/>
            <a:r>
              <a:rPr lang="en-US" sz="3200" dirty="0"/>
              <a:t>Vulnerability scanning</a:t>
            </a:r>
          </a:p>
        </p:txBody>
      </p:sp>
      <p:pic>
        <p:nvPicPr>
          <p:cNvPr id="4" name="Picture 3" descr="Low Angle View Of Clouds In Sky">
            <a:extLst>
              <a:ext uri="{FF2B5EF4-FFF2-40B4-BE49-F238E27FC236}">
                <a16:creationId xmlns:a16="http://schemas.microsoft.com/office/drawing/2014/main" xmlns="" id="{BA67C240-D205-41F7-75FC-82CEFF131F5F}"/>
              </a:ext>
            </a:extLst>
          </p:cNvPr>
          <p:cNvPicPr>
            <a:picLocks noChangeAspect="1"/>
          </p:cNvPicPr>
          <p:nvPr/>
        </p:nvPicPr>
        <p:blipFill rotWithShape="1">
          <a:blip r:embed="rId3"/>
          <a:srcRect l="14216" r="15453" b="-3"/>
          <a:stretch/>
        </p:blipFill>
        <p:spPr>
          <a:xfrm>
            <a:off x="7101840" y="10"/>
            <a:ext cx="5090160" cy="250951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3971689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57784"/>
            <a:ext cx="5730240" cy="1325563"/>
          </a:xfrm>
        </p:spPr>
        <p:txBody>
          <a:bodyPr/>
          <a:lstStyle/>
          <a:p>
            <a:pPr algn="ctr"/>
            <a:r>
              <a:rPr lang="en-US" dirty="0"/>
              <a:t>Summary</a:t>
            </a:r>
          </a:p>
        </p:txBody>
      </p:sp>
      <p:sp>
        <p:nvSpPr>
          <p:cNvPr id="3" name="Content Placeholder 2"/>
          <p:cNvSpPr>
            <a:spLocks noGrp="1"/>
          </p:cNvSpPr>
          <p:nvPr>
            <p:ph idx="1"/>
          </p:nvPr>
        </p:nvSpPr>
        <p:spPr>
          <a:xfrm>
            <a:off x="1137920" y="2441121"/>
            <a:ext cx="10281920" cy="4090426"/>
          </a:xfrm>
        </p:spPr>
        <p:txBody>
          <a:bodyPr>
            <a:normAutofit/>
          </a:bodyPr>
          <a:lstStyle/>
          <a:p>
            <a:pPr algn="just"/>
            <a:r>
              <a:rPr lang="en-US" sz="2800" dirty="0"/>
              <a:t>Scanning requires a good understanding of networking technologies.</a:t>
            </a:r>
          </a:p>
          <a:p>
            <a:pPr algn="just"/>
            <a:r>
              <a:rPr lang="en-US" sz="2800" dirty="0"/>
              <a:t>Enumeration follows scanning.</a:t>
            </a:r>
          </a:p>
          <a:p>
            <a:pPr algn="just"/>
            <a:r>
              <a:rPr lang="en-US" sz="2800" dirty="0"/>
              <a:t>Enumeration seeks to reveal information from a system.</a:t>
            </a:r>
          </a:p>
          <a:p>
            <a:pPr algn="just"/>
            <a:r>
              <a:rPr lang="en-US" sz="2800" dirty="0"/>
              <a:t>Enumeration is an active measure.</a:t>
            </a:r>
          </a:p>
          <a:p>
            <a:pPr algn="just"/>
            <a:r>
              <a:rPr lang="en-US" sz="2800" dirty="0"/>
              <a:t>Information can include usernames, group information, printer data, and other data.</a:t>
            </a:r>
          </a:p>
        </p:txBody>
      </p:sp>
      <p:pic>
        <p:nvPicPr>
          <p:cNvPr id="4" name="Picture 3" descr="Low Angle View Of Clouds In Sky">
            <a:extLst>
              <a:ext uri="{FF2B5EF4-FFF2-40B4-BE49-F238E27FC236}">
                <a16:creationId xmlns:a16="http://schemas.microsoft.com/office/drawing/2014/main" xmlns="" id="{B9E9D978-92F1-519D-A5AE-011070C70A52}"/>
              </a:ext>
            </a:extLst>
          </p:cNvPr>
          <p:cNvPicPr>
            <a:picLocks noChangeAspect="1"/>
          </p:cNvPicPr>
          <p:nvPr/>
        </p:nvPicPr>
        <p:blipFill rotWithShape="1">
          <a:blip r:embed="rId3"/>
          <a:srcRect l="14216" r="15453" b="-3"/>
          <a:stretch/>
        </p:blipFill>
        <p:spPr>
          <a:xfrm>
            <a:off x="7101840" y="10"/>
            <a:ext cx="5090160" cy="250951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368897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440" y="714157"/>
            <a:ext cx="6786879" cy="1325563"/>
          </a:xfrm>
        </p:spPr>
        <p:txBody>
          <a:bodyPr>
            <a:normAutofit fontScale="90000"/>
          </a:bodyPr>
          <a:lstStyle/>
          <a:p>
            <a:pPr algn="ctr"/>
            <a:r>
              <a:rPr lang="en-US" dirty="0"/>
              <a:t>Getting Started with Scanning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9438591"/>
              </p:ext>
            </p:extLst>
          </p:nvPr>
        </p:nvGraphicFramePr>
        <p:xfrm>
          <a:off x="5171441" y="2441121"/>
          <a:ext cx="6786879" cy="4424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467361" y="2509520"/>
            <a:ext cx="4704080" cy="3970318"/>
          </a:xfrm>
          <a:prstGeom prst="rect">
            <a:avLst/>
          </a:prstGeom>
        </p:spPr>
        <p:txBody>
          <a:bodyPr wrap="square">
            <a:spAutoFit/>
          </a:bodyPr>
          <a:lstStyle/>
          <a:p>
            <a:pPr marL="457200" indent="-457200" algn="just">
              <a:buFont typeface="Arial" panose="020B0604020202020204" pitchFamily="34" charset="0"/>
              <a:buChar char="•"/>
            </a:pPr>
            <a:r>
              <a:rPr lang="en-US" sz="2800" dirty="0"/>
              <a:t>Network scanning is an intense and methodical process of uncovering the structure of the network and hosts on it.  </a:t>
            </a:r>
          </a:p>
          <a:p>
            <a:pPr marL="457200" indent="-457200" algn="just">
              <a:buFont typeface="Arial" panose="020B0604020202020204" pitchFamily="34" charset="0"/>
              <a:buChar char="•"/>
            </a:pPr>
            <a:r>
              <a:rPr lang="en-US" sz="2800" dirty="0"/>
              <a:t>The information gathered here can refine the enumeration process later. </a:t>
            </a:r>
          </a:p>
        </p:txBody>
      </p:sp>
      <p:pic>
        <p:nvPicPr>
          <p:cNvPr id="3" name="Picture 2" descr="Low Angle View Of Clouds In Sky">
            <a:extLst>
              <a:ext uri="{FF2B5EF4-FFF2-40B4-BE49-F238E27FC236}">
                <a16:creationId xmlns:a16="http://schemas.microsoft.com/office/drawing/2014/main" xmlns="" id="{B922969C-C14A-1E38-9920-4429ACBF2A35}"/>
              </a:ext>
            </a:extLst>
          </p:cNvPr>
          <p:cNvPicPr>
            <a:picLocks noChangeAspect="1"/>
          </p:cNvPicPr>
          <p:nvPr/>
        </p:nvPicPr>
        <p:blipFill rotWithShape="1">
          <a:blip r:embed="rId8"/>
          <a:srcRect l="14216" r="15453" b="-3"/>
          <a:stretch/>
        </p:blipFill>
        <p:spPr>
          <a:xfrm>
            <a:off x="7101840" y="10"/>
            <a:ext cx="5090160" cy="250951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394890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830" y="132080"/>
            <a:ext cx="5336569" cy="1016000"/>
          </a:xfrm>
        </p:spPr>
        <p:txBody>
          <a:bodyPr>
            <a:normAutofit/>
          </a:bodyPr>
          <a:lstStyle/>
          <a:p>
            <a:pPr algn="ctr"/>
            <a:r>
              <a:rPr lang="en-US" dirty="0"/>
              <a:t>Target Up or Down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4319891"/>
              </p:ext>
            </p:extLst>
          </p:nvPr>
        </p:nvGraphicFramePr>
        <p:xfrm>
          <a:off x="4204896" y="2133601"/>
          <a:ext cx="7641664" cy="2854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4784" y="1663804"/>
            <a:ext cx="3538416" cy="5000029"/>
          </a:xfrm>
          <a:prstGeom prst="rect">
            <a:avLst/>
          </a:prstGeom>
        </p:spPr>
      </p:pic>
      <p:sp>
        <p:nvSpPr>
          <p:cNvPr id="6" name="Rectangle 5"/>
          <p:cNvSpPr/>
          <p:nvPr/>
        </p:nvSpPr>
        <p:spPr>
          <a:xfrm>
            <a:off x="4156498" y="5129470"/>
            <a:ext cx="7763583" cy="1323439"/>
          </a:xfrm>
          <a:prstGeom prst="rect">
            <a:avLst/>
          </a:prstGeom>
        </p:spPr>
        <p:txBody>
          <a:bodyPr wrap="square">
            <a:spAutoFit/>
          </a:bodyPr>
          <a:lstStyle/>
          <a:p>
            <a:r>
              <a:rPr lang="en-US" sz="2000" dirty="0"/>
              <a:t>A quick way to check for live systems is to use the ping function to perform a ping sweep or ICMP scan. Pinging is the process of using the ping command to ascertain the status of a given system, specifically if it is responsive or not. </a:t>
            </a:r>
          </a:p>
        </p:txBody>
      </p:sp>
      <p:pic>
        <p:nvPicPr>
          <p:cNvPr id="3" name="Picture 2" descr="Low Angle View Of Clouds In Sky">
            <a:extLst>
              <a:ext uri="{FF2B5EF4-FFF2-40B4-BE49-F238E27FC236}">
                <a16:creationId xmlns:a16="http://schemas.microsoft.com/office/drawing/2014/main" xmlns="" id="{7D444AF6-F014-290D-E5C9-9CCB23AF9C39}"/>
              </a:ext>
            </a:extLst>
          </p:cNvPr>
          <p:cNvPicPr>
            <a:picLocks noChangeAspect="1"/>
          </p:cNvPicPr>
          <p:nvPr/>
        </p:nvPicPr>
        <p:blipFill rotWithShape="1">
          <a:blip r:embed="rId9"/>
          <a:srcRect l="14216" r="15453" b="-3"/>
          <a:stretch/>
        </p:blipFill>
        <p:spPr>
          <a:xfrm>
            <a:off x="7101840" y="10"/>
            <a:ext cx="5090160" cy="205231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313213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270" y="368281"/>
            <a:ext cx="5374640" cy="1325563"/>
          </a:xfrm>
        </p:spPr>
        <p:txBody>
          <a:bodyPr>
            <a:normAutofit fontScale="90000"/>
          </a:bodyPr>
          <a:lstStyle/>
          <a:p>
            <a:pPr algn="ctr"/>
            <a:r>
              <a:rPr lang="en-US" dirty="0"/>
              <a:t>What Does a Ping Look Like?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6587198"/>
              </p:ext>
            </p:extLst>
          </p:nvPr>
        </p:nvGraphicFramePr>
        <p:xfrm>
          <a:off x="6324600" y="2123440"/>
          <a:ext cx="5469320" cy="4156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989" y="1693844"/>
            <a:ext cx="5306411" cy="2570215"/>
          </a:xfrm>
          <a:prstGeom prst="rect">
            <a:avLst/>
          </a:prstGeom>
        </p:spPr>
      </p:pic>
      <p:sp>
        <p:nvSpPr>
          <p:cNvPr id="6" name="Rectangle 5"/>
          <p:cNvSpPr/>
          <p:nvPr/>
        </p:nvSpPr>
        <p:spPr>
          <a:xfrm>
            <a:off x="398080" y="4620126"/>
            <a:ext cx="5697920" cy="1938992"/>
          </a:xfrm>
          <a:prstGeom prst="rect">
            <a:avLst/>
          </a:prstGeom>
        </p:spPr>
        <p:txBody>
          <a:bodyPr wrap="square">
            <a:spAutoFit/>
          </a:bodyPr>
          <a:lstStyle/>
          <a:p>
            <a:pPr algn="just"/>
            <a:r>
              <a:rPr lang="en-US" sz="2000" dirty="0"/>
              <a:t>Ping is used diagnostically to ensure that the host computer the user is trying to reach is actually operating. Ping works by sending an Internet Control Message Protocol (ICMP) Echo Request to a specified interface on the network and waiting for a reply. </a:t>
            </a:r>
          </a:p>
        </p:txBody>
      </p:sp>
      <p:pic>
        <p:nvPicPr>
          <p:cNvPr id="3" name="Picture 2" descr="Low Angle View Of Clouds In Sky">
            <a:extLst>
              <a:ext uri="{FF2B5EF4-FFF2-40B4-BE49-F238E27FC236}">
                <a16:creationId xmlns:a16="http://schemas.microsoft.com/office/drawing/2014/main" xmlns="" id="{CA493CDF-7B01-48A8-41BD-B105CA49F972}"/>
              </a:ext>
            </a:extLst>
          </p:cNvPr>
          <p:cNvPicPr>
            <a:picLocks noChangeAspect="1"/>
          </p:cNvPicPr>
          <p:nvPr/>
        </p:nvPicPr>
        <p:blipFill rotWithShape="1">
          <a:blip r:embed="rId9"/>
          <a:srcRect l="14216" r="15453" b="-3"/>
          <a:stretch/>
        </p:blipFill>
        <p:spPr>
          <a:xfrm>
            <a:off x="7101840" y="10"/>
            <a:ext cx="5090160" cy="2031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8783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7784"/>
            <a:ext cx="6350000" cy="1325563"/>
          </a:xfrm>
        </p:spPr>
        <p:txBody>
          <a:bodyPr/>
          <a:lstStyle/>
          <a:p>
            <a:pPr algn="ctr"/>
            <a:r>
              <a:rPr lang="en-US" dirty="0"/>
              <a:t>Angry IP Scanner</a:t>
            </a:r>
          </a:p>
        </p:txBody>
      </p:sp>
      <p:sp>
        <p:nvSpPr>
          <p:cNvPr id="3" name="Content Placeholder 2"/>
          <p:cNvSpPr>
            <a:spLocks noGrp="1"/>
          </p:cNvSpPr>
          <p:nvPr>
            <p:ph idx="1"/>
          </p:nvPr>
        </p:nvSpPr>
        <p:spPr>
          <a:xfrm>
            <a:off x="762000" y="2330214"/>
            <a:ext cx="9103360" cy="4036534"/>
          </a:xfrm>
        </p:spPr>
        <p:txBody>
          <a:bodyPr>
            <a:normAutofit/>
          </a:bodyPr>
          <a:lstStyle/>
          <a:p>
            <a:pPr marL="457200" lvl="0" indent="-457200" algn="just" rtl="0">
              <a:buFont typeface="Arial" panose="020B0604020202020204" pitchFamily="34" charset="0"/>
              <a:buChar char="•"/>
            </a:pPr>
            <a:r>
              <a:rPr lang="en-US" sz="2800" dirty="0"/>
              <a:t>Common scanner used to perform ping scans</a:t>
            </a:r>
          </a:p>
          <a:p>
            <a:pPr marL="457200" lvl="0" indent="-457200" algn="just" rtl="0">
              <a:buFont typeface="Arial" panose="020B0604020202020204" pitchFamily="34" charset="0"/>
              <a:buChar char="•"/>
            </a:pPr>
            <a:r>
              <a:rPr lang="en-US" sz="2800" dirty="0"/>
              <a:t>Can scan a range of IP addresses and their ports</a:t>
            </a:r>
          </a:p>
          <a:p>
            <a:pPr marL="457200" lvl="0" indent="-457200" algn="just" rtl="0">
              <a:buFont typeface="Arial" panose="020B0604020202020204" pitchFamily="34" charset="0"/>
              <a:buChar char="•"/>
            </a:pPr>
            <a:r>
              <a:rPr lang="en-US" sz="2800" dirty="0"/>
              <a:t>Pings each address to determine whether it’s alive</a:t>
            </a:r>
          </a:p>
          <a:p>
            <a:pPr marL="457200" lvl="0" indent="-457200" algn="just" rtl="0">
              <a:buFont typeface="Arial" panose="020B0604020202020204" pitchFamily="34" charset="0"/>
              <a:buChar char="•"/>
            </a:pPr>
            <a:r>
              <a:rPr lang="en-US" sz="2800" dirty="0"/>
              <a:t>Can scan a range of IP addresses extremely fast</a:t>
            </a:r>
          </a:p>
          <a:p>
            <a:pPr marL="457200" lvl="0" indent="-457200" algn="just" rtl="0">
              <a:buFont typeface="Arial" panose="020B0604020202020204" pitchFamily="34" charset="0"/>
              <a:buChar char="•"/>
            </a:pPr>
            <a:r>
              <a:rPr lang="en-US" sz="2800" dirty="0"/>
              <a:t>Can save results to a file for later use</a:t>
            </a:r>
          </a:p>
        </p:txBody>
      </p:sp>
      <p:pic>
        <p:nvPicPr>
          <p:cNvPr id="4" name="Picture 3" descr="Low Angle View Of Clouds In Sky">
            <a:extLst>
              <a:ext uri="{FF2B5EF4-FFF2-40B4-BE49-F238E27FC236}">
                <a16:creationId xmlns:a16="http://schemas.microsoft.com/office/drawing/2014/main" xmlns="" id="{8E37134E-34C1-FE77-06C1-E7AC3CB0E24F}"/>
              </a:ext>
            </a:extLst>
          </p:cNvPr>
          <p:cNvPicPr>
            <a:picLocks noChangeAspect="1"/>
          </p:cNvPicPr>
          <p:nvPr/>
        </p:nvPicPr>
        <p:blipFill rotWithShape="1">
          <a:blip r:embed="rId3"/>
          <a:srcRect l="14216" r="15453" b="-3"/>
          <a:stretch/>
        </p:blipFill>
        <p:spPr>
          <a:xfrm>
            <a:off x="7101840" y="10"/>
            <a:ext cx="5090160" cy="250951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55954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2817"/>
            <a:ext cx="5486400" cy="1142304"/>
          </a:xfrm>
        </p:spPr>
        <p:txBody>
          <a:bodyPr/>
          <a:lstStyle/>
          <a:p>
            <a:r>
              <a:rPr lang="en-US" dirty="0"/>
              <a:t>Introducing NMAP</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77129221"/>
              </p:ext>
            </p:extLst>
          </p:nvPr>
        </p:nvGraphicFramePr>
        <p:xfrm>
          <a:off x="6724814" y="2122310"/>
          <a:ext cx="5090160" cy="4436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536268" y="1772792"/>
            <a:ext cx="5811520" cy="1569660"/>
          </a:xfrm>
          <a:prstGeom prst="rect">
            <a:avLst/>
          </a:prstGeom>
        </p:spPr>
        <p:txBody>
          <a:bodyPr wrap="square">
            <a:spAutoFit/>
          </a:bodyPr>
          <a:lstStyle/>
          <a:p>
            <a:pPr algn="just"/>
            <a:r>
              <a:rPr lang="en-US" sz="2400" dirty="0"/>
              <a:t>The utility is used for everything from performing network inventory to security auditing as well as monitoring systems. </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5159" y="3336864"/>
            <a:ext cx="5960402" cy="3068320"/>
          </a:xfrm>
          <a:prstGeom prst="rect">
            <a:avLst/>
          </a:prstGeom>
        </p:spPr>
      </p:pic>
      <p:pic>
        <p:nvPicPr>
          <p:cNvPr id="3" name="Picture 2" descr="Low Angle View Of Clouds In Sky">
            <a:extLst>
              <a:ext uri="{FF2B5EF4-FFF2-40B4-BE49-F238E27FC236}">
                <a16:creationId xmlns:a16="http://schemas.microsoft.com/office/drawing/2014/main" xmlns="" id="{057C6272-1830-E8AA-E732-90B460B3736B}"/>
              </a:ext>
            </a:extLst>
          </p:cNvPr>
          <p:cNvPicPr>
            <a:picLocks noChangeAspect="1"/>
          </p:cNvPicPr>
          <p:nvPr/>
        </p:nvPicPr>
        <p:blipFill rotWithShape="1">
          <a:blip r:embed="rId9"/>
          <a:srcRect l="14216" r="15453" b="-3"/>
          <a:stretch/>
        </p:blipFill>
        <p:spPr>
          <a:xfrm>
            <a:off x="7101840" y="10"/>
            <a:ext cx="5090160" cy="212230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57183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6648" r="20630" b="9148"/>
          <a:stretch/>
        </p:blipFill>
        <p:spPr>
          <a:xfrm>
            <a:off x="913560" y="1313082"/>
            <a:ext cx="5182440" cy="2680784"/>
          </a:xfrm>
          <a:prstGeom prst="rect">
            <a:avLst/>
          </a:prstGeom>
        </p:spPr>
      </p:pic>
      <p:sp>
        <p:nvSpPr>
          <p:cNvPr id="2" name="Title 1"/>
          <p:cNvSpPr>
            <a:spLocks noGrp="1"/>
          </p:cNvSpPr>
          <p:nvPr>
            <p:ph type="title"/>
          </p:nvPr>
        </p:nvSpPr>
        <p:spPr>
          <a:xfrm>
            <a:off x="762001" y="228600"/>
            <a:ext cx="5862319" cy="685800"/>
          </a:xfrm>
        </p:spPr>
        <p:txBody>
          <a:bodyPr>
            <a:normAutofit fontScale="90000"/>
          </a:bodyPr>
          <a:lstStyle/>
          <a:p>
            <a:r>
              <a:rPr lang="en-US" dirty="0"/>
              <a:t>What Is a Port Scan?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434124"/>
              </p:ext>
            </p:extLst>
          </p:nvPr>
        </p:nvGraphicFramePr>
        <p:xfrm>
          <a:off x="6438988" y="2245360"/>
          <a:ext cx="5417732" cy="43840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p:cNvSpPr/>
          <p:nvPr/>
        </p:nvSpPr>
        <p:spPr>
          <a:xfrm>
            <a:off x="762001" y="3993866"/>
            <a:ext cx="5333999" cy="2308324"/>
          </a:xfrm>
          <a:prstGeom prst="rect">
            <a:avLst/>
          </a:prstGeom>
        </p:spPr>
        <p:txBody>
          <a:bodyPr wrap="square">
            <a:spAutoFit/>
          </a:bodyPr>
          <a:lstStyle/>
          <a:p>
            <a:pPr algn="just"/>
            <a:r>
              <a:rPr lang="en-US" sz="2400" dirty="0"/>
              <a:t>Port scanning has legitimate uses in managing networks, but port scanning also can be malicious in nature if someone is looking for a weakened access point to break into your computer.</a:t>
            </a:r>
          </a:p>
        </p:txBody>
      </p:sp>
      <p:pic>
        <p:nvPicPr>
          <p:cNvPr id="3" name="Picture 2" descr="Low Angle View Of Clouds In Sky">
            <a:extLst>
              <a:ext uri="{FF2B5EF4-FFF2-40B4-BE49-F238E27FC236}">
                <a16:creationId xmlns:a16="http://schemas.microsoft.com/office/drawing/2014/main" xmlns="" id="{944C988C-E9DF-5D34-C28F-2FB13D0BBF46}"/>
              </a:ext>
            </a:extLst>
          </p:cNvPr>
          <p:cNvPicPr>
            <a:picLocks noChangeAspect="1"/>
          </p:cNvPicPr>
          <p:nvPr/>
        </p:nvPicPr>
        <p:blipFill rotWithShape="1">
          <a:blip r:embed="rId9"/>
          <a:srcRect l="14216" r="15453" b="-3"/>
          <a:stretch/>
        </p:blipFill>
        <p:spPr>
          <a:xfrm>
            <a:off x="7101840" y="10"/>
            <a:ext cx="5090160" cy="196087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53466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451326"/>
            <a:ext cx="6055360" cy="912813"/>
          </a:xfrm>
        </p:spPr>
        <p:txBody>
          <a:bodyPr>
            <a:normAutofit fontScale="90000"/>
          </a:bodyPr>
          <a:lstStyle/>
          <a:p>
            <a:pPr algn="ctr"/>
            <a:r>
              <a:rPr lang="en-US" sz="3600" dirty="0"/>
              <a:t>TCP and the Three-Way Handshake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3722545"/>
              </p:ext>
            </p:extLst>
          </p:nvPr>
        </p:nvGraphicFramePr>
        <p:xfrm>
          <a:off x="5410020" y="1879600"/>
          <a:ext cx="6426379" cy="482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3600" y="4217432"/>
            <a:ext cx="3992880" cy="2224008"/>
          </a:xfrm>
          <a:prstGeom prst="rect">
            <a:avLst/>
          </a:prstGeom>
        </p:spPr>
      </p:pic>
      <p:sp>
        <p:nvSpPr>
          <p:cNvPr id="6" name="Rectangle 5"/>
          <p:cNvSpPr/>
          <p:nvPr/>
        </p:nvSpPr>
        <p:spPr>
          <a:xfrm>
            <a:off x="703433" y="1539776"/>
            <a:ext cx="4386728" cy="2677656"/>
          </a:xfrm>
          <a:prstGeom prst="rect">
            <a:avLst/>
          </a:prstGeom>
        </p:spPr>
        <p:txBody>
          <a:bodyPr wrap="square">
            <a:spAutoFit/>
          </a:bodyPr>
          <a:lstStyle/>
          <a:p>
            <a:pPr algn="just"/>
            <a:r>
              <a:rPr lang="en-US" sz="2400" dirty="0"/>
              <a:t>TCP establishes connections and then verifies that each and every packet makes it to their destination in the right order.  To accomplish this, TCP uses the three-way handshake.</a:t>
            </a:r>
          </a:p>
        </p:txBody>
      </p:sp>
      <p:pic>
        <p:nvPicPr>
          <p:cNvPr id="3" name="Picture 2" descr="Low Angle View Of Clouds In Sky">
            <a:extLst>
              <a:ext uri="{FF2B5EF4-FFF2-40B4-BE49-F238E27FC236}">
                <a16:creationId xmlns:a16="http://schemas.microsoft.com/office/drawing/2014/main" xmlns="" id="{D221A39D-3367-63D1-E110-0D0940E21203}"/>
              </a:ext>
            </a:extLst>
          </p:cNvPr>
          <p:cNvPicPr>
            <a:picLocks noChangeAspect="1"/>
          </p:cNvPicPr>
          <p:nvPr/>
        </p:nvPicPr>
        <p:blipFill rotWithShape="1">
          <a:blip r:embed="rId9"/>
          <a:srcRect l="14216" r="15453" b="-3"/>
          <a:stretch/>
        </p:blipFill>
        <p:spPr>
          <a:xfrm>
            <a:off x="7101840" y="10"/>
            <a:ext cx="5090160" cy="18795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3528625281"/>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243241"/>
      </a:dk2>
      <a:lt2>
        <a:srgbClr val="E2E5E8"/>
      </a:lt2>
      <a:accent1>
        <a:srgbClr val="BB9B82"/>
      </a:accent1>
      <a:accent2>
        <a:srgbClr val="BA807F"/>
      </a:accent2>
      <a:accent3>
        <a:srgbClr val="C594A7"/>
      </a:accent3>
      <a:accent4>
        <a:srgbClr val="BA7FAE"/>
      </a:accent4>
      <a:accent5>
        <a:srgbClr val="BB95C5"/>
      </a:accent5>
      <a:accent6>
        <a:srgbClr val="947FBA"/>
      </a:accent6>
      <a:hlink>
        <a:srgbClr val="5C85A7"/>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1062</Words>
  <Application>Microsoft Office PowerPoint</Application>
  <PresentationFormat>Custom</PresentationFormat>
  <Paragraphs>145</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SplashVTI</vt:lpstr>
      <vt:lpstr>Scanning System and Networks</vt:lpstr>
      <vt:lpstr>The Role of Scanning</vt:lpstr>
      <vt:lpstr>Getting Started with Scanning</vt:lpstr>
      <vt:lpstr>Target Up or Down</vt:lpstr>
      <vt:lpstr>What Does a Ping Look Like?</vt:lpstr>
      <vt:lpstr>Angry IP Scanner</vt:lpstr>
      <vt:lpstr>Introducing NMAP</vt:lpstr>
      <vt:lpstr>What Is a Port Scan?</vt:lpstr>
      <vt:lpstr>TCP and the Three-Way Handshake</vt:lpstr>
      <vt:lpstr>User Datagram Protocol (UDP)</vt:lpstr>
      <vt:lpstr>TCP Flags</vt:lpstr>
      <vt:lpstr>TCP Full Connect Scan</vt:lpstr>
      <vt:lpstr>Half Open Scans</vt:lpstr>
      <vt:lpstr>XMAS Scan</vt:lpstr>
      <vt:lpstr>FIN Scan</vt:lpstr>
      <vt:lpstr>Fragmenting </vt:lpstr>
      <vt:lpstr>Banner Grabbing</vt:lpstr>
      <vt:lpstr>Vulnerability Scanners</vt:lpstr>
      <vt:lpstr>Providing Cover with Proxies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Anuradha Devaraj</dc:creator>
  <cp:lastModifiedBy>Admin</cp:lastModifiedBy>
  <cp:revision>35</cp:revision>
  <dcterms:created xsi:type="dcterms:W3CDTF">2024-07-09T11:01:40Z</dcterms:created>
  <dcterms:modified xsi:type="dcterms:W3CDTF">2024-07-31T10:19:20Z</dcterms:modified>
</cp:coreProperties>
</file>