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sldIdLst>
    <p:sldId id="259" r:id="rId3"/>
    <p:sldId id="264" r:id="rId4"/>
    <p:sldId id="263" r:id="rId5"/>
    <p:sldId id="266" r:id="rId6"/>
    <p:sldId id="261" r:id="rId7"/>
    <p:sldId id="262" r:id="rId8"/>
    <p:sldId id="267" r:id="rId9"/>
    <p:sldId id="268" r:id="rId10"/>
    <p:sldId id="271" r:id="rId11"/>
    <p:sldId id="270" r:id="rId12"/>
    <p:sldId id="269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0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8AF6C-FB4D-43C3-BC5C-2FD19C87E63B}" type="doc">
      <dgm:prSet loTypeId="urn:microsoft.com/office/officeart/2005/8/layout/lProcess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8C3DAB8-D67F-491F-829A-FFEB4AC775F1}">
      <dgm:prSet phldrT="[Text]" custT="1"/>
      <dgm:spPr/>
      <dgm:t>
        <a:bodyPr/>
        <a:lstStyle/>
        <a:p>
          <a:r>
            <a:rPr lang="en-US" sz="2400" dirty="0"/>
            <a:t>Physical Aspects</a:t>
          </a:r>
        </a:p>
      </dgm:t>
    </dgm:pt>
    <dgm:pt modelId="{DA50EAE9-FA46-4D2C-9757-147F2A601DA7}" type="parTrans" cxnId="{F77ACD94-8EFD-4FBC-8006-2F99DB85C53F}">
      <dgm:prSet/>
      <dgm:spPr/>
      <dgm:t>
        <a:bodyPr/>
        <a:lstStyle/>
        <a:p>
          <a:endParaRPr lang="en-US"/>
        </a:p>
      </dgm:t>
    </dgm:pt>
    <dgm:pt modelId="{28DFD287-0CE4-46E0-A918-DA9650DC0E3F}" type="sibTrans" cxnId="{F77ACD94-8EFD-4FBC-8006-2F99DB85C53F}">
      <dgm:prSet/>
      <dgm:spPr/>
      <dgm:t>
        <a:bodyPr/>
        <a:lstStyle/>
        <a:p>
          <a:endParaRPr lang="en-US"/>
        </a:p>
      </dgm:t>
    </dgm:pt>
    <dgm:pt modelId="{7F5FCEEF-38ED-4551-91F4-B1D51ED7A62F}">
      <dgm:prSet phldrT="[Text]" custT="1"/>
      <dgm:spPr/>
      <dgm:t>
        <a:bodyPr/>
        <a:lstStyle/>
        <a:p>
          <a:r>
            <a:rPr lang="en-US" sz="2000" dirty="0"/>
            <a:t>In the workplace </a:t>
          </a:r>
        </a:p>
      </dgm:t>
    </dgm:pt>
    <dgm:pt modelId="{5B7C6FA9-2A35-432D-A3DB-E42FAB1E6F22}" type="parTrans" cxnId="{148774E4-A6EF-415E-BC56-BDED9A654118}">
      <dgm:prSet/>
      <dgm:spPr/>
      <dgm:t>
        <a:bodyPr/>
        <a:lstStyle/>
        <a:p>
          <a:endParaRPr lang="en-US"/>
        </a:p>
      </dgm:t>
    </dgm:pt>
    <dgm:pt modelId="{2F51DDCD-9173-4BCB-B875-5C447B1579C8}" type="sibTrans" cxnId="{148774E4-A6EF-415E-BC56-BDED9A654118}">
      <dgm:prSet/>
      <dgm:spPr/>
      <dgm:t>
        <a:bodyPr/>
        <a:lstStyle/>
        <a:p>
          <a:endParaRPr lang="en-US"/>
        </a:p>
      </dgm:t>
    </dgm:pt>
    <dgm:pt modelId="{63A6D4B1-0837-440B-BA17-6BD4C502E523}">
      <dgm:prSet phldrT="[Text]" custT="1"/>
      <dgm:spPr/>
      <dgm:t>
        <a:bodyPr/>
        <a:lstStyle/>
        <a:p>
          <a:r>
            <a:rPr lang="en-US" sz="2400" dirty="0"/>
            <a:t>Psychological Aspect</a:t>
          </a:r>
        </a:p>
      </dgm:t>
    </dgm:pt>
    <dgm:pt modelId="{DC4BD9A7-96E5-4334-AF81-B8E01D65703E}" type="parTrans" cxnId="{A02E2F38-7905-4680-82A6-B7615E04B008}">
      <dgm:prSet/>
      <dgm:spPr/>
      <dgm:t>
        <a:bodyPr/>
        <a:lstStyle/>
        <a:p>
          <a:endParaRPr lang="en-US"/>
        </a:p>
      </dgm:t>
    </dgm:pt>
    <dgm:pt modelId="{33621699-DC3D-4AC7-9D19-E55C3B10A85F}" type="sibTrans" cxnId="{A02E2F38-7905-4680-82A6-B7615E04B008}">
      <dgm:prSet/>
      <dgm:spPr/>
      <dgm:t>
        <a:bodyPr/>
        <a:lstStyle/>
        <a:p>
          <a:endParaRPr lang="en-US"/>
        </a:p>
      </dgm:t>
    </dgm:pt>
    <dgm:pt modelId="{4144F98D-B4E4-4F20-87BF-F51E9C761C72}">
      <dgm:prSet phldrT="[Text]" custT="1"/>
      <dgm:spPr/>
      <dgm:t>
        <a:bodyPr/>
        <a:lstStyle/>
        <a:p>
          <a:r>
            <a:rPr lang="en-US" sz="2000" dirty="0"/>
            <a:t>Persuasion</a:t>
          </a:r>
        </a:p>
      </dgm:t>
    </dgm:pt>
    <dgm:pt modelId="{D89AA10F-8CEC-4212-82E9-C22983556FB1}" type="parTrans" cxnId="{12B03AB3-A1ED-44CF-91DE-E1477B428C98}">
      <dgm:prSet/>
      <dgm:spPr/>
      <dgm:t>
        <a:bodyPr/>
        <a:lstStyle/>
        <a:p>
          <a:endParaRPr lang="en-US"/>
        </a:p>
      </dgm:t>
    </dgm:pt>
    <dgm:pt modelId="{533E2E09-83E0-4292-8737-824ABB585024}" type="sibTrans" cxnId="{12B03AB3-A1ED-44CF-91DE-E1477B428C98}">
      <dgm:prSet/>
      <dgm:spPr/>
      <dgm:t>
        <a:bodyPr/>
        <a:lstStyle/>
        <a:p>
          <a:endParaRPr lang="en-US"/>
        </a:p>
      </dgm:t>
    </dgm:pt>
    <dgm:pt modelId="{633E576C-9F31-4CA8-B4DF-9DF0F6B93062}">
      <dgm:prSet custT="1"/>
      <dgm:spPr/>
      <dgm:t>
        <a:bodyPr/>
        <a:lstStyle/>
        <a:p>
          <a:r>
            <a:rPr lang="en-US" sz="2000" dirty="0"/>
            <a:t>Impersonation</a:t>
          </a:r>
        </a:p>
      </dgm:t>
    </dgm:pt>
    <dgm:pt modelId="{26A23456-3351-4475-B60B-6169F2D34FAC}" type="parTrans" cxnId="{0655B96C-DBEA-4FC5-960E-68DABD1F9790}">
      <dgm:prSet/>
      <dgm:spPr/>
      <dgm:t>
        <a:bodyPr/>
        <a:lstStyle/>
        <a:p>
          <a:endParaRPr lang="en-US"/>
        </a:p>
      </dgm:t>
    </dgm:pt>
    <dgm:pt modelId="{93C7765C-842C-4A18-8113-8EA9C62B7457}" type="sibTrans" cxnId="{0655B96C-DBEA-4FC5-960E-68DABD1F9790}">
      <dgm:prSet/>
      <dgm:spPr/>
      <dgm:t>
        <a:bodyPr/>
        <a:lstStyle/>
        <a:p>
          <a:endParaRPr lang="en-US"/>
        </a:p>
      </dgm:t>
    </dgm:pt>
    <dgm:pt modelId="{BB10E7D8-09A1-4309-B6B7-74BE77387E82}">
      <dgm:prSet custT="1"/>
      <dgm:spPr/>
      <dgm:t>
        <a:bodyPr/>
        <a:lstStyle/>
        <a:p>
          <a:r>
            <a:rPr lang="en-US" sz="2000" dirty="0"/>
            <a:t>Friendliness </a:t>
          </a:r>
        </a:p>
      </dgm:t>
    </dgm:pt>
    <dgm:pt modelId="{D85BA745-F508-4727-8C67-A5AA98EFC547}" type="parTrans" cxnId="{247B7730-57E8-4F45-899C-8C3CE519FE77}">
      <dgm:prSet/>
      <dgm:spPr/>
      <dgm:t>
        <a:bodyPr/>
        <a:lstStyle/>
        <a:p>
          <a:endParaRPr lang="en-US"/>
        </a:p>
      </dgm:t>
    </dgm:pt>
    <dgm:pt modelId="{000025F7-A2FF-45F9-8EFF-30F23BF117E0}" type="sibTrans" cxnId="{247B7730-57E8-4F45-899C-8C3CE519FE77}">
      <dgm:prSet/>
      <dgm:spPr/>
      <dgm:t>
        <a:bodyPr/>
        <a:lstStyle/>
        <a:p>
          <a:endParaRPr lang="en-US"/>
        </a:p>
      </dgm:t>
    </dgm:pt>
    <dgm:pt modelId="{0D096C00-C5CE-4DA3-9260-F55086E70392}">
      <dgm:prSet custT="1"/>
      <dgm:spPr/>
      <dgm:t>
        <a:bodyPr/>
        <a:lstStyle/>
        <a:p>
          <a:r>
            <a:rPr lang="en-US" sz="2000" dirty="0"/>
            <a:t>Over the phone </a:t>
          </a:r>
        </a:p>
      </dgm:t>
    </dgm:pt>
    <dgm:pt modelId="{FEF037DF-22F8-444C-8EF0-6676BE353AF1}" type="parTrans" cxnId="{8068FE42-42C2-422A-99B9-C4C066FD5160}">
      <dgm:prSet/>
      <dgm:spPr/>
      <dgm:t>
        <a:bodyPr/>
        <a:lstStyle/>
        <a:p>
          <a:endParaRPr lang="en-US"/>
        </a:p>
      </dgm:t>
    </dgm:pt>
    <dgm:pt modelId="{05FDA2FC-C7B7-4843-AFC2-8BFC2C494D12}" type="sibTrans" cxnId="{8068FE42-42C2-422A-99B9-C4C066FD5160}">
      <dgm:prSet/>
      <dgm:spPr/>
      <dgm:t>
        <a:bodyPr/>
        <a:lstStyle/>
        <a:p>
          <a:endParaRPr lang="en-US"/>
        </a:p>
      </dgm:t>
    </dgm:pt>
    <dgm:pt modelId="{25BFCCAB-2D86-4791-9925-B4B21D0E1B69}">
      <dgm:prSet custT="1"/>
      <dgm:spPr/>
      <dgm:t>
        <a:bodyPr/>
        <a:lstStyle/>
        <a:p>
          <a:r>
            <a:rPr lang="en-US" sz="2000" dirty="0"/>
            <a:t>Trash Area</a:t>
          </a:r>
        </a:p>
      </dgm:t>
    </dgm:pt>
    <dgm:pt modelId="{F6B1A9A7-4422-474E-BF34-4D57CB046BA9}" type="parTrans" cxnId="{A2D61EDB-2DD7-4F84-A78A-C8F7D053266C}">
      <dgm:prSet/>
      <dgm:spPr/>
      <dgm:t>
        <a:bodyPr/>
        <a:lstStyle/>
        <a:p>
          <a:endParaRPr lang="en-US"/>
        </a:p>
      </dgm:t>
    </dgm:pt>
    <dgm:pt modelId="{BC662247-38E1-4443-BF99-54247A5888D4}" type="sibTrans" cxnId="{A2D61EDB-2DD7-4F84-A78A-C8F7D053266C}">
      <dgm:prSet/>
      <dgm:spPr/>
      <dgm:t>
        <a:bodyPr/>
        <a:lstStyle/>
        <a:p>
          <a:endParaRPr lang="en-US"/>
        </a:p>
      </dgm:t>
    </dgm:pt>
    <dgm:pt modelId="{EC2211EB-7BB4-47F1-BB24-9BD3E2413026}">
      <dgm:prSet custT="1"/>
      <dgm:spPr/>
      <dgm:t>
        <a:bodyPr/>
        <a:lstStyle/>
        <a:p>
          <a:r>
            <a:rPr lang="en-US" sz="2000"/>
            <a:t>On-line Portals</a:t>
          </a:r>
          <a:endParaRPr lang="en-US" sz="2000" dirty="0"/>
        </a:p>
      </dgm:t>
    </dgm:pt>
    <dgm:pt modelId="{634FFB84-FB02-4BB5-A670-5B884C8E7137}" type="parTrans" cxnId="{F9130FBC-EED2-4AC0-85E2-7EF13794F1CF}">
      <dgm:prSet/>
      <dgm:spPr/>
      <dgm:t>
        <a:bodyPr/>
        <a:lstStyle/>
        <a:p>
          <a:endParaRPr lang="en-US"/>
        </a:p>
      </dgm:t>
    </dgm:pt>
    <dgm:pt modelId="{B428E42E-CB9C-48F3-82ED-B121720B49F0}" type="sibTrans" cxnId="{F9130FBC-EED2-4AC0-85E2-7EF13794F1CF}">
      <dgm:prSet/>
      <dgm:spPr/>
      <dgm:t>
        <a:bodyPr/>
        <a:lstStyle/>
        <a:p>
          <a:endParaRPr lang="en-US"/>
        </a:p>
      </dgm:t>
    </dgm:pt>
    <dgm:pt modelId="{99E9CA2B-DEA7-4F32-A03A-D5C708CA9A23}">
      <dgm:prSet custT="1"/>
      <dgm:spPr/>
      <dgm:t>
        <a:bodyPr/>
        <a:lstStyle/>
        <a:p>
          <a:r>
            <a:rPr lang="en-US" sz="2000" dirty="0"/>
            <a:t>Out of Office</a:t>
          </a:r>
        </a:p>
      </dgm:t>
    </dgm:pt>
    <dgm:pt modelId="{4DA8FB06-7E32-4265-A3A0-6EB13228422C}" type="parTrans" cxnId="{04D66998-1529-45F1-987E-FA2F39EB7349}">
      <dgm:prSet/>
      <dgm:spPr/>
      <dgm:t>
        <a:bodyPr/>
        <a:lstStyle/>
        <a:p>
          <a:endParaRPr lang="en-US"/>
        </a:p>
      </dgm:t>
    </dgm:pt>
    <dgm:pt modelId="{A31BD1A9-D870-4B65-8461-10D1DEF88482}" type="sibTrans" cxnId="{04D66998-1529-45F1-987E-FA2F39EB7349}">
      <dgm:prSet/>
      <dgm:spPr/>
      <dgm:t>
        <a:bodyPr/>
        <a:lstStyle/>
        <a:p>
          <a:endParaRPr lang="en-US"/>
        </a:p>
      </dgm:t>
    </dgm:pt>
    <dgm:pt modelId="{CAF338B7-9560-485C-8367-23DF65D35A76}" type="pres">
      <dgm:prSet presAssocID="{3498AF6C-FB4D-43C3-BC5C-2FD19C87E63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EE7B400-6C20-4A16-8A5C-6072A7DF383D}" type="pres">
      <dgm:prSet presAssocID="{B8C3DAB8-D67F-491F-829A-FFEB4AC775F1}" presName="compNode" presStyleCnt="0"/>
      <dgm:spPr/>
    </dgm:pt>
    <dgm:pt modelId="{F8D7E0CC-EA25-4301-AFDF-BA2E9E5046CD}" type="pres">
      <dgm:prSet presAssocID="{B8C3DAB8-D67F-491F-829A-FFEB4AC775F1}" presName="aNode" presStyleLbl="bgShp" presStyleIdx="0" presStyleCnt="2"/>
      <dgm:spPr/>
      <dgm:t>
        <a:bodyPr/>
        <a:lstStyle/>
        <a:p>
          <a:endParaRPr lang="en-IN"/>
        </a:p>
      </dgm:t>
    </dgm:pt>
    <dgm:pt modelId="{062ABE1D-0163-4C7F-A916-8876E05B30D9}" type="pres">
      <dgm:prSet presAssocID="{B8C3DAB8-D67F-491F-829A-FFEB4AC775F1}" presName="textNode" presStyleLbl="bgShp" presStyleIdx="0" presStyleCnt="2"/>
      <dgm:spPr/>
      <dgm:t>
        <a:bodyPr/>
        <a:lstStyle/>
        <a:p>
          <a:endParaRPr lang="en-IN"/>
        </a:p>
      </dgm:t>
    </dgm:pt>
    <dgm:pt modelId="{FDA0233C-4FF9-4A1F-8D77-C6E35D54F15D}" type="pres">
      <dgm:prSet presAssocID="{B8C3DAB8-D67F-491F-829A-FFEB4AC775F1}" presName="compChildNode" presStyleCnt="0"/>
      <dgm:spPr/>
    </dgm:pt>
    <dgm:pt modelId="{73A3269C-F80E-4A06-A141-3F2EB57A6408}" type="pres">
      <dgm:prSet presAssocID="{B8C3DAB8-D67F-491F-829A-FFEB4AC775F1}" presName="theInnerList" presStyleCnt="0"/>
      <dgm:spPr/>
    </dgm:pt>
    <dgm:pt modelId="{F16AB78E-2362-4381-86C3-C9199C3D1DF9}" type="pres">
      <dgm:prSet presAssocID="{7F5FCEEF-38ED-4551-91F4-B1D51ED7A62F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B69DAF-C3AC-409B-BFDD-C132D0B5832C}" type="pres">
      <dgm:prSet presAssocID="{7F5FCEEF-38ED-4551-91F4-B1D51ED7A62F}" presName="aSpace2" presStyleCnt="0"/>
      <dgm:spPr/>
    </dgm:pt>
    <dgm:pt modelId="{0855DA3E-C3A2-43F7-B5FB-2583238CA9F3}" type="pres">
      <dgm:prSet presAssocID="{0D096C00-C5CE-4DA3-9260-F55086E70392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1D7CBA-B95B-4229-AA6A-2627C31484A6}" type="pres">
      <dgm:prSet presAssocID="{0D096C00-C5CE-4DA3-9260-F55086E70392}" presName="aSpace2" presStyleCnt="0"/>
      <dgm:spPr/>
    </dgm:pt>
    <dgm:pt modelId="{5FFDE050-2481-4FA5-B9E5-5AB1E78F1C68}" type="pres">
      <dgm:prSet presAssocID="{25BFCCAB-2D86-4791-9925-B4B21D0E1B69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8B2CD-74EB-4E3F-8C1C-D0B2576BB74A}" type="pres">
      <dgm:prSet presAssocID="{25BFCCAB-2D86-4791-9925-B4B21D0E1B69}" presName="aSpace2" presStyleCnt="0"/>
      <dgm:spPr/>
    </dgm:pt>
    <dgm:pt modelId="{2C9098B6-6990-4653-97EF-A4E0F651A5CB}" type="pres">
      <dgm:prSet presAssocID="{EC2211EB-7BB4-47F1-BB24-9BD3E2413026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EA5D85-2BEA-4C5B-9279-DDDC4B11EC9E}" type="pres">
      <dgm:prSet presAssocID="{EC2211EB-7BB4-47F1-BB24-9BD3E2413026}" presName="aSpace2" presStyleCnt="0"/>
      <dgm:spPr/>
    </dgm:pt>
    <dgm:pt modelId="{27287F00-EFB7-4AF0-B44E-5F0B58FA8D36}" type="pres">
      <dgm:prSet presAssocID="{99E9CA2B-DEA7-4F32-A03A-D5C708CA9A23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CB0D50-76AF-44B7-BE18-9B765F307482}" type="pres">
      <dgm:prSet presAssocID="{B8C3DAB8-D67F-491F-829A-FFEB4AC775F1}" presName="aSpace" presStyleCnt="0"/>
      <dgm:spPr/>
    </dgm:pt>
    <dgm:pt modelId="{0151F5AA-0963-4D46-A3E3-D8569B562BB1}" type="pres">
      <dgm:prSet presAssocID="{63A6D4B1-0837-440B-BA17-6BD4C502E523}" presName="compNode" presStyleCnt="0"/>
      <dgm:spPr/>
    </dgm:pt>
    <dgm:pt modelId="{9C2A5155-8B0A-469E-98EF-FD065D045C79}" type="pres">
      <dgm:prSet presAssocID="{63A6D4B1-0837-440B-BA17-6BD4C502E523}" presName="aNode" presStyleLbl="bgShp" presStyleIdx="1" presStyleCnt="2" custLinFactNeighborX="11482" custLinFactNeighborY="1623"/>
      <dgm:spPr/>
      <dgm:t>
        <a:bodyPr/>
        <a:lstStyle/>
        <a:p>
          <a:endParaRPr lang="en-IN"/>
        </a:p>
      </dgm:t>
    </dgm:pt>
    <dgm:pt modelId="{0351485F-669D-4138-8795-2F6FACE27CE3}" type="pres">
      <dgm:prSet presAssocID="{63A6D4B1-0837-440B-BA17-6BD4C502E523}" presName="textNode" presStyleLbl="bgShp" presStyleIdx="1" presStyleCnt="2"/>
      <dgm:spPr/>
      <dgm:t>
        <a:bodyPr/>
        <a:lstStyle/>
        <a:p>
          <a:endParaRPr lang="en-IN"/>
        </a:p>
      </dgm:t>
    </dgm:pt>
    <dgm:pt modelId="{8493D1F9-562E-41DE-BFD7-12EA8C1C1192}" type="pres">
      <dgm:prSet presAssocID="{63A6D4B1-0837-440B-BA17-6BD4C502E523}" presName="compChildNode" presStyleCnt="0"/>
      <dgm:spPr/>
    </dgm:pt>
    <dgm:pt modelId="{BC38A43B-C41E-41E5-BB38-DBD6BDEAFF3B}" type="pres">
      <dgm:prSet presAssocID="{63A6D4B1-0837-440B-BA17-6BD4C502E523}" presName="theInnerList" presStyleCnt="0"/>
      <dgm:spPr/>
    </dgm:pt>
    <dgm:pt modelId="{30539217-D23E-4426-A909-AE05B425DF0B}" type="pres">
      <dgm:prSet presAssocID="{4144F98D-B4E4-4F20-87BF-F51E9C761C7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6617E7-1C87-465C-AE73-D93C131FF0D4}" type="pres">
      <dgm:prSet presAssocID="{4144F98D-B4E4-4F20-87BF-F51E9C761C72}" presName="aSpace2" presStyleCnt="0"/>
      <dgm:spPr/>
    </dgm:pt>
    <dgm:pt modelId="{981FFBBA-BBEC-4B5E-9C4A-E0030A5EF454}" type="pres">
      <dgm:prSet presAssocID="{633E576C-9F31-4CA8-B4DF-9DF0F6B93062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E46CD6-5A9B-4A25-AFB9-1142B53240CC}" type="pres">
      <dgm:prSet presAssocID="{633E576C-9F31-4CA8-B4DF-9DF0F6B93062}" presName="aSpace2" presStyleCnt="0"/>
      <dgm:spPr/>
    </dgm:pt>
    <dgm:pt modelId="{B5A7776D-655E-4484-802A-C37C0F79C1A9}" type="pres">
      <dgm:prSet presAssocID="{BB10E7D8-09A1-4309-B6B7-74BE77387E82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D55BAD-943B-4283-BE00-740F91AC1FA1}" type="presOf" srcId="{63A6D4B1-0837-440B-BA17-6BD4C502E523}" destId="{9C2A5155-8B0A-469E-98EF-FD065D045C79}" srcOrd="0" destOrd="0" presId="urn:microsoft.com/office/officeart/2005/8/layout/lProcess2"/>
    <dgm:cxn modelId="{04D66998-1529-45F1-987E-FA2F39EB7349}" srcId="{B8C3DAB8-D67F-491F-829A-FFEB4AC775F1}" destId="{99E9CA2B-DEA7-4F32-A03A-D5C708CA9A23}" srcOrd="4" destOrd="0" parTransId="{4DA8FB06-7E32-4265-A3A0-6EB13228422C}" sibTransId="{A31BD1A9-D870-4B65-8461-10D1DEF88482}"/>
    <dgm:cxn modelId="{0655B96C-DBEA-4FC5-960E-68DABD1F9790}" srcId="{63A6D4B1-0837-440B-BA17-6BD4C502E523}" destId="{633E576C-9F31-4CA8-B4DF-9DF0F6B93062}" srcOrd="1" destOrd="0" parTransId="{26A23456-3351-4475-B60B-6169F2D34FAC}" sibTransId="{93C7765C-842C-4A18-8113-8EA9C62B7457}"/>
    <dgm:cxn modelId="{125BD25F-421E-4C13-8B6E-FDFA02E62D66}" type="presOf" srcId="{633E576C-9F31-4CA8-B4DF-9DF0F6B93062}" destId="{981FFBBA-BBEC-4B5E-9C4A-E0030A5EF454}" srcOrd="0" destOrd="0" presId="urn:microsoft.com/office/officeart/2005/8/layout/lProcess2"/>
    <dgm:cxn modelId="{F77ACD94-8EFD-4FBC-8006-2F99DB85C53F}" srcId="{3498AF6C-FB4D-43C3-BC5C-2FD19C87E63B}" destId="{B8C3DAB8-D67F-491F-829A-FFEB4AC775F1}" srcOrd="0" destOrd="0" parTransId="{DA50EAE9-FA46-4D2C-9757-147F2A601DA7}" sibTransId="{28DFD287-0CE4-46E0-A918-DA9650DC0E3F}"/>
    <dgm:cxn modelId="{39891D62-BBF6-4583-9D74-1CF7CA74974C}" type="presOf" srcId="{99E9CA2B-DEA7-4F32-A03A-D5C708CA9A23}" destId="{27287F00-EFB7-4AF0-B44E-5F0B58FA8D36}" srcOrd="0" destOrd="0" presId="urn:microsoft.com/office/officeart/2005/8/layout/lProcess2"/>
    <dgm:cxn modelId="{3CB483F0-514C-4C82-8B71-131691067150}" type="presOf" srcId="{0D096C00-C5CE-4DA3-9260-F55086E70392}" destId="{0855DA3E-C3A2-43F7-B5FB-2583238CA9F3}" srcOrd="0" destOrd="0" presId="urn:microsoft.com/office/officeart/2005/8/layout/lProcess2"/>
    <dgm:cxn modelId="{247B7730-57E8-4F45-899C-8C3CE519FE77}" srcId="{63A6D4B1-0837-440B-BA17-6BD4C502E523}" destId="{BB10E7D8-09A1-4309-B6B7-74BE77387E82}" srcOrd="2" destOrd="0" parTransId="{D85BA745-F508-4727-8C67-A5AA98EFC547}" sibTransId="{000025F7-A2FF-45F9-8EFF-30F23BF117E0}"/>
    <dgm:cxn modelId="{46D01A74-BAEA-48AF-9D41-186B7953D77B}" type="presOf" srcId="{4144F98D-B4E4-4F20-87BF-F51E9C761C72}" destId="{30539217-D23E-4426-A909-AE05B425DF0B}" srcOrd="0" destOrd="0" presId="urn:microsoft.com/office/officeart/2005/8/layout/lProcess2"/>
    <dgm:cxn modelId="{6489C2F3-A48E-4415-AEEE-69D2B694AEBA}" type="presOf" srcId="{7F5FCEEF-38ED-4551-91F4-B1D51ED7A62F}" destId="{F16AB78E-2362-4381-86C3-C9199C3D1DF9}" srcOrd="0" destOrd="0" presId="urn:microsoft.com/office/officeart/2005/8/layout/lProcess2"/>
    <dgm:cxn modelId="{D64864D4-6916-4B8D-8AEE-09A9BFCE7245}" type="presOf" srcId="{3498AF6C-FB4D-43C3-BC5C-2FD19C87E63B}" destId="{CAF338B7-9560-485C-8367-23DF65D35A76}" srcOrd="0" destOrd="0" presId="urn:microsoft.com/office/officeart/2005/8/layout/lProcess2"/>
    <dgm:cxn modelId="{7ED1E7C6-D91A-4DAE-B305-34B53198792F}" type="presOf" srcId="{B8C3DAB8-D67F-491F-829A-FFEB4AC775F1}" destId="{062ABE1D-0163-4C7F-A916-8876E05B30D9}" srcOrd="1" destOrd="0" presId="urn:microsoft.com/office/officeart/2005/8/layout/lProcess2"/>
    <dgm:cxn modelId="{465C5F86-02CF-4C40-8A05-0346A5E14E3E}" type="presOf" srcId="{25BFCCAB-2D86-4791-9925-B4B21D0E1B69}" destId="{5FFDE050-2481-4FA5-B9E5-5AB1E78F1C68}" srcOrd="0" destOrd="0" presId="urn:microsoft.com/office/officeart/2005/8/layout/lProcess2"/>
    <dgm:cxn modelId="{148774E4-A6EF-415E-BC56-BDED9A654118}" srcId="{B8C3DAB8-D67F-491F-829A-FFEB4AC775F1}" destId="{7F5FCEEF-38ED-4551-91F4-B1D51ED7A62F}" srcOrd="0" destOrd="0" parTransId="{5B7C6FA9-2A35-432D-A3DB-E42FAB1E6F22}" sibTransId="{2F51DDCD-9173-4BCB-B875-5C447B1579C8}"/>
    <dgm:cxn modelId="{CCA25CED-C700-46DB-AC19-AD7ECB8BD032}" type="presOf" srcId="{63A6D4B1-0837-440B-BA17-6BD4C502E523}" destId="{0351485F-669D-4138-8795-2F6FACE27CE3}" srcOrd="1" destOrd="0" presId="urn:microsoft.com/office/officeart/2005/8/layout/lProcess2"/>
    <dgm:cxn modelId="{A2D61EDB-2DD7-4F84-A78A-C8F7D053266C}" srcId="{B8C3DAB8-D67F-491F-829A-FFEB4AC775F1}" destId="{25BFCCAB-2D86-4791-9925-B4B21D0E1B69}" srcOrd="2" destOrd="0" parTransId="{F6B1A9A7-4422-474E-BF34-4D57CB046BA9}" sibTransId="{BC662247-38E1-4443-BF99-54247A5888D4}"/>
    <dgm:cxn modelId="{8068FE42-42C2-422A-99B9-C4C066FD5160}" srcId="{B8C3DAB8-D67F-491F-829A-FFEB4AC775F1}" destId="{0D096C00-C5CE-4DA3-9260-F55086E70392}" srcOrd="1" destOrd="0" parTransId="{FEF037DF-22F8-444C-8EF0-6676BE353AF1}" sibTransId="{05FDA2FC-C7B7-4843-AFC2-8BFC2C494D12}"/>
    <dgm:cxn modelId="{12B03AB3-A1ED-44CF-91DE-E1477B428C98}" srcId="{63A6D4B1-0837-440B-BA17-6BD4C502E523}" destId="{4144F98D-B4E4-4F20-87BF-F51E9C761C72}" srcOrd="0" destOrd="0" parTransId="{D89AA10F-8CEC-4212-82E9-C22983556FB1}" sibTransId="{533E2E09-83E0-4292-8737-824ABB585024}"/>
    <dgm:cxn modelId="{6295858D-24FA-4EE1-8373-BA8E4A39048B}" type="presOf" srcId="{BB10E7D8-09A1-4309-B6B7-74BE77387E82}" destId="{B5A7776D-655E-4484-802A-C37C0F79C1A9}" srcOrd="0" destOrd="0" presId="urn:microsoft.com/office/officeart/2005/8/layout/lProcess2"/>
    <dgm:cxn modelId="{A02E2F38-7905-4680-82A6-B7615E04B008}" srcId="{3498AF6C-FB4D-43C3-BC5C-2FD19C87E63B}" destId="{63A6D4B1-0837-440B-BA17-6BD4C502E523}" srcOrd="1" destOrd="0" parTransId="{DC4BD9A7-96E5-4334-AF81-B8E01D65703E}" sibTransId="{33621699-DC3D-4AC7-9D19-E55C3B10A85F}"/>
    <dgm:cxn modelId="{3AE4E3AE-EF05-47D0-AB97-2478B45564C1}" type="presOf" srcId="{EC2211EB-7BB4-47F1-BB24-9BD3E2413026}" destId="{2C9098B6-6990-4653-97EF-A4E0F651A5CB}" srcOrd="0" destOrd="0" presId="urn:microsoft.com/office/officeart/2005/8/layout/lProcess2"/>
    <dgm:cxn modelId="{F9130FBC-EED2-4AC0-85E2-7EF13794F1CF}" srcId="{B8C3DAB8-D67F-491F-829A-FFEB4AC775F1}" destId="{EC2211EB-7BB4-47F1-BB24-9BD3E2413026}" srcOrd="3" destOrd="0" parTransId="{634FFB84-FB02-4BB5-A670-5B884C8E7137}" sibTransId="{B428E42E-CB9C-48F3-82ED-B121720B49F0}"/>
    <dgm:cxn modelId="{26B5FD4B-02C6-4E88-9A36-9FC7DD6CD4A8}" type="presOf" srcId="{B8C3DAB8-D67F-491F-829A-FFEB4AC775F1}" destId="{F8D7E0CC-EA25-4301-AFDF-BA2E9E5046CD}" srcOrd="0" destOrd="0" presId="urn:microsoft.com/office/officeart/2005/8/layout/lProcess2"/>
    <dgm:cxn modelId="{003CF226-E2E6-477D-A73B-E4624CD9E166}" type="presParOf" srcId="{CAF338B7-9560-485C-8367-23DF65D35A76}" destId="{AEE7B400-6C20-4A16-8A5C-6072A7DF383D}" srcOrd="0" destOrd="0" presId="urn:microsoft.com/office/officeart/2005/8/layout/lProcess2"/>
    <dgm:cxn modelId="{A28A3182-9BE0-4F13-BB3C-3FC7FA735D69}" type="presParOf" srcId="{AEE7B400-6C20-4A16-8A5C-6072A7DF383D}" destId="{F8D7E0CC-EA25-4301-AFDF-BA2E9E5046CD}" srcOrd="0" destOrd="0" presId="urn:microsoft.com/office/officeart/2005/8/layout/lProcess2"/>
    <dgm:cxn modelId="{EF5CC2E6-CF4C-43B1-BB49-35AF6464474C}" type="presParOf" srcId="{AEE7B400-6C20-4A16-8A5C-6072A7DF383D}" destId="{062ABE1D-0163-4C7F-A916-8876E05B30D9}" srcOrd="1" destOrd="0" presId="urn:microsoft.com/office/officeart/2005/8/layout/lProcess2"/>
    <dgm:cxn modelId="{CD79523D-A39D-43F5-A526-687BF8404A27}" type="presParOf" srcId="{AEE7B400-6C20-4A16-8A5C-6072A7DF383D}" destId="{FDA0233C-4FF9-4A1F-8D77-C6E35D54F15D}" srcOrd="2" destOrd="0" presId="urn:microsoft.com/office/officeart/2005/8/layout/lProcess2"/>
    <dgm:cxn modelId="{5A025163-8A8C-49FE-A06A-02FFCE821CA5}" type="presParOf" srcId="{FDA0233C-4FF9-4A1F-8D77-C6E35D54F15D}" destId="{73A3269C-F80E-4A06-A141-3F2EB57A6408}" srcOrd="0" destOrd="0" presId="urn:microsoft.com/office/officeart/2005/8/layout/lProcess2"/>
    <dgm:cxn modelId="{AB357E63-0DEC-459F-BD35-7959B3E6A611}" type="presParOf" srcId="{73A3269C-F80E-4A06-A141-3F2EB57A6408}" destId="{F16AB78E-2362-4381-86C3-C9199C3D1DF9}" srcOrd="0" destOrd="0" presId="urn:microsoft.com/office/officeart/2005/8/layout/lProcess2"/>
    <dgm:cxn modelId="{2E7224B5-91C3-43DA-ADBD-8484ED0EF992}" type="presParOf" srcId="{73A3269C-F80E-4A06-A141-3F2EB57A6408}" destId="{82B69DAF-C3AC-409B-BFDD-C132D0B5832C}" srcOrd="1" destOrd="0" presId="urn:microsoft.com/office/officeart/2005/8/layout/lProcess2"/>
    <dgm:cxn modelId="{DB1F7B81-2B21-4BFC-8A8B-ED6292E9C0B6}" type="presParOf" srcId="{73A3269C-F80E-4A06-A141-3F2EB57A6408}" destId="{0855DA3E-C3A2-43F7-B5FB-2583238CA9F3}" srcOrd="2" destOrd="0" presId="urn:microsoft.com/office/officeart/2005/8/layout/lProcess2"/>
    <dgm:cxn modelId="{6A3A5283-A123-4F6B-8F28-6FA7190B1418}" type="presParOf" srcId="{73A3269C-F80E-4A06-A141-3F2EB57A6408}" destId="{061D7CBA-B95B-4229-AA6A-2627C31484A6}" srcOrd="3" destOrd="0" presId="urn:microsoft.com/office/officeart/2005/8/layout/lProcess2"/>
    <dgm:cxn modelId="{D15675C1-AF55-4522-A47B-3BCDE16D88F0}" type="presParOf" srcId="{73A3269C-F80E-4A06-A141-3F2EB57A6408}" destId="{5FFDE050-2481-4FA5-B9E5-5AB1E78F1C68}" srcOrd="4" destOrd="0" presId="urn:microsoft.com/office/officeart/2005/8/layout/lProcess2"/>
    <dgm:cxn modelId="{3E188CFF-5E9C-4967-BDE4-F078A0C286C9}" type="presParOf" srcId="{73A3269C-F80E-4A06-A141-3F2EB57A6408}" destId="{8D08B2CD-74EB-4E3F-8C1C-D0B2576BB74A}" srcOrd="5" destOrd="0" presId="urn:microsoft.com/office/officeart/2005/8/layout/lProcess2"/>
    <dgm:cxn modelId="{9F9D718D-09B2-449D-BC79-6A5786089D88}" type="presParOf" srcId="{73A3269C-F80E-4A06-A141-3F2EB57A6408}" destId="{2C9098B6-6990-4653-97EF-A4E0F651A5CB}" srcOrd="6" destOrd="0" presId="urn:microsoft.com/office/officeart/2005/8/layout/lProcess2"/>
    <dgm:cxn modelId="{8BDB7585-08F7-4B23-A6A3-28D21E22E914}" type="presParOf" srcId="{73A3269C-F80E-4A06-A141-3F2EB57A6408}" destId="{F7EA5D85-2BEA-4C5B-9279-DDDC4B11EC9E}" srcOrd="7" destOrd="0" presId="urn:microsoft.com/office/officeart/2005/8/layout/lProcess2"/>
    <dgm:cxn modelId="{CC0D1E67-6C94-455F-8FB7-BD17660FEC93}" type="presParOf" srcId="{73A3269C-F80E-4A06-A141-3F2EB57A6408}" destId="{27287F00-EFB7-4AF0-B44E-5F0B58FA8D36}" srcOrd="8" destOrd="0" presId="urn:microsoft.com/office/officeart/2005/8/layout/lProcess2"/>
    <dgm:cxn modelId="{067A1036-7E30-4B90-869F-BABC989AF8F8}" type="presParOf" srcId="{CAF338B7-9560-485C-8367-23DF65D35A76}" destId="{DFCB0D50-76AF-44B7-BE18-9B765F307482}" srcOrd="1" destOrd="0" presId="urn:microsoft.com/office/officeart/2005/8/layout/lProcess2"/>
    <dgm:cxn modelId="{486D5EAF-32B9-4E2F-B229-3223C4FE03DC}" type="presParOf" srcId="{CAF338B7-9560-485C-8367-23DF65D35A76}" destId="{0151F5AA-0963-4D46-A3E3-D8569B562BB1}" srcOrd="2" destOrd="0" presId="urn:microsoft.com/office/officeart/2005/8/layout/lProcess2"/>
    <dgm:cxn modelId="{2F7F0FBC-795A-4E36-9710-BD73AE717CAC}" type="presParOf" srcId="{0151F5AA-0963-4D46-A3E3-D8569B562BB1}" destId="{9C2A5155-8B0A-469E-98EF-FD065D045C79}" srcOrd="0" destOrd="0" presId="urn:microsoft.com/office/officeart/2005/8/layout/lProcess2"/>
    <dgm:cxn modelId="{6F1B547D-CF12-433C-9A9D-0A2854C7B535}" type="presParOf" srcId="{0151F5AA-0963-4D46-A3E3-D8569B562BB1}" destId="{0351485F-669D-4138-8795-2F6FACE27CE3}" srcOrd="1" destOrd="0" presId="urn:microsoft.com/office/officeart/2005/8/layout/lProcess2"/>
    <dgm:cxn modelId="{4740A6C3-026D-4931-A506-88FC09FCDCF3}" type="presParOf" srcId="{0151F5AA-0963-4D46-A3E3-D8569B562BB1}" destId="{8493D1F9-562E-41DE-BFD7-12EA8C1C1192}" srcOrd="2" destOrd="0" presId="urn:microsoft.com/office/officeart/2005/8/layout/lProcess2"/>
    <dgm:cxn modelId="{BA183B6C-706F-4B58-AB88-7BEA4F390AC7}" type="presParOf" srcId="{8493D1F9-562E-41DE-BFD7-12EA8C1C1192}" destId="{BC38A43B-C41E-41E5-BB38-DBD6BDEAFF3B}" srcOrd="0" destOrd="0" presId="urn:microsoft.com/office/officeart/2005/8/layout/lProcess2"/>
    <dgm:cxn modelId="{E4F92A14-9FBF-41AD-8BCB-259679834CE9}" type="presParOf" srcId="{BC38A43B-C41E-41E5-BB38-DBD6BDEAFF3B}" destId="{30539217-D23E-4426-A909-AE05B425DF0B}" srcOrd="0" destOrd="0" presId="urn:microsoft.com/office/officeart/2005/8/layout/lProcess2"/>
    <dgm:cxn modelId="{4A86E861-90B4-47BA-BCB0-ECE66EC0588E}" type="presParOf" srcId="{BC38A43B-C41E-41E5-BB38-DBD6BDEAFF3B}" destId="{D86617E7-1C87-465C-AE73-D93C131FF0D4}" srcOrd="1" destOrd="0" presId="urn:microsoft.com/office/officeart/2005/8/layout/lProcess2"/>
    <dgm:cxn modelId="{7D92A2A3-9761-493D-9626-337586602ED9}" type="presParOf" srcId="{BC38A43B-C41E-41E5-BB38-DBD6BDEAFF3B}" destId="{981FFBBA-BBEC-4B5E-9C4A-E0030A5EF454}" srcOrd="2" destOrd="0" presId="urn:microsoft.com/office/officeart/2005/8/layout/lProcess2"/>
    <dgm:cxn modelId="{9DDA911E-10F5-4D53-972E-21A52D8BA190}" type="presParOf" srcId="{BC38A43B-C41E-41E5-BB38-DBD6BDEAFF3B}" destId="{7FE46CD6-5A9B-4A25-AFB9-1142B53240CC}" srcOrd="3" destOrd="0" presId="urn:microsoft.com/office/officeart/2005/8/layout/lProcess2"/>
    <dgm:cxn modelId="{52347E64-4A11-49AC-A2FE-0BD47E567FDF}" type="presParOf" srcId="{BC38A43B-C41E-41E5-BB38-DBD6BDEAFF3B}" destId="{B5A7776D-655E-4484-802A-C37C0F79C1A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03E3A-3D57-415E-B9AD-AD3A3BBCF005}" type="doc">
      <dgm:prSet loTypeId="urn:microsoft.com/office/officeart/2005/8/layout/gear1" loCatId="relationship" qsTypeId="urn:microsoft.com/office/officeart/2005/8/quickstyle/simple2" qsCatId="simple" csTypeId="urn:microsoft.com/office/officeart/2005/8/colors/colorful4" csCatId="colorful" phldr="1"/>
      <dgm:spPr/>
    </dgm:pt>
    <dgm:pt modelId="{73FAD19B-E09F-40E9-BE49-6FFCA49079B2}">
      <dgm:prSet phldrT="[Text]" custT="1"/>
      <dgm:spPr/>
      <dgm:t>
        <a:bodyPr/>
        <a:lstStyle/>
        <a:p>
          <a:r>
            <a:rPr lang="en-US" sz="2400" b="1" dirty="0"/>
            <a:t>People</a:t>
          </a:r>
        </a:p>
      </dgm:t>
    </dgm:pt>
    <dgm:pt modelId="{68183AAE-123B-400A-B7B4-FFC61B8E4753}" type="parTrans" cxnId="{9EE03E55-92A7-4062-80D9-75CC74C3A3C9}">
      <dgm:prSet/>
      <dgm:spPr/>
      <dgm:t>
        <a:bodyPr/>
        <a:lstStyle/>
        <a:p>
          <a:endParaRPr lang="en-US"/>
        </a:p>
      </dgm:t>
    </dgm:pt>
    <dgm:pt modelId="{834197C8-BE63-4BFD-A030-E0730D011C5E}" type="sibTrans" cxnId="{9EE03E55-92A7-4062-80D9-75CC74C3A3C9}">
      <dgm:prSet/>
      <dgm:spPr/>
      <dgm:t>
        <a:bodyPr/>
        <a:lstStyle/>
        <a:p>
          <a:endParaRPr lang="en-US"/>
        </a:p>
      </dgm:t>
    </dgm:pt>
    <dgm:pt modelId="{A15C37EA-A303-484C-960C-5824150C6374}">
      <dgm:prSet phldrT="[Text]" custT="1"/>
      <dgm:spPr/>
      <dgm:t>
        <a:bodyPr/>
        <a:lstStyle/>
        <a:p>
          <a:r>
            <a:rPr lang="en-US" sz="1800" b="1" dirty="0"/>
            <a:t>Process</a:t>
          </a:r>
        </a:p>
      </dgm:t>
    </dgm:pt>
    <dgm:pt modelId="{9DBEAF35-CD5B-43DA-803D-FADEEE07A7F8}" type="parTrans" cxnId="{61529969-7F30-4F2D-8A45-2963C7051489}">
      <dgm:prSet/>
      <dgm:spPr/>
      <dgm:t>
        <a:bodyPr/>
        <a:lstStyle/>
        <a:p>
          <a:endParaRPr lang="en-US"/>
        </a:p>
      </dgm:t>
    </dgm:pt>
    <dgm:pt modelId="{9BD033DE-6EA1-4107-BABB-57591016D905}" type="sibTrans" cxnId="{61529969-7F30-4F2D-8A45-2963C7051489}">
      <dgm:prSet/>
      <dgm:spPr/>
      <dgm:t>
        <a:bodyPr/>
        <a:lstStyle/>
        <a:p>
          <a:endParaRPr lang="en-US"/>
        </a:p>
      </dgm:t>
    </dgm:pt>
    <dgm:pt modelId="{D04EAC44-D35A-473F-B6B8-4C2AB74BFFFC}">
      <dgm:prSet phldrT="[Text]" phldr="1"/>
      <dgm:spPr/>
      <dgm:t>
        <a:bodyPr/>
        <a:lstStyle/>
        <a:p>
          <a:endParaRPr lang="en-US"/>
        </a:p>
      </dgm:t>
    </dgm:pt>
    <dgm:pt modelId="{0C591E3C-91B2-48AC-B683-9917A5924CE7}" type="parTrans" cxnId="{031A57BA-97EA-4401-81EF-DE1C0145E31F}">
      <dgm:prSet/>
      <dgm:spPr/>
      <dgm:t>
        <a:bodyPr/>
        <a:lstStyle/>
        <a:p>
          <a:endParaRPr lang="en-US"/>
        </a:p>
      </dgm:t>
    </dgm:pt>
    <dgm:pt modelId="{68D81B05-AF1A-4CA7-9524-9B297881811A}" type="sibTrans" cxnId="{031A57BA-97EA-4401-81EF-DE1C0145E31F}">
      <dgm:prSet/>
      <dgm:spPr/>
      <dgm:t>
        <a:bodyPr/>
        <a:lstStyle/>
        <a:p>
          <a:endParaRPr lang="en-US"/>
        </a:p>
      </dgm:t>
    </dgm:pt>
    <dgm:pt modelId="{4B9C1F41-266B-4EFF-B62F-9E29C16D986B}">
      <dgm:prSet phldrT="[Text]" custT="1"/>
      <dgm:spPr/>
      <dgm:t>
        <a:bodyPr/>
        <a:lstStyle/>
        <a:p>
          <a:r>
            <a:rPr lang="en-US" sz="1600" b="0" dirty="0"/>
            <a:t>Technology</a:t>
          </a:r>
        </a:p>
      </dgm:t>
    </dgm:pt>
    <dgm:pt modelId="{F0B98083-E422-43E2-A51C-0B1FD7EE40FE}" type="parTrans" cxnId="{738EE072-03D6-4D16-83BA-4512E912E570}">
      <dgm:prSet/>
      <dgm:spPr/>
      <dgm:t>
        <a:bodyPr/>
        <a:lstStyle/>
        <a:p>
          <a:endParaRPr lang="en-US"/>
        </a:p>
      </dgm:t>
    </dgm:pt>
    <dgm:pt modelId="{03856821-A1D7-4D83-81DF-9A7AB0C1A673}" type="sibTrans" cxnId="{738EE072-03D6-4D16-83BA-4512E912E570}">
      <dgm:prSet/>
      <dgm:spPr/>
      <dgm:t>
        <a:bodyPr/>
        <a:lstStyle/>
        <a:p>
          <a:endParaRPr lang="en-US"/>
        </a:p>
      </dgm:t>
    </dgm:pt>
    <dgm:pt modelId="{DDD5D653-47C9-4AB8-96A9-B280BD4B5F9C}" type="pres">
      <dgm:prSet presAssocID="{63203E3A-3D57-415E-B9AD-AD3A3BBCF00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EB342FF-3051-473E-83EB-1AA894362D04}" type="pres">
      <dgm:prSet presAssocID="{73FAD19B-E09F-40E9-BE49-6FFCA49079B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6F6965-B59D-431E-BCE8-3D09C25DD302}" type="pres">
      <dgm:prSet presAssocID="{73FAD19B-E09F-40E9-BE49-6FFCA49079B2}" presName="gear1srcNode" presStyleLbl="node1" presStyleIdx="0" presStyleCnt="3"/>
      <dgm:spPr/>
      <dgm:t>
        <a:bodyPr/>
        <a:lstStyle/>
        <a:p>
          <a:endParaRPr lang="en-IN"/>
        </a:p>
      </dgm:t>
    </dgm:pt>
    <dgm:pt modelId="{0182B792-AC08-4894-BA9F-37EB9F013545}" type="pres">
      <dgm:prSet presAssocID="{73FAD19B-E09F-40E9-BE49-6FFCA49079B2}" presName="gear1dstNode" presStyleLbl="node1" presStyleIdx="0" presStyleCnt="3"/>
      <dgm:spPr/>
      <dgm:t>
        <a:bodyPr/>
        <a:lstStyle/>
        <a:p>
          <a:endParaRPr lang="en-IN"/>
        </a:p>
      </dgm:t>
    </dgm:pt>
    <dgm:pt modelId="{E26DF1C2-41DB-44BA-B065-A291B34E85AF}" type="pres">
      <dgm:prSet presAssocID="{A15C37EA-A303-484C-960C-5824150C63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6A9BA0-866B-4763-9864-1542C1D56099}" type="pres">
      <dgm:prSet presAssocID="{A15C37EA-A303-484C-960C-5824150C6374}" presName="gear2srcNode" presStyleLbl="node1" presStyleIdx="1" presStyleCnt="3"/>
      <dgm:spPr/>
      <dgm:t>
        <a:bodyPr/>
        <a:lstStyle/>
        <a:p>
          <a:endParaRPr lang="en-IN"/>
        </a:p>
      </dgm:t>
    </dgm:pt>
    <dgm:pt modelId="{962D5828-9B9B-4CD9-8A1F-CC22ADF8CDCE}" type="pres">
      <dgm:prSet presAssocID="{A15C37EA-A303-484C-960C-5824150C6374}" presName="gear2dstNode" presStyleLbl="node1" presStyleIdx="1" presStyleCnt="3"/>
      <dgm:spPr/>
      <dgm:t>
        <a:bodyPr/>
        <a:lstStyle/>
        <a:p>
          <a:endParaRPr lang="en-IN"/>
        </a:p>
      </dgm:t>
    </dgm:pt>
    <dgm:pt modelId="{5E792620-6BAC-47E7-88CE-97E7C88A825B}" type="pres">
      <dgm:prSet presAssocID="{4B9C1F41-266B-4EFF-B62F-9E29C16D986B}" presName="gear3" presStyleLbl="node1" presStyleIdx="2" presStyleCnt="3"/>
      <dgm:spPr/>
      <dgm:t>
        <a:bodyPr/>
        <a:lstStyle/>
        <a:p>
          <a:endParaRPr lang="en-IN"/>
        </a:p>
      </dgm:t>
    </dgm:pt>
    <dgm:pt modelId="{98B42657-EE8D-4A44-9B6E-5EC8A6C5CF99}" type="pres">
      <dgm:prSet presAssocID="{4B9C1F41-266B-4EFF-B62F-9E29C16D986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BF1035-43CE-4BAB-B1D6-7EFA5F7AF522}" type="pres">
      <dgm:prSet presAssocID="{4B9C1F41-266B-4EFF-B62F-9E29C16D986B}" presName="gear3srcNode" presStyleLbl="node1" presStyleIdx="2" presStyleCnt="3"/>
      <dgm:spPr/>
      <dgm:t>
        <a:bodyPr/>
        <a:lstStyle/>
        <a:p>
          <a:endParaRPr lang="en-IN"/>
        </a:p>
      </dgm:t>
    </dgm:pt>
    <dgm:pt modelId="{CFCF182D-3A21-45AF-8D7C-6764670DCB41}" type="pres">
      <dgm:prSet presAssocID="{4B9C1F41-266B-4EFF-B62F-9E29C16D986B}" presName="gear3dstNode" presStyleLbl="node1" presStyleIdx="2" presStyleCnt="3"/>
      <dgm:spPr/>
      <dgm:t>
        <a:bodyPr/>
        <a:lstStyle/>
        <a:p>
          <a:endParaRPr lang="en-IN"/>
        </a:p>
      </dgm:t>
    </dgm:pt>
    <dgm:pt modelId="{AE91516E-7619-4F40-A2CB-AF6D96EAA2A1}" type="pres">
      <dgm:prSet presAssocID="{834197C8-BE63-4BFD-A030-E0730D011C5E}" presName="connector1" presStyleLbl="sibTrans2D1" presStyleIdx="0" presStyleCnt="3"/>
      <dgm:spPr/>
      <dgm:t>
        <a:bodyPr/>
        <a:lstStyle/>
        <a:p>
          <a:endParaRPr lang="en-IN"/>
        </a:p>
      </dgm:t>
    </dgm:pt>
    <dgm:pt modelId="{9885AE6E-63FA-47B9-A5D3-973BC5A134F9}" type="pres">
      <dgm:prSet presAssocID="{9BD033DE-6EA1-4107-BABB-57591016D905}" presName="connector2" presStyleLbl="sibTrans2D1" presStyleIdx="1" presStyleCnt="3"/>
      <dgm:spPr/>
      <dgm:t>
        <a:bodyPr/>
        <a:lstStyle/>
        <a:p>
          <a:endParaRPr lang="en-IN"/>
        </a:p>
      </dgm:t>
    </dgm:pt>
    <dgm:pt modelId="{4FB3B855-D58D-412E-8730-5C485A7222C2}" type="pres">
      <dgm:prSet presAssocID="{03856821-A1D7-4D83-81DF-9A7AB0C1A673}" presName="connector3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738EE072-03D6-4D16-83BA-4512E912E570}" srcId="{63203E3A-3D57-415E-B9AD-AD3A3BBCF005}" destId="{4B9C1F41-266B-4EFF-B62F-9E29C16D986B}" srcOrd="2" destOrd="0" parTransId="{F0B98083-E422-43E2-A51C-0B1FD7EE40FE}" sibTransId="{03856821-A1D7-4D83-81DF-9A7AB0C1A673}"/>
    <dgm:cxn modelId="{5C817C2B-B0C9-419A-BAA3-CF0DB0C2AD93}" type="presOf" srcId="{A15C37EA-A303-484C-960C-5824150C6374}" destId="{962D5828-9B9B-4CD9-8A1F-CC22ADF8CDCE}" srcOrd="2" destOrd="0" presId="urn:microsoft.com/office/officeart/2005/8/layout/gear1"/>
    <dgm:cxn modelId="{084B969C-81D4-49BE-A26E-2B32387732B1}" type="presOf" srcId="{9BD033DE-6EA1-4107-BABB-57591016D905}" destId="{9885AE6E-63FA-47B9-A5D3-973BC5A134F9}" srcOrd="0" destOrd="0" presId="urn:microsoft.com/office/officeart/2005/8/layout/gear1"/>
    <dgm:cxn modelId="{031A57BA-97EA-4401-81EF-DE1C0145E31F}" srcId="{63203E3A-3D57-415E-B9AD-AD3A3BBCF005}" destId="{D04EAC44-D35A-473F-B6B8-4C2AB74BFFFC}" srcOrd="3" destOrd="0" parTransId="{0C591E3C-91B2-48AC-B683-9917A5924CE7}" sibTransId="{68D81B05-AF1A-4CA7-9524-9B297881811A}"/>
    <dgm:cxn modelId="{2CC6AA7B-4CC7-4A43-BD09-B3AEDB1586FA}" type="presOf" srcId="{03856821-A1D7-4D83-81DF-9A7AB0C1A673}" destId="{4FB3B855-D58D-412E-8730-5C485A7222C2}" srcOrd="0" destOrd="0" presId="urn:microsoft.com/office/officeart/2005/8/layout/gear1"/>
    <dgm:cxn modelId="{717080A5-AB32-4D68-8565-AB4A471131C0}" type="presOf" srcId="{834197C8-BE63-4BFD-A030-E0730D011C5E}" destId="{AE91516E-7619-4F40-A2CB-AF6D96EAA2A1}" srcOrd="0" destOrd="0" presId="urn:microsoft.com/office/officeart/2005/8/layout/gear1"/>
    <dgm:cxn modelId="{182A2ED9-27C6-4B4F-9A5E-E745FE4C9F93}" type="presOf" srcId="{4B9C1F41-266B-4EFF-B62F-9E29C16D986B}" destId="{5E792620-6BAC-47E7-88CE-97E7C88A825B}" srcOrd="0" destOrd="0" presId="urn:microsoft.com/office/officeart/2005/8/layout/gear1"/>
    <dgm:cxn modelId="{608B7E32-19CA-45CF-B398-07D55E3952CB}" type="presOf" srcId="{73FAD19B-E09F-40E9-BE49-6FFCA49079B2}" destId="{0EB342FF-3051-473E-83EB-1AA894362D04}" srcOrd="0" destOrd="0" presId="urn:microsoft.com/office/officeart/2005/8/layout/gear1"/>
    <dgm:cxn modelId="{9EE03E55-92A7-4062-80D9-75CC74C3A3C9}" srcId="{63203E3A-3D57-415E-B9AD-AD3A3BBCF005}" destId="{73FAD19B-E09F-40E9-BE49-6FFCA49079B2}" srcOrd="0" destOrd="0" parTransId="{68183AAE-123B-400A-B7B4-FFC61B8E4753}" sibTransId="{834197C8-BE63-4BFD-A030-E0730D011C5E}"/>
    <dgm:cxn modelId="{C287EAAA-CA9F-47CD-B271-8BDB7CE2DD50}" type="presOf" srcId="{4B9C1F41-266B-4EFF-B62F-9E29C16D986B}" destId="{69BF1035-43CE-4BAB-B1D6-7EFA5F7AF522}" srcOrd="2" destOrd="0" presId="urn:microsoft.com/office/officeart/2005/8/layout/gear1"/>
    <dgm:cxn modelId="{09609F49-62B5-404E-A4DF-3B90C8683B6C}" type="presOf" srcId="{4B9C1F41-266B-4EFF-B62F-9E29C16D986B}" destId="{98B42657-EE8D-4A44-9B6E-5EC8A6C5CF99}" srcOrd="1" destOrd="0" presId="urn:microsoft.com/office/officeart/2005/8/layout/gear1"/>
    <dgm:cxn modelId="{166EB957-CAAA-4D5D-B0AD-473C6B53BABB}" type="presOf" srcId="{A15C37EA-A303-484C-960C-5824150C6374}" destId="{E26DF1C2-41DB-44BA-B065-A291B34E85AF}" srcOrd="0" destOrd="0" presId="urn:microsoft.com/office/officeart/2005/8/layout/gear1"/>
    <dgm:cxn modelId="{BADD867E-23B5-4A2D-AC92-D17C27B2E377}" type="presOf" srcId="{73FAD19B-E09F-40E9-BE49-6FFCA49079B2}" destId="{0182B792-AC08-4894-BA9F-37EB9F013545}" srcOrd="2" destOrd="0" presId="urn:microsoft.com/office/officeart/2005/8/layout/gear1"/>
    <dgm:cxn modelId="{30DAAC69-8665-42E5-8DB6-36808DA53976}" type="presOf" srcId="{63203E3A-3D57-415E-B9AD-AD3A3BBCF005}" destId="{DDD5D653-47C9-4AB8-96A9-B280BD4B5F9C}" srcOrd="0" destOrd="0" presId="urn:microsoft.com/office/officeart/2005/8/layout/gear1"/>
    <dgm:cxn modelId="{0731A663-07AE-4B5A-9D05-86DE849DC8EE}" type="presOf" srcId="{4B9C1F41-266B-4EFF-B62F-9E29C16D986B}" destId="{CFCF182D-3A21-45AF-8D7C-6764670DCB41}" srcOrd="3" destOrd="0" presId="urn:microsoft.com/office/officeart/2005/8/layout/gear1"/>
    <dgm:cxn modelId="{3C8C79F2-489F-4E16-9CCD-9FB57CD46646}" type="presOf" srcId="{73FAD19B-E09F-40E9-BE49-6FFCA49079B2}" destId="{106F6965-B59D-431E-BCE8-3D09C25DD302}" srcOrd="1" destOrd="0" presId="urn:microsoft.com/office/officeart/2005/8/layout/gear1"/>
    <dgm:cxn modelId="{61529969-7F30-4F2D-8A45-2963C7051489}" srcId="{63203E3A-3D57-415E-B9AD-AD3A3BBCF005}" destId="{A15C37EA-A303-484C-960C-5824150C6374}" srcOrd="1" destOrd="0" parTransId="{9DBEAF35-CD5B-43DA-803D-FADEEE07A7F8}" sibTransId="{9BD033DE-6EA1-4107-BABB-57591016D905}"/>
    <dgm:cxn modelId="{F72ED8F3-5D8C-41B0-9D38-13311810CCB5}" type="presOf" srcId="{A15C37EA-A303-484C-960C-5824150C6374}" destId="{3C6A9BA0-866B-4763-9864-1542C1D56099}" srcOrd="1" destOrd="0" presId="urn:microsoft.com/office/officeart/2005/8/layout/gear1"/>
    <dgm:cxn modelId="{E897B599-AE53-4381-B4BE-3C89E463F5DC}" type="presParOf" srcId="{DDD5D653-47C9-4AB8-96A9-B280BD4B5F9C}" destId="{0EB342FF-3051-473E-83EB-1AA894362D04}" srcOrd="0" destOrd="0" presId="urn:microsoft.com/office/officeart/2005/8/layout/gear1"/>
    <dgm:cxn modelId="{7542C1C0-6E11-41CC-9AD2-7D52E3981B6A}" type="presParOf" srcId="{DDD5D653-47C9-4AB8-96A9-B280BD4B5F9C}" destId="{106F6965-B59D-431E-BCE8-3D09C25DD302}" srcOrd="1" destOrd="0" presId="urn:microsoft.com/office/officeart/2005/8/layout/gear1"/>
    <dgm:cxn modelId="{591AFD5B-4419-4A8D-B624-604C87920B5D}" type="presParOf" srcId="{DDD5D653-47C9-4AB8-96A9-B280BD4B5F9C}" destId="{0182B792-AC08-4894-BA9F-37EB9F013545}" srcOrd="2" destOrd="0" presId="urn:microsoft.com/office/officeart/2005/8/layout/gear1"/>
    <dgm:cxn modelId="{AB4AF657-8DB0-4F81-B698-443461C4D458}" type="presParOf" srcId="{DDD5D653-47C9-4AB8-96A9-B280BD4B5F9C}" destId="{E26DF1C2-41DB-44BA-B065-A291B34E85AF}" srcOrd="3" destOrd="0" presId="urn:microsoft.com/office/officeart/2005/8/layout/gear1"/>
    <dgm:cxn modelId="{54897655-814B-4F92-A0A5-82F6C1776122}" type="presParOf" srcId="{DDD5D653-47C9-4AB8-96A9-B280BD4B5F9C}" destId="{3C6A9BA0-866B-4763-9864-1542C1D56099}" srcOrd="4" destOrd="0" presId="urn:microsoft.com/office/officeart/2005/8/layout/gear1"/>
    <dgm:cxn modelId="{0F28C80C-A469-4C51-88D9-309161C41682}" type="presParOf" srcId="{DDD5D653-47C9-4AB8-96A9-B280BD4B5F9C}" destId="{962D5828-9B9B-4CD9-8A1F-CC22ADF8CDCE}" srcOrd="5" destOrd="0" presId="urn:microsoft.com/office/officeart/2005/8/layout/gear1"/>
    <dgm:cxn modelId="{37F28F92-E740-4013-AA7C-5ED27A1B1035}" type="presParOf" srcId="{DDD5D653-47C9-4AB8-96A9-B280BD4B5F9C}" destId="{5E792620-6BAC-47E7-88CE-97E7C88A825B}" srcOrd="6" destOrd="0" presId="urn:microsoft.com/office/officeart/2005/8/layout/gear1"/>
    <dgm:cxn modelId="{3B5F406C-F6D6-41FB-A0F9-81F3A45EB937}" type="presParOf" srcId="{DDD5D653-47C9-4AB8-96A9-B280BD4B5F9C}" destId="{98B42657-EE8D-4A44-9B6E-5EC8A6C5CF99}" srcOrd="7" destOrd="0" presId="urn:microsoft.com/office/officeart/2005/8/layout/gear1"/>
    <dgm:cxn modelId="{B4C0B355-194D-4B3D-92C4-2D2E2B352172}" type="presParOf" srcId="{DDD5D653-47C9-4AB8-96A9-B280BD4B5F9C}" destId="{69BF1035-43CE-4BAB-B1D6-7EFA5F7AF522}" srcOrd="8" destOrd="0" presId="urn:microsoft.com/office/officeart/2005/8/layout/gear1"/>
    <dgm:cxn modelId="{9F2E72C2-18FC-498E-B69C-63FCE8C7DF69}" type="presParOf" srcId="{DDD5D653-47C9-4AB8-96A9-B280BD4B5F9C}" destId="{CFCF182D-3A21-45AF-8D7C-6764670DCB41}" srcOrd="9" destOrd="0" presId="urn:microsoft.com/office/officeart/2005/8/layout/gear1"/>
    <dgm:cxn modelId="{19150030-0E74-4906-8708-F070BFE961E7}" type="presParOf" srcId="{DDD5D653-47C9-4AB8-96A9-B280BD4B5F9C}" destId="{AE91516E-7619-4F40-A2CB-AF6D96EAA2A1}" srcOrd="10" destOrd="0" presId="urn:microsoft.com/office/officeart/2005/8/layout/gear1"/>
    <dgm:cxn modelId="{8C9FE0E3-E910-4E9F-8B81-C2F0F4B0C9A4}" type="presParOf" srcId="{DDD5D653-47C9-4AB8-96A9-B280BD4B5F9C}" destId="{9885AE6E-63FA-47B9-A5D3-973BC5A134F9}" srcOrd="11" destOrd="0" presId="urn:microsoft.com/office/officeart/2005/8/layout/gear1"/>
    <dgm:cxn modelId="{67B1E57A-5FED-4EB8-923F-297956C2921C}" type="presParOf" srcId="{DDD5D653-47C9-4AB8-96A9-B280BD4B5F9C}" destId="{4FB3B855-D58D-412E-8730-5C485A7222C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7E0CC-EA25-4301-AFDF-BA2E9E5046CD}">
      <dsp:nvSpPr>
        <dsp:cNvPr id="0" name=""/>
        <dsp:cNvSpPr/>
      </dsp:nvSpPr>
      <dsp:spPr>
        <a:xfrm>
          <a:off x="3575" y="0"/>
          <a:ext cx="3439324" cy="469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Physical Aspects</a:t>
          </a:r>
        </a:p>
      </dsp:txBody>
      <dsp:txXfrm>
        <a:off x="3575" y="0"/>
        <a:ext cx="3439324" cy="1408747"/>
      </dsp:txXfrm>
    </dsp:sp>
    <dsp:sp modelId="{F16AB78E-2362-4381-86C3-C9199C3D1DF9}">
      <dsp:nvSpPr>
        <dsp:cNvPr id="0" name=""/>
        <dsp:cNvSpPr/>
      </dsp:nvSpPr>
      <dsp:spPr>
        <a:xfrm>
          <a:off x="347507" y="1409635"/>
          <a:ext cx="2751459" cy="543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 the workplace </a:t>
          </a:r>
        </a:p>
      </dsp:txBody>
      <dsp:txXfrm>
        <a:off x="363418" y="1425546"/>
        <a:ext cx="2719637" cy="511419"/>
      </dsp:txXfrm>
    </dsp:sp>
    <dsp:sp modelId="{0855DA3E-C3A2-43F7-B5FB-2583238CA9F3}">
      <dsp:nvSpPr>
        <dsp:cNvPr id="0" name=""/>
        <dsp:cNvSpPr/>
      </dsp:nvSpPr>
      <dsp:spPr>
        <a:xfrm>
          <a:off x="347507" y="2036452"/>
          <a:ext cx="2751459" cy="543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Over the phone </a:t>
          </a:r>
        </a:p>
      </dsp:txBody>
      <dsp:txXfrm>
        <a:off x="363418" y="2052363"/>
        <a:ext cx="2719637" cy="511419"/>
      </dsp:txXfrm>
    </dsp:sp>
    <dsp:sp modelId="{5FFDE050-2481-4FA5-B9E5-5AB1E78F1C68}">
      <dsp:nvSpPr>
        <dsp:cNvPr id="0" name=""/>
        <dsp:cNvSpPr/>
      </dsp:nvSpPr>
      <dsp:spPr>
        <a:xfrm>
          <a:off x="347507" y="2663269"/>
          <a:ext cx="2751459" cy="543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Trash Area</a:t>
          </a:r>
        </a:p>
      </dsp:txBody>
      <dsp:txXfrm>
        <a:off x="363418" y="2679180"/>
        <a:ext cx="2719637" cy="511419"/>
      </dsp:txXfrm>
    </dsp:sp>
    <dsp:sp modelId="{2C9098B6-6990-4653-97EF-A4E0F651A5CB}">
      <dsp:nvSpPr>
        <dsp:cNvPr id="0" name=""/>
        <dsp:cNvSpPr/>
      </dsp:nvSpPr>
      <dsp:spPr>
        <a:xfrm>
          <a:off x="347507" y="3290086"/>
          <a:ext cx="2751459" cy="543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On-line Portals</a:t>
          </a:r>
          <a:endParaRPr lang="en-US" sz="2000" kern="1200" dirty="0"/>
        </a:p>
      </dsp:txBody>
      <dsp:txXfrm>
        <a:off x="363418" y="3305997"/>
        <a:ext cx="2719637" cy="511419"/>
      </dsp:txXfrm>
    </dsp:sp>
    <dsp:sp modelId="{27287F00-EFB7-4AF0-B44E-5F0B58FA8D36}">
      <dsp:nvSpPr>
        <dsp:cNvPr id="0" name=""/>
        <dsp:cNvSpPr/>
      </dsp:nvSpPr>
      <dsp:spPr>
        <a:xfrm>
          <a:off x="347507" y="3916903"/>
          <a:ext cx="2751459" cy="5432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Out of Office</a:t>
          </a:r>
        </a:p>
      </dsp:txBody>
      <dsp:txXfrm>
        <a:off x="363418" y="3932814"/>
        <a:ext cx="2719637" cy="511419"/>
      </dsp:txXfrm>
    </dsp:sp>
    <dsp:sp modelId="{9C2A5155-8B0A-469E-98EF-FD065D045C79}">
      <dsp:nvSpPr>
        <dsp:cNvPr id="0" name=""/>
        <dsp:cNvSpPr/>
      </dsp:nvSpPr>
      <dsp:spPr>
        <a:xfrm>
          <a:off x="3704425" y="0"/>
          <a:ext cx="3439324" cy="469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Psychological Aspect</a:t>
          </a:r>
        </a:p>
      </dsp:txBody>
      <dsp:txXfrm>
        <a:off x="3704425" y="0"/>
        <a:ext cx="3439324" cy="1408747"/>
      </dsp:txXfrm>
    </dsp:sp>
    <dsp:sp modelId="{30539217-D23E-4426-A909-AE05B425DF0B}">
      <dsp:nvSpPr>
        <dsp:cNvPr id="0" name=""/>
        <dsp:cNvSpPr/>
      </dsp:nvSpPr>
      <dsp:spPr>
        <a:xfrm>
          <a:off x="4044782" y="1409148"/>
          <a:ext cx="2751459" cy="9225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Persuasion</a:t>
          </a:r>
        </a:p>
      </dsp:txBody>
      <dsp:txXfrm>
        <a:off x="4071802" y="1436168"/>
        <a:ext cx="2697419" cy="868501"/>
      </dsp:txXfrm>
    </dsp:sp>
    <dsp:sp modelId="{981FFBBA-BBEC-4B5E-9C4A-E0030A5EF454}">
      <dsp:nvSpPr>
        <dsp:cNvPr id="0" name=""/>
        <dsp:cNvSpPr/>
      </dsp:nvSpPr>
      <dsp:spPr>
        <a:xfrm>
          <a:off x="4044782" y="2473619"/>
          <a:ext cx="2751459" cy="9225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Impersonation</a:t>
          </a:r>
        </a:p>
      </dsp:txBody>
      <dsp:txXfrm>
        <a:off x="4071802" y="2500639"/>
        <a:ext cx="2697419" cy="868501"/>
      </dsp:txXfrm>
    </dsp:sp>
    <dsp:sp modelId="{B5A7776D-655E-4484-802A-C37C0F79C1A9}">
      <dsp:nvSpPr>
        <dsp:cNvPr id="0" name=""/>
        <dsp:cNvSpPr/>
      </dsp:nvSpPr>
      <dsp:spPr>
        <a:xfrm>
          <a:off x="4044782" y="3538090"/>
          <a:ext cx="2751459" cy="9225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Friendliness </a:t>
          </a:r>
        </a:p>
      </dsp:txBody>
      <dsp:txXfrm>
        <a:off x="4071802" y="3565110"/>
        <a:ext cx="2697419" cy="868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42FF-3051-473E-83EB-1AA894362D04}">
      <dsp:nvSpPr>
        <dsp:cNvPr id="0" name=""/>
        <dsp:cNvSpPr/>
      </dsp:nvSpPr>
      <dsp:spPr>
        <a:xfrm>
          <a:off x="3935253" y="2215991"/>
          <a:ext cx="2708433" cy="270843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People</a:t>
          </a:r>
        </a:p>
      </dsp:txBody>
      <dsp:txXfrm>
        <a:off x="4479769" y="2850429"/>
        <a:ext cx="1619401" cy="1392190"/>
      </dsp:txXfrm>
    </dsp:sp>
    <dsp:sp modelId="{E26DF1C2-41DB-44BA-B065-A291B34E85AF}">
      <dsp:nvSpPr>
        <dsp:cNvPr id="0" name=""/>
        <dsp:cNvSpPr/>
      </dsp:nvSpPr>
      <dsp:spPr>
        <a:xfrm>
          <a:off x="2359437" y="1575816"/>
          <a:ext cx="1969770" cy="1969770"/>
        </a:xfrm>
        <a:prstGeom prst="gear6">
          <a:avLst/>
        </a:prstGeom>
        <a:solidFill>
          <a:schemeClr val="accent4">
            <a:hueOff val="3806466"/>
            <a:satOff val="22356"/>
            <a:lumOff val="-931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Process</a:t>
          </a:r>
        </a:p>
      </dsp:txBody>
      <dsp:txXfrm>
        <a:off x="2855333" y="2074709"/>
        <a:ext cx="977978" cy="971984"/>
      </dsp:txXfrm>
    </dsp:sp>
    <dsp:sp modelId="{5E792620-6BAC-47E7-88CE-97E7C88A825B}">
      <dsp:nvSpPr>
        <dsp:cNvPr id="0" name=""/>
        <dsp:cNvSpPr/>
      </dsp:nvSpPr>
      <dsp:spPr>
        <a:xfrm rot="20700000">
          <a:off x="3462709" y="216875"/>
          <a:ext cx="1929972" cy="1929972"/>
        </a:xfrm>
        <a:prstGeom prst="gear6">
          <a:avLst/>
        </a:prstGeom>
        <a:solidFill>
          <a:schemeClr val="accent4">
            <a:hueOff val="7612933"/>
            <a:satOff val="44713"/>
            <a:lumOff val="-186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/>
            <a:t>Technology</a:t>
          </a:r>
        </a:p>
      </dsp:txBody>
      <dsp:txXfrm rot="-20700000">
        <a:off x="3886009" y="640175"/>
        <a:ext cx="1083373" cy="1083373"/>
      </dsp:txXfrm>
    </dsp:sp>
    <dsp:sp modelId="{AE91516E-7619-4F40-A2CB-AF6D96EAA2A1}">
      <dsp:nvSpPr>
        <dsp:cNvPr id="0" name=""/>
        <dsp:cNvSpPr/>
      </dsp:nvSpPr>
      <dsp:spPr>
        <a:xfrm>
          <a:off x="3735090" y="1802672"/>
          <a:ext cx="3466795" cy="3466795"/>
        </a:xfrm>
        <a:prstGeom prst="circularArrow">
          <a:avLst>
            <a:gd name="adj1" fmla="val 4687"/>
            <a:gd name="adj2" fmla="val 299029"/>
            <a:gd name="adj3" fmla="val 2531216"/>
            <a:gd name="adj4" fmla="val 15829228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85AE6E-63FA-47B9-A5D3-973BC5A134F9}">
      <dsp:nvSpPr>
        <dsp:cNvPr id="0" name=""/>
        <dsp:cNvSpPr/>
      </dsp:nvSpPr>
      <dsp:spPr>
        <a:xfrm>
          <a:off x="2010595" y="1136847"/>
          <a:ext cx="2518843" cy="251884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3806466"/>
            <a:satOff val="22356"/>
            <a:lumOff val="-931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B3B855-D58D-412E-8730-5C485A7222C2}">
      <dsp:nvSpPr>
        <dsp:cNvPr id="0" name=""/>
        <dsp:cNvSpPr/>
      </dsp:nvSpPr>
      <dsp:spPr>
        <a:xfrm>
          <a:off x="3016287" y="-208994"/>
          <a:ext cx="2715820" cy="27158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7612933"/>
            <a:satOff val="44713"/>
            <a:lumOff val="-1862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E2E161A-2C11-8EEF-83D0-93AFCCA80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652054-10D8-5858-5F40-9038796C15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8AB3F6C-1AF4-4F69-BF21-9A0588B7DB16}" type="datetimeFigureOut">
              <a:rPr lang="en-GB"/>
              <a:pPr>
                <a:defRPr/>
              </a:pPr>
              <a:t>12/08/2024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741A022E-A4C5-8CD1-30A1-32D35AFBD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22F14DEB-E17F-E5FC-F16F-3D499316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89C92-9979-8524-AD8D-54BF744F1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3C070B-A81C-4CA7-9B71-1C89D9C6E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AB9D32F-3841-4B78-9D5A-3FD2D81F4F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3974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xmlns="" id="{AA9F0A76-635E-9C48-698D-1C2710A55C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xmlns="" id="{04B303A8-FAC1-C9B5-7808-842E4E9F9A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xmlns="" id="{DB84AFE7-76E6-2FF6-603C-333385701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8079B-64E7-4C87-AC85-958B9A497266}" type="slidenum">
              <a:rPr lang="en-GB" altLang="en-US">
                <a:latin typeface="Calibri" panose="020F0502020204030204" pitchFamily="34" charset="0"/>
              </a:rPr>
              <a:pPr/>
              <a:t>1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38847"/>
            <a:ext cx="4176464" cy="147798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2631791"/>
            <a:ext cx="2448272" cy="15944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28" y="1600200"/>
            <a:ext cx="7992888" cy="49251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8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0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8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3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544" y="16288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6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88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3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80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AEE363ED-165A-7051-261F-1DC7FC5376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362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D89D360F-EBC1-768A-A484-A7CA93F58A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600200"/>
            <a:ext cx="83629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A478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A478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0A47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kern="1200">
          <a:solidFill>
            <a:srgbClr val="0A47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0A47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1400" kern="1200">
          <a:solidFill>
            <a:srgbClr val="0A47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400" kern="1200">
          <a:solidFill>
            <a:srgbClr val="0A47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7B1316FC-C22F-E0C5-E38D-2F1575E8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8350" y="692150"/>
            <a:ext cx="4176713" cy="1477963"/>
          </a:xfrm>
        </p:spPr>
        <p:txBody>
          <a:bodyPr/>
          <a:lstStyle/>
          <a:p>
            <a:r>
              <a:rPr lang="en-GB" altLang="en-US"/>
              <a:t>Social Engineering – Threats &amp; Concerns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BBA1C385-D441-DE75-77B2-72EE3A144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932B2C09-49DB-8E57-A100-2A3C93EC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– Very Important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xmlns="" id="{BEB42207-73F5-3462-B599-8C8891D5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95400"/>
            <a:ext cx="836295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/>
              <a:t>Defines </a:t>
            </a:r>
            <a:r>
              <a:rPr lang="en-US" altLang="en-US" sz="2400" b="1" dirty="0"/>
              <a:t>what People and Technology do </a:t>
            </a:r>
            <a:r>
              <a:rPr lang="en-US" altLang="en-US" sz="2400" dirty="0"/>
              <a:t>to make a system work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flawed process </a:t>
            </a:r>
            <a:r>
              <a:rPr lang="en-US" altLang="en-US" sz="2400" dirty="0"/>
              <a:t>leads to the other two components failing, though they might be the best in themselves individually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This needs to be defined at the early stages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/>
              <a:t>Has a bad habit of defining itself, if not managed and defined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xmlns="" id="{CBA24D29-5E04-4CA7-159A-9EB112E8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People – Most Important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xmlns="" id="{A2DBA11A-7D6D-A256-F87B-0A21FE83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362950" cy="4924425"/>
          </a:xfrm>
        </p:spPr>
        <p:txBody>
          <a:bodyPr/>
          <a:lstStyle/>
          <a:p>
            <a:pPr algn="just"/>
            <a:r>
              <a:rPr lang="en-US" altLang="en-US" sz="2200" b="1" dirty="0"/>
              <a:t>Core building block </a:t>
            </a:r>
            <a:r>
              <a:rPr lang="en-US" altLang="en-US" sz="2200" dirty="0"/>
              <a:t>to each and everything in an Organization, </a:t>
            </a:r>
          </a:p>
          <a:p>
            <a:pPr algn="just"/>
            <a:r>
              <a:rPr lang="en-US" altLang="en-US" sz="2200" dirty="0"/>
              <a:t>They </a:t>
            </a:r>
            <a:r>
              <a:rPr lang="en-US" altLang="en-US" sz="2200" b="1" dirty="0"/>
              <a:t>control processes, control technologies </a:t>
            </a:r>
            <a:r>
              <a:rPr lang="en-US" altLang="en-US" sz="2200" dirty="0"/>
              <a:t>as well as manage other people</a:t>
            </a:r>
          </a:p>
          <a:p>
            <a:pPr algn="just"/>
            <a:r>
              <a:rPr lang="en-US" altLang="en-US" sz="2200" dirty="0"/>
              <a:t>Any flaw in the People component will indirectly </a:t>
            </a:r>
            <a:r>
              <a:rPr lang="en-US" altLang="en-US" sz="2200" b="1" dirty="0"/>
              <a:t>affect all the three components</a:t>
            </a:r>
            <a:r>
              <a:rPr lang="en-US" altLang="en-US" sz="2200" dirty="0"/>
              <a:t> in the long run</a:t>
            </a:r>
          </a:p>
          <a:p>
            <a:pPr algn="just"/>
            <a:r>
              <a:rPr lang="en-US" altLang="en-US" sz="2200" dirty="0"/>
              <a:t>It is highly important that </a:t>
            </a:r>
            <a:r>
              <a:rPr lang="en-US" altLang="en-US" sz="2200" b="1" dirty="0"/>
              <a:t>people are trained</a:t>
            </a:r>
            <a:r>
              <a:rPr lang="en-US" altLang="en-US" sz="2200" dirty="0"/>
              <a:t> in their respective fields to take informed decisions.</a:t>
            </a:r>
          </a:p>
          <a:p>
            <a:pPr algn="just"/>
            <a:r>
              <a:rPr lang="en-US" altLang="en-US" sz="2200" dirty="0"/>
              <a:t>It is also important that </a:t>
            </a:r>
            <a:r>
              <a:rPr lang="en-US" altLang="en-US" sz="2200" b="1" dirty="0"/>
              <a:t>right people are mapped to the right    systems</a:t>
            </a:r>
            <a:r>
              <a:rPr lang="en-US" altLang="en-US" sz="2200" dirty="0"/>
              <a:t>  as wrong mappings can crash the whole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xmlns="" id="{930A8BB3-5651-B6C9-900A-580BD851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 Summarize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xmlns="" id="{862927D0-2B40-6121-A0B8-5D0D13C5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19200"/>
            <a:ext cx="8743950" cy="5364161"/>
          </a:xfrm>
        </p:spPr>
        <p:txBody>
          <a:bodyPr/>
          <a:lstStyle/>
          <a:p>
            <a:r>
              <a:rPr lang="en-US" altLang="en-US" dirty="0"/>
              <a:t>Social Engineering attacks mainly </a:t>
            </a:r>
            <a:r>
              <a:rPr lang="en-US" altLang="en-US" b="1" dirty="0"/>
              <a:t>target People </a:t>
            </a:r>
            <a:r>
              <a:rPr lang="en-US" altLang="en-US" dirty="0"/>
              <a:t>/ your employees</a:t>
            </a:r>
          </a:p>
          <a:p>
            <a:r>
              <a:rPr lang="en-US" altLang="en-US" dirty="0"/>
              <a:t>Every such attack has a </a:t>
            </a:r>
            <a:r>
              <a:rPr lang="en-US" altLang="en-US" b="1" dirty="0"/>
              <a:t>physical and a psychological aspects</a:t>
            </a:r>
          </a:p>
          <a:p>
            <a:r>
              <a:rPr lang="en-US" altLang="en-US" dirty="0"/>
              <a:t>All Social engineering attacks and attackers have visible trends</a:t>
            </a:r>
          </a:p>
          <a:p>
            <a:r>
              <a:rPr lang="en-US" altLang="en-US" dirty="0"/>
              <a:t>Impacts of any such attacks can be </a:t>
            </a:r>
            <a:r>
              <a:rPr lang="en-US" altLang="en-US" b="1" dirty="0"/>
              <a:t>multidimensional</a:t>
            </a:r>
          </a:p>
          <a:p>
            <a:r>
              <a:rPr lang="en-US" altLang="en-US" sz="2200" b="1" dirty="0"/>
              <a:t>Organization’s security is only as strong as it’s weakest employee</a:t>
            </a:r>
          </a:p>
          <a:p>
            <a:r>
              <a:rPr lang="en-US" altLang="en-US" sz="2200" b="1" dirty="0"/>
              <a:t>Technology is only as good as the employee who uses it and the processes which define it’s usage</a:t>
            </a:r>
          </a:p>
          <a:p>
            <a:r>
              <a:rPr lang="en-US" altLang="en-US" dirty="0"/>
              <a:t>Prioritized </a:t>
            </a:r>
            <a:r>
              <a:rPr lang="en-US" altLang="en-US" b="1" dirty="0"/>
              <a:t>focus on People </a:t>
            </a:r>
            <a:r>
              <a:rPr lang="en-US" altLang="en-US" dirty="0"/>
              <a:t>is the call of the day:</a:t>
            </a:r>
          </a:p>
          <a:p>
            <a:pPr lvl="1"/>
            <a:r>
              <a:rPr lang="en-US" altLang="en-US" dirty="0"/>
              <a:t>Awareness</a:t>
            </a:r>
          </a:p>
          <a:p>
            <a:pPr lvl="1"/>
            <a:r>
              <a:rPr lang="en-US" altLang="en-US" dirty="0"/>
              <a:t>Trainings</a:t>
            </a:r>
          </a:p>
          <a:p>
            <a:pPr lvl="1"/>
            <a:r>
              <a:rPr lang="en-US" altLang="en-US" dirty="0"/>
              <a:t>Role mappings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DFA64-1D35-2561-94B1-B7D0A9DF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5"/>
                </a:solidFill>
              </a:rPr>
              <a:t>Thank You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307A7C-52CE-1BA4-C852-9BCFD8913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04F9580E-29BD-6298-91AA-B9C0734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Introduction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xmlns="" id="{3CA153E5-9D92-1103-ECDC-906BF847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A company may have </a:t>
            </a:r>
          </a:p>
          <a:p>
            <a:pPr lvl="1" algn="just">
              <a:lnSpc>
                <a:spcPct val="150000"/>
              </a:lnSpc>
            </a:pPr>
            <a:r>
              <a:rPr lang="en-US" altLang="en-US"/>
              <a:t>Purchased the best security technologies that money can buy, </a:t>
            </a:r>
          </a:p>
          <a:p>
            <a:pPr lvl="1" algn="just">
              <a:lnSpc>
                <a:spcPct val="150000"/>
              </a:lnSpc>
            </a:pPr>
            <a:r>
              <a:rPr lang="en-US" altLang="en-US"/>
              <a:t>Recruited the best trained security team</a:t>
            </a:r>
          </a:p>
          <a:p>
            <a:pPr lvl="1" algn="just">
              <a:lnSpc>
                <a:spcPct val="150000"/>
              </a:lnSpc>
            </a:pPr>
            <a:r>
              <a:rPr lang="en-US" altLang="en-US"/>
              <a:t>Hired security guards from the best security firm in the business.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The company is still totally Vulnerable because of the Human Factor - Security's weakest link.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( Kevin D. Mitnick)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9A58A442-FBE4-7E5E-5C36-9D9DD97D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What is Social Engineering 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xmlns="" id="{0BB667C7-B97F-877A-EC95-D52FE605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/>
              <a:t>Social engineering involves the use of social skills to manipulate people to garner information they would normally not disclose.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It can also be defined as an art of deception. </a:t>
            </a:r>
          </a:p>
          <a:p>
            <a:pPr algn="just">
              <a:lnSpc>
                <a:spcPct val="150000"/>
              </a:lnSpc>
            </a:pPr>
            <a:r>
              <a:rPr lang="en-US" altLang="en-US"/>
              <a:t>The process preys upon two common characteristic traits:</a:t>
            </a:r>
          </a:p>
          <a:p>
            <a:pPr lvl="1" algn="just">
              <a:lnSpc>
                <a:spcPct val="150000"/>
              </a:lnSpc>
            </a:pPr>
            <a:r>
              <a:rPr lang="en-US" altLang="en-US"/>
              <a:t>Acceptance of authority </a:t>
            </a:r>
          </a:p>
          <a:p>
            <a:pPr lvl="1" algn="just">
              <a:lnSpc>
                <a:spcPct val="150000"/>
              </a:lnSpc>
            </a:pPr>
            <a:r>
              <a:rPr lang="en-US" altLang="en-US"/>
              <a:t>Willingness to cooperate with others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D519F355-58F9-872D-8AD9-51EDD01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What are the broad types ?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xmlns="" id="{14DD8E6B-5F0D-4585-CBD7-3D3069C44528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79550"/>
            <a:ext cx="7924800" cy="4997450"/>
            <a:chOff x="289111" y="457200"/>
            <a:chExt cx="7924800" cy="499782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xmlns="" id="{D532E84C-F97E-66DD-7D80-651A55762C7E}"/>
                </a:ext>
              </a:extLst>
            </p:cNvPr>
            <p:cNvSpPr/>
            <p:nvPr/>
          </p:nvSpPr>
          <p:spPr>
            <a:xfrm>
              <a:off x="289111" y="457200"/>
              <a:ext cx="1905000" cy="685851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Phishing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3212CFA-CCCA-71AF-0F22-16BB6DFBB9A1}"/>
                </a:ext>
              </a:extLst>
            </p:cNvPr>
            <p:cNvSpPr/>
            <p:nvPr/>
          </p:nvSpPr>
          <p:spPr>
            <a:xfrm>
              <a:off x="2270311" y="466726"/>
              <a:ext cx="5943600" cy="49882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The process of attempting to acquire sensitive information such as usernames, passwords and other confidential details, by imitating a genuine internet or intranet portal</a:t>
              </a: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xmlns="" id="{5F0B2A4F-71E2-B309-51E8-F1DDB11F01BE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97013"/>
            <a:ext cx="7924800" cy="4987925"/>
            <a:chOff x="228600" y="1680881"/>
            <a:chExt cx="7924800" cy="498885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30E39BA0-FADB-150E-5C38-5434317CD19E}"/>
                </a:ext>
              </a:extLst>
            </p:cNvPr>
            <p:cNvSpPr/>
            <p:nvPr/>
          </p:nvSpPr>
          <p:spPr>
            <a:xfrm>
              <a:off x="228600" y="2389039"/>
              <a:ext cx="1905000" cy="685928"/>
            </a:xfrm>
            <a:prstGeom prst="roundRect">
              <a:avLst/>
            </a:prstGeom>
            <a:solidFill>
              <a:schemeClr val="accent3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tx1"/>
                  </a:solidFill>
                </a:rPr>
                <a:t>Vishing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7D01DCB-F513-1816-0169-54DFC7845B44}"/>
                </a:ext>
              </a:extLst>
            </p:cNvPr>
            <p:cNvSpPr/>
            <p:nvPr/>
          </p:nvSpPr>
          <p:spPr>
            <a:xfrm>
              <a:off x="2209800" y="1680881"/>
              <a:ext cx="5943600" cy="49888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This technique uses a rogue Interactive voice response (IVR) system to recreate a legitimate-sounding copy of a bank or other institution's IVR system. A typical system will reject log-ins continually, ensuring the victim enters PINs or passwords multiple times, often disclosing several different passwords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xmlns="" id="{171AD09E-F700-93E1-6AEC-73D6F8063258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497013"/>
            <a:ext cx="7924800" cy="4987925"/>
            <a:chOff x="228600" y="1671917"/>
            <a:chExt cx="7924800" cy="498885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C87A159B-B994-9FE2-B789-10C5C03BD9F2}"/>
                </a:ext>
              </a:extLst>
            </p:cNvPr>
            <p:cNvSpPr/>
            <p:nvPr/>
          </p:nvSpPr>
          <p:spPr>
            <a:xfrm>
              <a:off x="228600" y="3115224"/>
              <a:ext cx="1905000" cy="685928"/>
            </a:xfrm>
            <a:prstGeom prst="roundRect">
              <a:avLst/>
            </a:prstGeom>
            <a:solidFill>
              <a:schemeClr val="accent2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Tailgating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F276C85-B0DD-9473-A1B8-895681332DEE}"/>
                </a:ext>
              </a:extLst>
            </p:cNvPr>
            <p:cNvSpPr/>
            <p:nvPr/>
          </p:nvSpPr>
          <p:spPr>
            <a:xfrm>
              <a:off x="2209800" y="1671917"/>
              <a:ext cx="5943600" cy="498885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 common scenario, wherein, one or more persons follow an authorized person through a secured door or other entrance when the authorized person opens the door legitimately</a:t>
              </a: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xmlns="" id="{F26F8EE1-7AFC-DB59-2A6A-AC2E671E2E80}"/>
              </a:ext>
            </a:extLst>
          </p:cNvPr>
          <p:cNvGrpSpPr>
            <a:grpSpLocks/>
          </p:cNvGrpSpPr>
          <p:nvPr/>
        </p:nvGrpSpPr>
        <p:grpSpPr bwMode="auto">
          <a:xfrm>
            <a:off x="187098" y="1466397"/>
            <a:ext cx="7942489" cy="4989512"/>
            <a:chOff x="210911" y="1689846"/>
            <a:chExt cx="7942489" cy="498886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xmlns="" id="{8E823A67-D9F6-B416-7B88-FF29FFA3F972}"/>
                </a:ext>
              </a:extLst>
            </p:cNvPr>
            <p:cNvSpPr/>
            <p:nvPr/>
          </p:nvSpPr>
          <p:spPr>
            <a:xfrm>
              <a:off x="210911" y="3950603"/>
              <a:ext cx="1905000" cy="685710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Dumpster Diving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5EE740C-53E7-510F-EC73-6ABD88652682}"/>
                </a:ext>
              </a:extLst>
            </p:cNvPr>
            <p:cNvSpPr/>
            <p:nvPr/>
          </p:nvSpPr>
          <p:spPr>
            <a:xfrm>
              <a:off x="2209800" y="1689846"/>
              <a:ext cx="5943600" cy="49888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The practice of sniffing through trash to find items that have been discarded by their owners, but which may have useful information.</a:t>
              </a: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xmlns="" id="{820F78FD-E932-E3A6-5C9A-000A12EFBC15}"/>
              </a:ext>
            </a:extLst>
          </p:cNvPr>
          <p:cNvGrpSpPr>
            <a:grpSpLocks/>
          </p:cNvGrpSpPr>
          <p:nvPr/>
        </p:nvGrpSpPr>
        <p:grpSpPr bwMode="auto">
          <a:xfrm>
            <a:off x="187098" y="1475242"/>
            <a:ext cx="7942489" cy="4997450"/>
            <a:chOff x="590333" y="-466151"/>
            <a:chExt cx="7942676" cy="49978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8E8083FE-4830-A4F3-B9D6-95BEC5BA458A}"/>
                </a:ext>
              </a:extLst>
            </p:cNvPr>
            <p:cNvSpPr/>
            <p:nvPr/>
          </p:nvSpPr>
          <p:spPr>
            <a:xfrm>
              <a:off x="590333" y="2496797"/>
              <a:ext cx="1905045" cy="685851"/>
            </a:xfrm>
            <a:prstGeom prst="roundRect">
              <a:avLst/>
            </a:prstGeom>
            <a:solidFill>
              <a:schemeClr val="accent3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Shoulder Surfing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0F289A2-66D1-B9BC-061B-9A55D2843250}"/>
                </a:ext>
              </a:extLst>
            </p:cNvPr>
            <p:cNvSpPr/>
            <p:nvPr/>
          </p:nvSpPr>
          <p:spPr>
            <a:xfrm>
              <a:off x="2589269" y="-466151"/>
              <a:ext cx="5943740" cy="49978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Direct observation techniques, such as looking over someone's shoulder, to get information such as passwords, PINs, security codes, and similar data.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xmlns="" id="{237510A3-1102-C845-D668-1CC2AAA7E343}"/>
              </a:ext>
            </a:extLst>
          </p:cNvPr>
          <p:cNvGrpSpPr>
            <a:grpSpLocks/>
          </p:cNvGrpSpPr>
          <p:nvPr/>
        </p:nvGrpSpPr>
        <p:grpSpPr bwMode="auto">
          <a:xfrm>
            <a:off x="176212" y="1484087"/>
            <a:ext cx="7917997" cy="4997450"/>
            <a:chOff x="228600" y="1605535"/>
            <a:chExt cx="7916841" cy="499782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7CF1F8B8-E59C-E802-FEF9-33630182F82A}"/>
                </a:ext>
              </a:extLst>
            </p:cNvPr>
            <p:cNvSpPr/>
            <p:nvPr/>
          </p:nvSpPr>
          <p:spPr>
            <a:xfrm>
              <a:off x="228600" y="5293345"/>
              <a:ext cx="1904722" cy="685851"/>
            </a:xfrm>
            <a:prstGeom prst="roundRect">
              <a:avLst/>
            </a:prstGeom>
            <a:solidFill>
              <a:schemeClr val="accent2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Eavesdropping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58182627-AE6B-8794-49E1-85D9C5A78BF2}"/>
                </a:ext>
              </a:extLst>
            </p:cNvPr>
            <p:cNvSpPr/>
            <p:nvPr/>
          </p:nvSpPr>
          <p:spPr>
            <a:xfrm>
              <a:off x="2201121" y="1605535"/>
              <a:ext cx="5944320" cy="49978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The act of secretly listening to the private conversation of others without their consent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0" name="Group 28">
            <a:extLst>
              <a:ext uri="{FF2B5EF4-FFF2-40B4-BE49-F238E27FC236}">
                <a16:creationId xmlns:a16="http://schemas.microsoft.com/office/drawing/2014/main" xmlns="" id="{E94BB638-746D-4B8E-D915-296ABD07E208}"/>
              </a:ext>
            </a:extLst>
          </p:cNvPr>
          <p:cNvGrpSpPr>
            <a:grpSpLocks/>
          </p:cNvGrpSpPr>
          <p:nvPr/>
        </p:nvGrpSpPr>
        <p:grpSpPr bwMode="auto">
          <a:xfrm>
            <a:off x="207735" y="1471385"/>
            <a:ext cx="7911193" cy="5060950"/>
            <a:chOff x="221876" y="1644650"/>
            <a:chExt cx="7910412" cy="50609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xmlns="" id="{019C6777-1C5B-89F7-B707-7CF8F21CE4D1}"/>
                </a:ext>
              </a:extLst>
            </p:cNvPr>
            <p:cNvSpPr/>
            <p:nvPr/>
          </p:nvSpPr>
          <p:spPr>
            <a:xfrm>
              <a:off x="221876" y="6019800"/>
              <a:ext cx="1904812" cy="685800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Pretexting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EF5B789-D43D-2CC7-256A-EB071085C82E}"/>
                </a:ext>
              </a:extLst>
            </p:cNvPr>
            <p:cNvSpPr/>
            <p:nvPr/>
          </p:nvSpPr>
          <p:spPr>
            <a:xfrm>
              <a:off x="2189274" y="1644650"/>
              <a:ext cx="5943014" cy="49974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The act in which an individual lies to obtain privileged data of an individual to impersonate.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E515EB5D-A38D-292B-1B83-065A1A1A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u="sng"/>
              <a:t>What constitutes an attack ?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xmlns="" id="{655DE4A5-566D-2B90-31F6-4D5EBBB882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600200"/>
          <a:ext cx="7143750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59FD68AF-D6CE-9A0B-B8E4-55A60B8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Can I Identify an attacker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66571C-CC1E-9A50-BB4B-45B300C8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fontAlgn="auto"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FF0000"/>
                </a:solidFill>
              </a:rPr>
              <a:t>Unfortunately, </a:t>
            </a:r>
          </a:p>
          <a:p>
            <a:pPr marL="514350" indent="-514350" algn="just" fontAlgn="auto">
              <a:defRPr/>
            </a:pPr>
            <a:r>
              <a:rPr lang="en-US" i="1" dirty="0">
                <a:solidFill>
                  <a:srgbClr val="FF0000"/>
                </a:solidFill>
              </a:rPr>
              <a:t>Almost anyone is potentially capable of mounting a social engineering attack</a:t>
            </a:r>
          </a:p>
          <a:p>
            <a:pPr marL="514350" indent="-514350" algn="just" fontAlgn="auto">
              <a:defRPr/>
            </a:pPr>
            <a:r>
              <a:rPr lang="en-US" i="1" dirty="0">
                <a:solidFill>
                  <a:srgbClr val="FF0000"/>
                </a:solidFill>
              </a:rPr>
              <a:t>It is not easy to decipher a Social engineering attack</a:t>
            </a:r>
            <a:endParaRPr lang="en-US" dirty="0">
              <a:solidFill>
                <a:srgbClr val="FF0000"/>
              </a:solidFill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accent5"/>
                </a:solidFill>
              </a:rPr>
              <a:t>Characteristic Traits: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Refusal to give contact information, 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Rushing, 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Name-dropping, 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Intimidation on questioning, 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Committing Small mistakes</a:t>
            </a:r>
          </a:p>
          <a:p>
            <a:pPr fontAlgn="auto">
              <a:defRPr/>
            </a:pPr>
            <a:r>
              <a:rPr lang="en-US" dirty="0">
                <a:solidFill>
                  <a:schemeClr val="accent5"/>
                </a:solidFill>
              </a:rPr>
              <a:t>Requesting forbidden information</a:t>
            </a:r>
          </a:p>
          <a:p>
            <a:pPr fontAlgn="auto">
              <a:defRPr/>
            </a:pP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4F40724F-E1DD-1219-3503-E024A05E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What can be the impact ?</a:t>
            </a:r>
          </a:p>
        </p:txBody>
      </p:sp>
      <p:pic>
        <p:nvPicPr>
          <p:cNvPr id="9219" name="Picture 2" descr="http://securityaffairs.co/wordpress/wp-content/uploads/2012/04/cyberCrimeReport2011Symantec.png">
            <a:extLst>
              <a:ext uri="{FF2B5EF4-FFF2-40B4-BE49-F238E27FC236}">
                <a16:creationId xmlns:a16="http://schemas.microsoft.com/office/drawing/2014/main" xmlns="" id="{AB7BD571-BB2B-9B76-E778-041D07C5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5532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E54897-C6F2-694B-659B-F789D652932C}"/>
              </a:ext>
            </a:extLst>
          </p:cNvPr>
          <p:cNvSpPr txBox="1"/>
          <p:nvPr/>
        </p:nvSpPr>
        <p:spPr>
          <a:xfrm>
            <a:off x="457200" y="4038600"/>
            <a:ext cx="7086600" cy="2246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latin typeface="+mn-lt"/>
                <a:cs typeface="+mn-cs"/>
              </a:rPr>
              <a:t>Impact can be a loss of any of the below: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Confidential Information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Corporate Reputation &amp; Brand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Customers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221" name="TextBox 2">
            <a:extLst>
              <a:ext uri="{FF2B5EF4-FFF2-40B4-BE49-F238E27FC236}">
                <a16:creationId xmlns:a16="http://schemas.microsoft.com/office/drawing/2014/main" xmlns="" id="{C962E0AF-3A6C-5580-E7BA-09DBF4C50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92513"/>
            <a:ext cx="2362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/>
              <a:t>Norton / Symantec Cyber Crime Report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xmlns="" id="{4ADF88FE-7257-3A77-7035-4431CA0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What do I do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2B18202-3FB4-93E5-9E7A-6A0E3A5BE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14450" y="1066800"/>
          <a:ext cx="8362950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8D9BB4-9748-B630-486B-92DE4A46C2CE}"/>
              </a:ext>
            </a:extLst>
          </p:cNvPr>
          <p:cNvSpPr txBox="1"/>
          <p:nvPr/>
        </p:nvSpPr>
        <p:spPr>
          <a:xfrm>
            <a:off x="228600" y="1524000"/>
            <a:ext cx="836295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</a:rPr>
              <a:t>Solution is simple and age old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5"/>
                </a:solidFill>
                <a:latin typeface="+mn-lt"/>
                <a:cs typeface="+mn-cs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5"/>
                </a:solidFill>
                <a:latin typeface="+mn-lt"/>
                <a:cs typeface="+mn-cs"/>
              </a:rPr>
              <a:t>	PPT</a:t>
            </a: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</a:rPr>
              <a:t>The three building blocks for any Firm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</a:rPr>
              <a:t>Our priorities are strongly set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</a:rPr>
              <a:t>Investments to be made in the right pockets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accent5"/>
                </a:solidFill>
                <a:latin typeface="+mn-lt"/>
                <a:cs typeface="+mn-cs"/>
              </a:rPr>
              <a:t>Awareness</a:t>
            </a: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</a:rPr>
              <a:t> needs to be the key tactical as well as strategic Goal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E79B4B-DD61-B5F9-C378-856911B3FFAA}"/>
              </a:ext>
            </a:extLst>
          </p:cNvPr>
          <p:cNvSpPr txBox="1"/>
          <p:nvPr/>
        </p:nvSpPr>
        <p:spPr>
          <a:xfrm>
            <a:off x="2057400" y="3257550"/>
            <a:ext cx="2743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5"/>
                </a:solidFill>
                <a:latin typeface="+mn-lt"/>
                <a:cs typeface="+mn-cs"/>
                <a:sym typeface="Wingdings" pitchFamily="2" charset="2"/>
              </a:rPr>
              <a:t></a:t>
            </a:r>
            <a:endParaRPr lang="en-US" sz="2000" dirty="0">
              <a:solidFill>
                <a:schemeClr val="accent5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ECE9E491-5883-C34B-AD27-E44036E0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- Important</a:t>
            </a:r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xmlns="" id="{5E68CE96-E440-F782-50AE-98D624A9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A4780"/>
                </a:solidFill>
              </a:rPr>
              <a:t>It is only as good as the people who use it and the process which defines its usage or boundaries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A4780"/>
                </a:solidFill>
              </a:rPr>
              <a:t>Will technology add value?</a:t>
            </a:r>
            <a:r>
              <a:rPr lang="en-US" altLang="en-US" sz="2800" dirty="0">
                <a:solidFill>
                  <a:srgbClr val="0A4780"/>
                </a:solidFill>
              </a:rPr>
              <a:t> - is no longer a question but rather a factual statement.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A4780"/>
                </a:solidFill>
              </a:rPr>
              <a:t>We need to maintain the balance between </a:t>
            </a:r>
            <a:r>
              <a:rPr lang="en-US" altLang="en-US" sz="2800" b="1" dirty="0">
                <a:solidFill>
                  <a:srgbClr val="0A4780"/>
                </a:solidFill>
              </a:rPr>
              <a:t>investment and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701231_template">
  <a:themeElements>
    <a:clrScheme name="Custom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579A4"/>
      </a:accent1>
      <a:accent2>
        <a:srgbClr val="1188EA"/>
      </a:accent2>
      <a:accent3>
        <a:srgbClr val="B9EA11"/>
      </a:accent3>
      <a:accent4>
        <a:srgbClr val="81A445"/>
      </a:accent4>
      <a:accent5>
        <a:srgbClr val="0A4780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2DEDA93-CE9C-4CD3-A402-2FAE275023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TP102701231_template</Template>
  <TotalTime>9753</TotalTime>
  <Words>660</Words>
  <Application>Microsoft Office PowerPoint</Application>
  <PresentationFormat>On-screen Show (4:3)</PresentationFormat>
  <Paragraphs>158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TP102701231_template</vt:lpstr>
      <vt:lpstr>Social Engineering – Threats &amp; Concerns</vt:lpstr>
      <vt:lpstr>Introduction</vt:lpstr>
      <vt:lpstr>What is Social Engineering ?</vt:lpstr>
      <vt:lpstr>What are the broad types ?</vt:lpstr>
      <vt:lpstr>What constitutes an attack ?</vt:lpstr>
      <vt:lpstr>Can I Identify an attacker ?</vt:lpstr>
      <vt:lpstr>What can be the impact ?</vt:lpstr>
      <vt:lpstr>What do I do ?</vt:lpstr>
      <vt:lpstr>Technology - Important</vt:lpstr>
      <vt:lpstr>Process – Very Important</vt:lpstr>
      <vt:lpstr>People – Most Important</vt:lpstr>
      <vt:lpstr>To Summarize</vt:lpstr>
      <vt:lpstr>Thank You 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– Threats &amp; Concerns</dc:title>
  <dc:creator>163604</dc:creator>
  <cp:lastModifiedBy>Admin</cp:lastModifiedBy>
  <cp:revision>54</cp:revision>
  <dcterms:created xsi:type="dcterms:W3CDTF">2012-07-11T05:46:03Z</dcterms:created>
  <dcterms:modified xsi:type="dcterms:W3CDTF">2024-08-15T16:31:27Z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TC027012329991</vt:lpwstr>
  </property>
</Properties>
</file>