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-90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92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9107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37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4617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65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mosaic of colorful geometric shapes">
            <a:extLst>
              <a:ext uri="{FF2B5EF4-FFF2-40B4-BE49-F238E27FC236}">
                <a16:creationId xmlns:a16="http://schemas.microsoft.com/office/drawing/2014/main" xmlns="" id="{54407719-782A-2528-6C6A-C143B78B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288" r="6" b="495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6320" y="1122363"/>
            <a:ext cx="709168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Wireless and Mobile Vulnerabilities and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EB209-966B-1178-99C7-6720EFC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0" y="650240"/>
            <a:ext cx="9892455" cy="557774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Use WPA2 encryption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WPA2 encryption, the latest and most secure protocol, to safeguard your data as it travels between devices and access points.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ensures that even if intercepted, your data remains unintelligible to unauthorized entities.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Change the default SSID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router’s SSID to something unique and unrelated to personal information.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using common names like “Linksys” or “default” to deter attackers from identifying and targeting your network.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A244-81D5-3FA0-0DA5-BF8B569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AFF01-57AF-6753-C0D7-F3F4F27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C033C5-8776-835C-689B-212E82B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EB209-966B-1178-99C7-6720EFC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215" y="787782"/>
            <a:ext cx="9631680" cy="5044058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Disable file sharing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 off file sharing on your network to prevent unauthorized users from accessing your sensitive files.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file sharing is necessary, ensure you set up secure passwords to limit access to approved users only.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Enable WEP encryption (only if using an older router)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your router doesn’t support WPA2, use WEP encryption as a fallback option.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keep in mind that WEP is less secure than WPA2 and should only be considered if absolutely necessary.</a:t>
            </a: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A244-81D5-3FA0-0DA5-BF8B569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AFF01-57AF-6753-C0D7-F3F4F27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C033C5-8776-835C-689B-212E82B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EB209-966B-1178-99C7-6720EFC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629919"/>
            <a:ext cx="10119360" cy="5984241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preventive measures, </a:t>
            </a:r>
            <a:r>
              <a:rPr lang="en-US" sz="28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bolster our wireless network’s security, thwarting potential attackers, and safeguarding our sensitive information and digital activities. </a:t>
            </a:r>
          </a:p>
          <a:p>
            <a:pPr marL="0" indent="0" algn="just" fontAlgn="base">
              <a:buNone/>
            </a:pPr>
            <a:r>
              <a:rPr lang="en-US" sz="2800" b="1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US" sz="2800" b="1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Securing our wireless network is paramount in safeguarding our digital existence from potential threats.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various types of attacks and implementing the preventive measures we can fortify our network against malicious intruders.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ensuring the highest level of security for our wireless infrastructure requires expert guidance and tailored solutions.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A244-81D5-3FA0-0DA5-BF8B569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AFF01-57AF-6753-C0D7-F3F4F27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C033C5-8776-835C-689B-212E82B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EB209-966B-1178-99C7-6720EFC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84960"/>
            <a:ext cx="9844101" cy="4651712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is a data security practice that converts normal, readable information into an unintelligible cypher. </a:t>
            </a:r>
          </a:p>
          <a:p>
            <a:pPr algn="just" fontAlgn="base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network traffic is encrypted, it can only be accessed by authorized users with a key, or by advanced encryption practices that can decode cyphertext. </a:t>
            </a:r>
          </a:p>
          <a:p>
            <a:pPr algn="just" fontAlgn="base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allows organizations to safely move confidential and sensitive information around without exposing it to bad actors.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A244-81D5-3FA0-0DA5-BF8B569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AFF01-57AF-6753-C0D7-F3F4F27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C033C5-8776-835C-689B-212E82B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1B6C32-0150-0FD5-2332-062E1C1ACF73}"/>
              </a:ext>
            </a:extLst>
          </p:cNvPr>
          <p:cNvSpPr txBox="1"/>
          <p:nvPr/>
        </p:nvSpPr>
        <p:spPr>
          <a:xfrm>
            <a:off x="3048000" y="436662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42499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FC9AD-ED60-1249-54F1-12C22001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85" y="218018"/>
            <a:ext cx="9716452" cy="7170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A6DFD-6314-A208-3CE1-2071B3D5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52" y="935028"/>
            <a:ext cx="10586147" cy="5135190"/>
          </a:xfrm>
        </p:spPr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encryption is critical to protecting sensitive business and personal data. 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 network traffic cannot be accessed by attackers and provides no benefit to them.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Encrypting data as it moves over a network is only part of a comprehensive network data encryption strategy. 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should consider risks to information at its origin (before data is sent over a network) and when it reaches its destination.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secure sockets layer (SSL) standard technology (i.e., the “padlock symbol” in the browser also referred to as the transport layer security [TLS]) is the default form of network data protection for internet communications. 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302D37-9F00-0376-CA7A-C2896670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810AB-7A09-2A95-732F-B7BE46B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BED24B-1005-BB00-F051-2BEABA4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FC9AD-ED60-1249-54F1-12C22001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43" y="357067"/>
            <a:ext cx="9716452" cy="7170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A6DFD-6314-A208-3CE1-2071B3D5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85" y="1152907"/>
            <a:ext cx="9716451" cy="4789317"/>
          </a:xfrm>
        </p:spPr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customers with peace of mind and security-conscious companies will increase its level of security by protecting its internal networks, corporate backbone networks, and virtual private networks (VPNs) with network level encryption.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also perform encrypted traffic analysis. 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allows network defenders to identify malware communications and threat actors hiding activity in secure encrypted traffic.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302D37-9F00-0376-CA7A-C2896670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810AB-7A09-2A95-732F-B7BE46B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BED24B-1005-BB00-F051-2BEABA4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BEC63-6BD5-2D5D-02A4-589A254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1152907"/>
            <a:ext cx="8911687" cy="7165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encrypted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80347-E9B6-4A83-7E2F-8DE0F481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080" y="2082799"/>
            <a:ext cx="5313680" cy="4047637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– Simple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– Enhanced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– Advanced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41AFC-6E22-D42C-B980-D590015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1CA34-73F4-87FB-1B7F-80AFE197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C85A79-D4B9-7A15-D358-92777EAF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5B4BFA-9B32-C8AD-25E0-8A023475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787782"/>
            <a:ext cx="9608821" cy="51659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1: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Simple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Analysis – Information available in the network transaction (IP address, ports, protocol, and timing).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is network transaction monitoring.</a:t>
            </a:r>
          </a:p>
          <a:p>
            <a:pPr marL="0" indent="0" algn="just">
              <a:buNone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2: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Enhanced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Analysis – Looking at the particulars of the encryption used (cipher suites and extensions,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is deep packet inspection.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6A569-ADA9-5EF1-9301-B4DEE990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F8F3D7-D1D6-9C7F-D198-A3BE9F1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724036-D030-BBCA-AA2A-1D2EE95F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5B4BFA-9B32-C8AD-25E0-8A023475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673" y="894080"/>
            <a:ext cx="9915222" cy="50698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3: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Advanced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 – Looking at network traffic characteristics and traits, such as patterns in the sequence of packet lengths and times.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is deep packet dynamics.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how some organizations are improving their encryption: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 server name indication (ESNI)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essential feature for ensuring a user’s browsing data is private. ESNI encrypts a previously unencrypted part of the TLS handshake that can reveal which websites a user is visiting.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6A569-ADA9-5EF1-9301-B4DEE990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F8F3D7-D1D6-9C7F-D198-A3BE9F1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724036-D030-BBCA-AA2A-1D2EE95F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24E0E3-32D7-F72A-F19B-183F1473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3" y="1540189"/>
            <a:ext cx="8915400" cy="3777622"/>
          </a:xfrm>
        </p:spPr>
        <p:txBody>
          <a:bodyPr>
            <a:norm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 Client Hello (ECH),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TLS, enhances the privacy of internet protocol.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 encrypts the full handshake so that metadata is kept secret.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 also lays the groundwork for adding future security features and performance enhancements to TLS while minimizing its impact on the end user’s privacy.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2E8BAB-49D2-7D2B-8D61-F632B182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9549B-ED91-5539-7BD2-9049B69A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110B4-8BA4-A367-D5E9-71A665B7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E755-2D01-4E0E-7610-43FAA4D3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82" y="344457"/>
            <a:ext cx="8911687" cy="808450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7AA9A-84A5-5C72-31BB-1192FC5F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615440"/>
            <a:ext cx="9831388" cy="4898102"/>
          </a:xfrm>
        </p:spPr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attacks are deliberate and malicious actions aimed at exploiting vulnerabilities in wireless communication systems to gain </a:t>
            </a:r>
            <a:r>
              <a:rPr lang="en-US" sz="28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sensitive data, disrupt network operations, or compromise the security of devices and users </a:t>
            </a:r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network. </a:t>
            </a:r>
          </a:p>
          <a:p>
            <a:pPr algn="just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attacks target </a:t>
            </a:r>
            <a:r>
              <a:rPr lang="en-US" sz="28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the protocols, configurations, or encryption mechanisms of wireless networks</a:t>
            </a:r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taking advantage of their </a:t>
            </a:r>
            <a:r>
              <a:rPr lang="en-US" sz="28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inherent nature of broadcasting</a:t>
            </a:r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signals over the airwaves.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A0AD2-F728-F0B2-573E-5A2E7FBC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678D71-238D-1E06-2866-FC278A8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E2F7D4-E8D1-211E-72B7-4EC6D906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E882C-3A06-5D6D-7E1A-B944DA8D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965" y="35706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4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Wireless Network Attacks 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EA68A-5252-9F73-1834-BDF3D134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612" y="1540189"/>
            <a:ext cx="9653588" cy="3777622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 have undoubtedly revolutionized the way we communicate and conduct business, offering unparalleled convenience and mobility.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this freedom comes the lurking threat of malicious attackers seeking to exploit the vulnerabilities inherent in wireless technology.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of the common types of wireless network attacks: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5ADDD-BEA7-8AA9-7728-7AE35246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B90C8-6B1C-BAA3-2115-1A86266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A976EE-EC2A-188B-DD1F-B9C51EA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C092B-28D4-E6AB-5E8D-CA1C4D34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741681"/>
            <a:ext cx="9710421" cy="6116319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Wireless Eavesdropping (Passive Attacks)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 tools like packet sniffers to intercept and monitor wireless communications between devices.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capturing data packets transmitted over the air, they can potentially obtain sensitive information, such as login credentials, financial data, or personal information.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Wireless Spoofing (Man-in-the-Middle Attacks)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these attacks, the attacker positions themselves between the wireless client and the legitimate access point, intercepting and manipulating data transmissions.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may then relay the information back and forth, making it appear as if they are the legitimate access point.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839CE7-EA1A-82D1-93AE-E2F379B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C092B-28D4-E6AB-5E8D-CA1C4D34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779" y="284480"/>
            <a:ext cx="10021889" cy="6116319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them to snoop on data or perform other malicious actions unnoticed.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Wireless Jamming (Denial-of-Service Attacks)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flood the wireless frequency spectrum with interference signals, disrupting legitimate communications between devices and access points.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creating excessive noise, they can render the wireless network unusable for legitimate users.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Rogue Access Points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set up unauthorized access points, mimicking legitimate ones, to deceive users into connecting to them.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connected, the attacker can eavesdrop, capture data, or launch further attacks on the unsuspecting users.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839CE7-EA1A-82D1-93AE-E2F379B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C092B-28D4-E6AB-5E8D-CA1C4D34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904240"/>
            <a:ext cx="10021889" cy="5598159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Brute-Force Attacks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try various combinations of passwords or encryption keys in rapid succession until they find the correct one to gain unauthorized access to the wireless network.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WEP/WPA Cracking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exploit vulnerabilities in older wireless security protocols like Wired Equivalent Privacy (WEP) and Wi-Fi Protected Access (WPA) to gain unauthorized access to encrypted wireless networks.</a:t>
            </a:r>
          </a:p>
          <a:p>
            <a:pPr algn="just" fontAlgn="base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839CE7-EA1A-82D1-93AE-E2F379B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C092B-28D4-E6AB-5E8D-CA1C4D34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386080"/>
            <a:ext cx="10021889" cy="6116319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Evil Twin Attacks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create fake access points with names similar to legitimate ones, tricking users into connecting to the malicious network.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connected, the attacker can intercept sensitive data or execute further attacks.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De-authentication/Disassociation Attacks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send forged de-authentication or disassociation frames to wireless devices, forcing them to disconnect from the network, leading to service disruptions or potential vulnerabilities when devices automatically reconnect.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839CE7-EA1A-82D1-93AE-E2F379BC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A683B-DC2E-D711-00CD-1E19448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1" y="297939"/>
            <a:ext cx="9746932" cy="859250"/>
          </a:xfrm>
        </p:spPr>
        <p:txBody>
          <a:bodyPr>
            <a:normAutofit/>
          </a:bodyPr>
          <a:lstStyle/>
          <a:p>
            <a:pPr algn="ctr"/>
            <a:r>
              <a:rPr lang="en-US" sz="4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Wireless Network Attacks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EB209-966B-1178-99C7-6720EFC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152907"/>
            <a:ext cx="10051733" cy="4977530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your wireless network from potential threats is paramount, and we have compiled a comprehensive list of preventive measures to ensure your digital domain remains secure.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these essential tips to fortify your wireless network against attacks: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Update your computer often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your operating system and applications to ensure you have the latest security patches and fixes.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Timely updates help address discovered vulnerabilities, making it harder for attackers to exploit known weaknesses.</a:t>
            </a: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A244-81D5-3FA0-0DA5-BF8B569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AFF01-57AF-6753-C0D7-F3F4F27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C033C5-8776-835C-689B-212E82B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EB209-966B-1178-99C7-6720EFCB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19" y="621227"/>
            <a:ext cx="9884741" cy="587960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Use MAC filtering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MAC filtering on your wireless router to control access to your network.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specifying which devices are allowed to connect based on their unique MAC addresses, you can prevent unauthorized access and enhance your network’s security.</a:t>
            </a:r>
          </a:p>
          <a:p>
            <a:pPr marL="0" indent="0" algn="just" fontAlgn="base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Disable SSID broadcasting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 off SSID broadcasting to make your wireless network invisible to casual observers. </a:t>
            </a:r>
          </a:p>
          <a:p>
            <a:pPr algn="just" fontAlgn="base"/>
            <a:r>
              <a:rPr lang="en-US" sz="2800" b="0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prevents your network from being easily discoverable and adds an extra layer of obscurity for potential attackers.</a:t>
            </a: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D8A244-81D5-3FA0-0DA5-BF8B569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AFF01-57AF-6753-C0D7-F3F4F27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C033C5-8776-835C-689B-212E82BD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5725</TotalTime>
  <Words>1310</Words>
  <Application>Microsoft Office PowerPoint</Application>
  <PresentationFormat>Custom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Wireless and Mobile Vulnerabilities and Attacks</vt:lpstr>
      <vt:lpstr>Introduction</vt:lpstr>
      <vt:lpstr>Types of Wireless Network Attacks </vt:lpstr>
      <vt:lpstr>PowerPoint Presentation</vt:lpstr>
      <vt:lpstr>PowerPoint Presentation</vt:lpstr>
      <vt:lpstr>PowerPoint Presentation</vt:lpstr>
      <vt:lpstr>PowerPoint Presentation</vt:lpstr>
      <vt:lpstr>Preventing Wireless Network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Benefits</vt:lpstr>
      <vt:lpstr>Levels of encrypted traffic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Devaraj</dc:creator>
  <cp:lastModifiedBy>Admin</cp:lastModifiedBy>
  <cp:revision>28</cp:revision>
  <dcterms:created xsi:type="dcterms:W3CDTF">2024-07-09T11:01:40Z</dcterms:created>
  <dcterms:modified xsi:type="dcterms:W3CDTF">2024-09-24T09:04:41Z</dcterms:modified>
</cp:coreProperties>
</file>