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3" r:id="rId5"/>
    <p:sldId id="264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BCCA-34BE-436C-A722-1F3B9690DC8B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538" y="-435981"/>
            <a:ext cx="4541949" cy="2387600"/>
          </a:xfrm>
        </p:spPr>
        <p:txBody>
          <a:bodyPr/>
          <a:lstStyle/>
          <a:p>
            <a:r>
              <a:rPr lang="en-US" b="1" dirty="0" smtClean="0"/>
              <a:t>Activation Function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80305" y="4522891"/>
            <a:ext cx="1179704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/>
              <a:t> </a:t>
            </a:r>
            <a:r>
              <a:rPr lang="en-US" sz="3200" b="1" dirty="0" smtClean="0"/>
              <a:t>A </a:t>
            </a:r>
            <a:r>
              <a:rPr lang="en-US" sz="3200" b="1" dirty="0"/>
              <a:t>function that calculates the output of the node based on its individual inputs</a:t>
            </a:r>
            <a:endParaRPr lang="en-US" sz="3200" b="1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An </a:t>
            </a:r>
            <a:r>
              <a:rPr lang="en-US" sz="3200" b="1" dirty="0"/>
              <a:t>activation function transforms the shape/representation of the data going into it</a:t>
            </a:r>
            <a:endParaRPr lang="en-US" sz="3200" b="1" dirty="0"/>
          </a:p>
        </p:txBody>
      </p:sp>
      <p:pic>
        <p:nvPicPr>
          <p:cNvPr id="10244" name="Picture 4" descr="Activation Functions in Neural Networks [12 Types &amp; Use Cases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58" y="-10534"/>
            <a:ext cx="6178732" cy="463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86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7" y="198414"/>
            <a:ext cx="2424672" cy="86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18" y="1243213"/>
            <a:ext cx="4431539" cy="1899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488" y="1594111"/>
            <a:ext cx="3689644" cy="3096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18" y="3947174"/>
            <a:ext cx="7307017" cy="2678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50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9" y="267371"/>
            <a:ext cx="256222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65" y="961487"/>
            <a:ext cx="4492138" cy="219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67" y="4325409"/>
            <a:ext cx="7034833" cy="279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20" y="-1"/>
            <a:ext cx="7847685" cy="4623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591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4" y="0"/>
            <a:ext cx="10669676" cy="6877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4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80" y="331228"/>
            <a:ext cx="10318258" cy="612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21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83" y="301424"/>
            <a:ext cx="11168755" cy="64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73" y="-150489"/>
            <a:ext cx="11831543" cy="5469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11" y="2687272"/>
            <a:ext cx="10816643" cy="3973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76" y="1978530"/>
            <a:ext cx="3363427" cy="11466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0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2" y="0"/>
            <a:ext cx="5769241" cy="5537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57" y="115910"/>
            <a:ext cx="5540526" cy="443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031" y="4543424"/>
            <a:ext cx="3810000" cy="231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62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50" y="317165"/>
            <a:ext cx="10814367" cy="467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1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545"/>
            <a:ext cx="6525162" cy="4635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48" y="133484"/>
            <a:ext cx="3692413" cy="100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774" y="317589"/>
            <a:ext cx="5199879" cy="1305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93" y="4592457"/>
            <a:ext cx="8271907" cy="202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19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21" y="291050"/>
            <a:ext cx="2373313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4" y="1164174"/>
            <a:ext cx="3131347" cy="8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12" y="659359"/>
            <a:ext cx="4861976" cy="4738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63" y="4329291"/>
            <a:ext cx="6376619" cy="225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087" y="847725"/>
            <a:ext cx="3426578" cy="27969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705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2</Words>
  <Application>Microsoft Office PowerPoint</Application>
  <PresentationFormat>Custom</PresentationFormat>
  <Paragraphs>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Activation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74</cp:revision>
  <dcterms:created xsi:type="dcterms:W3CDTF">2020-06-24T08:19:52Z</dcterms:created>
  <dcterms:modified xsi:type="dcterms:W3CDTF">2024-07-26T08:37:01Z</dcterms:modified>
</cp:coreProperties>
</file>