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0" r:id="rId3"/>
    <p:sldId id="295" r:id="rId4"/>
    <p:sldId id="296" r:id="rId5"/>
    <p:sldId id="297" r:id="rId6"/>
    <p:sldId id="298" r:id="rId7"/>
    <p:sldId id="291" r:id="rId8"/>
    <p:sldId id="292" r:id="rId9"/>
    <p:sldId id="293" r:id="rId10"/>
    <p:sldId id="294" r:id="rId11"/>
    <p:sldId id="289" r:id="rId12"/>
    <p:sldId id="262" r:id="rId13"/>
    <p:sldId id="283" r:id="rId14"/>
    <p:sldId id="287" r:id="rId15"/>
    <p:sldId id="288" r:id="rId16"/>
    <p:sldId id="286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emf"/><Relationship Id="rId7" Type="http://schemas.openxmlformats.org/officeDocument/2006/relationships/image" Target="../media/image27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emf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propagation 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Gradient </a:t>
            </a:r>
            <a:r>
              <a:rPr lang="en-US" dirty="0"/>
              <a:t>estimation method used to train neural network models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08" y="437882"/>
            <a:ext cx="2994293" cy="29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53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7" y="231551"/>
            <a:ext cx="84105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0" y="2740024"/>
            <a:ext cx="7355198" cy="196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154" y="2959324"/>
            <a:ext cx="2556254" cy="152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5" y="1210950"/>
            <a:ext cx="4610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800" y="1030979"/>
            <a:ext cx="2704961" cy="127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8" y="2185452"/>
            <a:ext cx="4830967" cy="4189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5" y="80493"/>
            <a:ext cx="3124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82" y="260752"/>
            <a:ext cx="4631685" cy="5058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06" y="3603267"/>
            <a:ext cx="2219794" cy="3061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9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0" y="298115"/>
            <a:ext cx="11331687" cy="560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8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397" y="560343"/>
            <a:ext cx="6533739" cy="554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81" y="1661374"/>
            <a:ext cx="6853438" cy="338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6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626"/>
            <a:ext cx="12170927" cy="450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1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3" y="303055"/>
            <a:ext cx="12000222" cy="492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3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7" y="0"/>
            <a:ext cx="11620768" cy="673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6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" y="1"/>
            <a:ext cx="11792757" cy="593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29" y="1113460"/>
            <a:ext cx="3859369" cy="152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15" y="4884112"/>
            <a:ext cx="6477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47" y="0"/>
            <a:ext cx="5498935" cy="10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22" y="5534025"/>
            <a:ext cx="2867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5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1119255"/>
            <a:ext cx="11801964" cy="534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22" y="157834"/>
            <a:ext cx="678180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44" y="5651544"/>
            <a:ext cx="75723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9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6" y="1300766"/>
            <a:ext cx="11738978" cy="525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32" y="2702015"/>
            <a:ext cx="2298837" cy="73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35" y="2001376"/>
            <a:ext cx="1966309" cy="70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608" y="115909"/>
            <a:ext cx="11580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The rate of change of Error w.r.t Activation and </a:t>
            </a:r>
            <a:r>
              <a:rPr lang="en-US" sz="2000" b="1" dirty="0"/>
              <a:t>The rate of change of </a:t>
            </a:r>
            <a:r>
              <a:rPr lang="en-US" sz="2000" b="1" dirty="0" smtClean="0"/>
              <a:t>activation </a:t>
            </a:r>
            <a:r>
              <a:rPr lang="en-US" sz="2000" b="1" dirty="0"/>
              <a:t>w.r.t </a:t>
            </a:r>
            <a:r>
              <a:rPr lang="en-US" sz="2000" b="1" dirty="0" smtClean="0"/>
              <a:t>Weight </a:t>
            </a:r>
            <a:endParaRPr lang="en-US" sz="2000" b="1" dirty="0"/>
          </a:p>
          <a:p>
            <a:pPr algn="ctr"/>
            <a:r>
              <a:rPr lang="en-US" sz="2000" b="1" dirty="0" smtClean="0"/>
              <a:t>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33" y="4606679"/>
            <a:ext cx="2137181" cy="841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7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0" y="140081"/>
            <a:ext cx="2137181" cy="841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6" y="1148590"/>
            <a:ext cx="4378616" cy="181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00" y="290652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52" y="203236"/>
            <a:ext cx="2859108" cy="1108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3" y="4929590"/>
            <a:ext cx="10196048" cy="123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62" y="140081"/>
            <a:ext cx="3554774" cy="4755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21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8940"/>
            <a:ext cx="11987899" cy="647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1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3" y="-368970"/>
            <a:ext cx="10515600" cy="1325563"/>
          </a:xfrm>
        </p:spPr>
        <p:txBody>
          <a:bodyPr/>
          <a:lstStyle/>
          <a:p>
            <a:r>
              <a:rPr lang="en-US" b="1" dirty="0" smtClean="0"/>
              <a:t>Chain Rule to Update the Weight</a:t>
            </a:r>
            <a:endParaRPr lang="en-US" b="1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0" y="692372"/>
            <a:ext cx="11766285" cy="543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4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1" y="230948"/>
            <a:ext cx="7710063" cy="397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" y="4379755"/>
            <a:ext cx="5813894" cy="2239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54" y="1768227"/>
            <a:ext cx="3186783" cy="2042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54" y="3810721"/>
            <a:ext cx="27146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54" y="5086937"/>
            <a:ext cx="14287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2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2" y="142809"/>
            <a:ext cx="4008527" cy="235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3" y="2938462"/>
            <a:ext cx="32289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15" y="1862474"/>
            <a:ext cx="8378825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81" y="554932"/>
            <a:ext cx="3186113" cy="222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23" y="2872078"/>
            <a:ext cx="6227763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3" y="3043528"/>
            <a:ext cx="32289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54" y="248812"/>
            <a:ext cx="4008527" cy="235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10" y="4777078"/>
            <a:ext cx="3114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62" y="5177128"/>
            <a:ext cx="2800350" cy="166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8" y="4024603"/>
            <a:ext cx="4585147" cy="66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5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36</Words>
  <Application>Microsoft Office PowerPoint</Application>
  <PresentationFormat>Custom</PresentationFormat>
  <Paragraphs>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Back propagation NN</vt:lpstr>
      <vt:lpstr>PowerPoint Presentation</vt:lpstr>
      <vt:lpstr>PowerPoint Presentation</vt:lpstr>
      <vt:lpstr>PowerPoint Presentation</vt:lpstr>
      <vt:lpstr>PowerPoint Presentation</vt:lpstr>
      <vt:lpstr>Chain Rule to Update the Weight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84</cp:revision>
  <dcterms:created xsi:type="dcterms:W3CDTF">2020-06-24T08:19:52Z</dcterms:created>
  <dcterms:modified xsi:type="dcterms:W3CDTF">2024-08-01T05:52:23Z</dcterms:modified>
</cp:coreProperties>
</file>