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05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92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3088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109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56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619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22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160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61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BCCA-34BE-436C-A722-1F3B9690DC8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435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ABCCA-34BE-436C-A722-1F3B9690DC8B}" type="datetimeFigureOut">
              <a:rPr lang="en-IN" smtClean="0"/>
              <a:t>02-08-2024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B775D-79EB-481D-A4E9-5258652D7C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6752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BGD,SGD,MBSGD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900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568" y="244698"/>
            <a:ext cx="7308417" cy="6040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41" y="5294020"/>
            <a:ext cx="8059758" cy="129996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823" y="325191"/>
            <a:ext cx="3858656" cy="2636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701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34152" cy="6844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752" y="171786"/>
            <a:ext cx="4114800" cy="390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203" y="5119753"/>
            <a:ext cx="6101897" cy="106210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379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60" y="204182"/>
            <a:ext cx="9771606" cy="29511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11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Loss </a:t>
            </a:r>
            <a:r>
              <a:rPr lang="en-US" dirty="0" err="1" smtClean="0"/>
              <a:t>vs</a:t>
            </a:r>
            <a:r>
              <a:rPr lang="en-US" dirty="0" smtClean="0"/>
              <a:t> Epochs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5" y="1777285"/>
            <a:ext cx="6928248" cy="5080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213" y="2290628"/>
            <a:ext cx="4659460" cy="13669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7905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4769</TotalTime>
  <Words>6</Words>
  <Application>Microsoft Office PowerPoint</Application>
  <PresentationFormat>Custom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Optimization</vt:lpstr>
      <vt:lpstr>PowerPoint Presentation</vt:lpstr>
      <vt:lpstr>PowerPoint Presentation</vt:lpstr>
      <vt:lpstr>PowerPoint Presentation</vt:lpstr>
      <vt:lpstr>Loss vs Epochs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89</cp:revision>
  <dcterms:created xsi:type="dcterms:W3CDTF">2020-06-24T08:19:52Z</dcterms:created>
  <dcterms:modified xsi:type="dcterms:W3CDTF">2024-08-03T07:04:33Z</dcterms:modified>
</cp:coreProperties>
</file>