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Optimizing Weights and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Descend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Mini batch Gradient Descent (SGD)</a:t>
            </a:r>
          </a:p>
          <a:p>
            <a:r>
              <a:rPr lang="en-US" dirty="0"/>
              <a:t>Momentum based Gradient Descent (SGD)</a:t>
            </a:r>
          </a:p>
          <a:p>
            <a:r>
              <a:rPr lang="en-US" dirty="0" err="1"/>
              <a:t>Adagrad</a:t>
            </a:r>
            <a:r>
              <a:rPr lang="en-US" dirty="0"/>
              <a:t> (short for adaptive gradient)</a:t>
            </a:r>
          </a:p>
          <a:p>
            <a:r>
              <a:rPr lang="en-US" dirty="0" err="1"/>
              <a:t>Adelta</a:t>
            </a:r>
            <a:endParaRPr lang="en-US" dirty="0"/>
          </a:p>
          <a:p>
            <a:r>
              <a:rPr lang="en-US" dirty="0"/>
              <a:t>Adam(Adaptive Gradient Descend)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812" y="186444"/>
            <a:ext cx="10771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Generate </a:t>
            </a:r>
            <a:r>
              <a:rPr lang="en-US" sz="2400" b="1" i="1" dirty="0"/>
              <a:t>some random data points </a:t>
            </a:r>
            <a:r>
              <a:rPr lang="en-US" sz="2400" b="1" i="1" dirty="0" smtClean="0"/>
              <a:t>with</a:t>
            </a:r>
          </a:p>
          <a:p>
            <a:r>
              <a:rPr lang="en-US" sz="2400" b="1" i="1" dirty="0" smtClean="0"/>
              <a:t> </a:t>
            </a:r>
            <a:r>
              <a:rPr lang="en-US" sz="2400" b="1" i="1" dirty="0"/>
              <a:t>500 rows and 2 columns (x and y</a:t>
            </a:r>
            <a:r>
              <a:rPr lang="en-US" sz="2400" b="1" i="1" dirty="0" smtClean="0"/>
              <a:t>)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 </a:t>
            </a:r>
            <a:r>
              <a:rPr lang="en-US" sz="2400" b="1" i="1" dirty="0"/>
              <a:t>and use them for training</a:t>
            </a:r>
            <a:endParaRPr lang="en-U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812" y="1061166"/>
            <a:ext cx="541911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data =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np.random.randn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(500, 2)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theta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np.zeros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var(--bs-font-monospace)"/>
                <a:cs typeface="Arial" pitchFamily="34" charset="0"/>
              </a:rPr>
              <a:t>(2) ## Model Parameters(Weights)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87" y="363072"/>
            <a:ext cx="7001781" cy="6443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7" y="2104187"/>
            <a:ext cx="4381543" cy="13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4" y="3584701"/>
            <a:ext cx="5012355" cy="27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8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54791"/>
            <a:ext cx="9569005" cy="650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5814" y="3957"/>
            <a:ext cx="598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Calculate the Gradient of loss function for model parameters</a:t>
            </a:r>
            <a:endParaRPr 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10" y="374039"/>
            <a:ext cx="6589691" cy="3346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77676" y="331705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Update </a:t>
            </a:r>
            <a:r>
              <a:rPr lang="en-US" b="1" dirty="0"/>
              <a:t>our 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18308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39"/>
            <a:ext cx="12131735" cy="526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00562" y="99652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Mini-batch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761" y="140525"/>
            <a:ext cx="425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Momentum</a:t>
            </a:r>
            <a:r>
              <a:rPr lang="fr-FR" b="1" dirty="0"/>
              <a:t> </a:t>
            </a:r>
            <a:r>
              <a:rPr lang="fr-FR" b="1" dirty="0" err="1"/>
              <a:t>based</a:t>
            </a:r>
            <a:r>
              <a:rPr lang="fr-FR" b="1" dirty="0"/>
              <a:t> Gradient </a:t>
            </a:r>
            <a:r>
              <a:rPr lang="fr-FR" b="1" dirty="0" err="1"/>
              <a:t>Descent</a:t>
            </a:r>
            <a:r>
              <a:rPr lang="fr-FR" b="1" dirty="0"/>
              <a:t> (SGD)</a:t>
            </a:r>
            <a:endParaRPr lang="en-US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857"/>
            <a:ext cx="11237049" cy="5791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93" y="1358353"/>
            <a:ext cx="4257207" cy="192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49" y="136164"/>
            <a:ext cx="98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Adagrad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" y="505496"/>
            <a:ext cx="11158447" cy="6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57" y="0"/>
            <a:ext cx="41052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4" y="2391245"/>
            <a:ext cx="4493308" cy="189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1025639" cy="67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98" y="575055"/>
            <a:ext cx="54768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68" y="1400597"/>
            <a:ext cx="3604209" cy="166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60" y="3081467"/>
            <a:ext cx="22860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1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1" y="341155"/>
            <a:ext cx="7533001" cy="599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20" y="136367"/>
            <a:ext cx="3579080" cy="67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78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Optimizer</vt:lpstr>
      <vt:lpstr>Optimizers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</cp:revision>
  <dcterms:created xsi:type="dcterms:W3CDTF">2020-06-24T08:19:52Z</dcterms:created>
  <dcterms:modified xsi:type="dcterms:W3CDTF">2024-08-16T10:52:52Z</dcterms:modified>
</cp:coreProperties>
</file>