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intro" id="{153984D3-C8FE-F24A-82D2-3FD516294F2D}">
          <p14:sldIdLst/>
        </p14:section>
        <p14:section name="Section 1: AWS Global Infrastructure" id="{3466E111-8C50-6247-9C45-9386BC79A66D}">
          <p14:sldIdLst/>
        </p14:section>
        <p14:section name="Section 2: AWS services and service category overview" id="{D0280546-35D4-7741-B483-3F94D37AFD06}">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xmlns="">
        <p15:guide id="1" orient="horz" pos="2352"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shii, June" initials="YJ" lastIdx="24" clrIdx="0">
    <p:extLst>
      <p:ext uri="{19B8F6BF-5375-455C-9EA6-DF929625EA0E}">
        <p15:presenceInfo xmlns:p15="http://schemas.microsoft.com/office/powerpoint/2012/main" xmlns="" userId="S-1-5-21-1407069837-2091007605-538272213-300324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75E7"/>
    <a:srgbClr val="16966D"/>
    <a:srgbClr val="4E24A7"/>
    <a:srgbClr val="E817E4"/>
    <a:srgbClr val="FE5496"/>
    <a:srgbClr val="B3EB5B"/>
    <a:srgbClr val="FF9B29"/>
    <a:srgbClr val="535B63"/>
    <a:srgbClr val="31C1B3"/>
    <a:srgbClr val="222E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853" autoAdjust="0"/>
    <p:restoredTop sz="85765" autoAdjust="0"/>
  </p:normalViewPr>
  <p:slideViewPr>
    <p:cSldViewPr snapToGrid="0" snapToObjects="1" showGuides="1">
      <p:cViewPr>
        <p:scale>
          <a:sx n="60" d="100"/>
          <a:sy n="60" d="100"/>
        </p:scale>
        <p:origin x="-606" y="-144"/>
      </p:cViewPr>
      <p:guideLst>
        <p:guide orient="horz" pos="2352"/>
        <p:guide pos="3840"/>
      </p:guideLst>
    </p:cSldViewPr>
  </p:slideViewPr>
  <p:outlineViewPr>
    <p:cViewPr>
      <p:scale>
        <a:sx n="33" d="100"/>
        <a:sy n="33" d="100"/>
      </p:scale>
      <p:origin x="0" y="-11960"/>
    </p:cViewPr>
  </p:outlineViewPr>
  <p:notesTextViewPr>
    <p:cViewPr>
      <p:scale>
        <a:sx n="1" d="1"/>
        <a:sy n="1" d="1"/>
      </p:scale>
      <p:origin x="0" y="0"/>
    </p:cViewPr>
  </p:notesTextViewPr>
  <p:sorterViewPr>
    <p:cViewPr>
      <p:scale>
        <a:sx n="160" d="100"/>
        <a:sy n="160" d="100"/>
      </p:scale>
      <p:origin x="0" y="0"/>
    </p:cViewPr>
  </p:sorterViewPr>
  <p:notesViewPr>
    <p:cSldViewPr snapToGrid="0" snapToObjects="1" showGuides="1">
      <p:cViewPr varScale="1">
        <p:scale>
          <a:sx n="84" d="100"/>
          <a:sy n="84" d="100"/>
        </p:scale>
        <p:origin x="38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DA624B0-90F9-634D-B088-BAF914AB7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5550255-9A44-5141-A14B-0AFB2414AD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7D4CC6-1AC1-6547-8987-01DDD7392771}" type="datetimeFigureOut">
              <a:rPr lang="en-US" smtClean="0"/>
              <a:t>9/10/2024</a:t>
            </a:fld>
            <a:endParaRPr lang="en-US" dirty="0"/>
          </a:p>
        </p:txBody>
      </p:sp>
      <p:sp>
        <p:nvSpPr>
          <p:cNvPr id="4" name="Footer Placeholder 3">
            <a:extLst>
              <a:ext uri="{FF2B5EF4-FFF2-40B4-BE49-F238E27FC236}">
                <a16:creationId xmlns:a16="http://schemas.microsoft.com/office/drawing/2014/main" xmlns=""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1FDFC-8250-AD46-B773-8125051BCCF6}" type="datetimeFigureOut">
              <a:rPr lang="en-US" smtClean="0"/>
              <a:t>9/10/2024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xmlns=""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xmlns="" id="{63FC9937-4309-1345-9FFE-12A8DD2FC6B5}"/>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333185800"/>
      </p:ext>
    </p:extLst>
  </p:cSld>
  <p:clrMapOvr>
    <a:masterClrMapping/>
  </p:clrMapOvr>
  <p:extLst mod="1">
    <p:ext uri="{DCECCB84-F9BA-43D5-87BE-67443E8EF086}">
      <p15:sldGuideLst xmlns:p15="http://schemas.microsoft.com/office/powerpoint/2012/main" xmlns="">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xmlns="" id="{F93D8A33-23FE-0C4F-9E8F-25B4C5AE7E2D}"/>
              </a:ext>
              <a:ext uri="{C183D7F6-B498-43B3-948B-1728B52AA6E4}">
                <adec:decorative xmlns:adec="http://schemas.microsoft.com/office/drawing/2017/decorative" xmlns="" val="1"/>
              </a:ext>
            </a:extLst>
          </p:cNvPr>
          <p:cNvSpPr>
            <a:spLocks noGrp="1"/>
          </p:cNvSpPr>
          <p:nvPr>
            <p:ph type="sldNum" sz="quarter" idx="12"/>
          </p:nvPr>
        </p:nvSpPr>
        <p:spPr/>
        <p:txBody>
          <a:bodyPr/>
          <a:lstStyle/>
          <a:p>
            <a:fld id="{B6A95138-A96E-2F42-A959-2EFD44FE4AB7}" type="slidenum">
              <a:rPr lang="en-US" smtClean="0"/>
              <a:t>‹#›</a:t>
            </a:fld>
            <a:endParaRPr lang="en-US" dirty="0"/>
          </a:p>
        </p:txBody>
      </p:sp>
      <p:sp>
        <p:nvSpPr>
          <p:cNvPr id="7" name="Footer Placeholder 4">
            <a:extLst>
              <a:ext uri="{FF2B5EF4-FFF2-40B4-BE49-F238E27FC236}">
                <a16:creationId xmlns:a16="http://schemas.microsoft.com/office/drawing/2014/main" xmlns="" id="{BE8EE179-7D32-EC44-9957-395A214B62CF}"/>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8" name="Picture 7">
            <a:extLst>
              <a:ext uri="{FF2B5EF4-FFF2-40B4-BE49-F238E27FC236}">
                <a16:creationId xmlns:a16="http://schemas.microsoft.com/office/drawing/2014/main" xmlns="" id="{FD64CDEF-A244-5649-B243-5BDF609659DF}"/>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xmlns=""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xmlns="" id="{4AC7BB94-D444-F441-A88C-76F7DDCDC5EB}"/>
              </a:ext>
              <a:ext uri="{C183D7F6-B498-43B3-948B-1728B52AA6E4}">
                <adec:decorative xmlns:adec="http://schemas.microsoft.com/office/drawing/2017/decorative" xmlns=""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xmlns=""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3" name="Footer Placeholder 4">
            <a:extLst>
              <a:ext uri="{FF2B5EF4-FFF2-40B4-BE49-F238E27FC236}">
                <a16:creationId xmlns:a16="http://schemas.microsoft.com/office/drawing/2014/main" xmlns="" id="{69573A30-3961-C94C-A15D-1FC70640BAA5}"/>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xmlns="" id="{B49C5B5F-9EDC-CD4D-BA0B-49411FD11BBC}"/>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xmlns=""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xmlns="" id="{4AC7BB94-D444-F441-A88C-76F7DDCDC5EB}"/>
              </a:ext>
              <a:ext uri="{C183D7F6-B498-43B3-948B-1728B52AA6E4}">
                <adec:decorative xmlns:adec="http://schemas.microsoft.com/office/drawing/2017/decorative" xmlns=""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xmlns=""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xmlns=""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dirty="0"/>
              <a:t>Click icon to add picture</a:t>
            </a:r>
          </a:p>
        </p:txBody>
      </p:sp>
      <p:sp>
        <p:nvSpPr>
          <p:cNvPr id="21" name="Text Placeholder 2">
            <a:extLst>
              <a:ext uri="{FF2B5EF4-FFF2-40B4-BE49-F238E27FC236}">
                <a16:creationId xmlns:a16="http://schemas.microsoft.com/office/drawing/2014/main" xmlns=""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2" name="Picture Placeholder 3">
            <a:extLst>
              <a:ext uri="{FF2B5EF4-FFF2-40B4-BE49-F238E27FC236}">
                <a16:creationId xmlns:a16="http://schemas.microsoft.com/office/drawing/2014/main" xmlns=""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dirty="0"/>
              <a:t>Click icon to add picture</a:t>
            </a:r>
          </a:p>
        </p:txBody>
      </p:sp>
      <p:sp>
        <p:nvSpPr>
          <p:cNvPr id="23" name="Text Placeholder 2">
            <a:extLst>
              <a:ext uri="{FF2B5EF4-FFF2-40B4-BE49-F238E27FC236}">
                <a16:creationId xmlns:a16="http://schemas.microsoft.com/office/drawing/2014/main" xmlns=""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4" name="Picture Placeholder 3">
            <a:extLst>
              <a:ext uri="{FF2B5EF4-FFF2-40B4-BE49-F238E27FC236}">
                <a16:creationId xmlns:a16="http://schemas.microsoft.com/office/drawing/2014/main" xmlns=""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dirty="0"/>
              <a:t>Click icon to add picture</a:t>
            </a:r>
          </a:p>
        </p:txBody>
      </p:sp>
      <p:sp>
        <p:nvSpPr>
          <p:cNvPr id="25" name="Text Placeholder 2">
            <a:extLst>
              <a:ext uri="{FF2B5EF4-FFF2-40B4-BE49-F238E27FC236}">
                <a16:creationId xmlns:a16="http://schemas.microsoft.com/office/drawing/2014/main" xmlns=""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6" name="Picture Placeholder 3">
            <a:extLst>
              <a:ext uri="{FF2B5EF4-FFF2-40B4-BE49-F238E27FC236}">
                <a16:creationId xmlns:a16="http://schemas.microsoft.com/office/drawing/2014/main" xmlns=""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dirty="0"/>
              <a:t>Click icon to add picture</a:t>
            </a:r>
          </a:p>
        </p:txBody>
      </p:sp>
      <p:sp>
        <p:nvSpPr>
          <p:cNvPr id="14" name="Footer Placeholder 4">
            <a:extLst>
              <a:ext uri="{FF2B5EF4-FFF2-40B4-BE49-F238E27FC236}">
                <a16:creationId xmlns:a16="http://schemas.microsoft.com/office/drawing/2014/main" xmlns="" id="{075ED423-869B-CA42-83F6-A40BF01C3EBF}"/>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xmlns="" id="{49A7927A-C274-E848-B9FC-75CF0763AED5}"/>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xmlns=""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xmlns="" id="{4AC7BB94-D444-F441-A88C-76F7DDCDC5EB}"/>
              </a:ext>
              <a:ext uri="{C183D7F6-B498-43B3-948B-1728B52AA6E4}">
                <adec:decorative xmlns:adec="http://schemas.microsoft.com/office/drawing/2017/decorative" xmlns="" val="1"/>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xmlns=""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xmlns=""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18" name="Text Placeholder 2">
            <a:extLst>
              <a:ext uri="{FF2B5EF4-FFF2-40B4-BE49-F238E27FC236}">
                <a16:creationId xmlns:a16="http://schemas.microsoft.com/office/drawing/2014/main" xmlns=""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19" name="Picture Placeholder 3">
            <a:extLst>
              <a:ext uri="{FF2B5EF4-FFF2-40B4-BE49-F238E27FC236}">
                <a16:creationId xmlns:a16="http://schemas.microsoft.com/office/drawing/2014/main" xmlns=""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dirty="0"/>
              <a:t>Click icon to add picture</a:t>
            </a:r>
          </a:p>
        </p:txBody>
      </p:sp>
      <p:sp>
        <p:nvSpPr>
          <p:cNvPr id="20" name="Text Placeholder 2">
            <a:extLst>
              <a:ext uri="{FF2B5EF4-FFF2-40B4-BE49-F238E27FC236}">
                <a16:creationId xmlns:a16="http://schemas.microsoft.com/office/drawing/2014/main" xmlns=""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7" name="Picture Placeholder 3">
            <a:extLst>
              <a:ext uri="{FF2B5EF4-FFF2-40B4-BE49-F238E27FC236}">
                <a16:creationId xmlns:a16="http://schemas.microsoft.com/office/drawing/2014/main" xmlns=""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dirty="0"/>
              <a:t>Click icon to add picture</a:t>
            </a:r>
          </a:p>
        </p:txBody>
      </p:sp>
      <p:sp>
        <p:nvSpPr>
          <p:cNvPr id="34" name="Text Placeholder 2">
            <a:extLst>
              <a:ext uri="{FF2B5EF4-FFF2-40B4-BE49-F238E27FC236}">
                <a16:creationId xmlns:a16="http://schemas.microsoft.com/office/drawing/2014/main" xmlns=""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5" name="Picture Placeholder 3">
            <a:extLst>
              <a:ext uri="{FF2B5EF4-FFF2-40B4-BE49-F238E27FC236}">
                <a16:creationId xmlns:a16="http://schemas.microsoft.com/office/drawing/2014/main" xmlns=""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6" name="Text Placeholder 2">
            <a:extLst>
              <a:ext uri="{FF2B5EF4-FFF2-40B4-BE49-F238E27FC236}">
                <a16:creationId xmlns:a16="http://schemas.microsoft.com/office/drawing/2014/main" xmlns=""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7" name="Picture Placeholder 3">
            <a:extLst>
              <a:ext uri="{FF2B5EF4-FFF2-40B4-BE49-F238E27FC236}">
                <a16:creationId xmlns:a16="http://schemas.microsoft.com/office/drawing/2014/main" xmlns=""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8" name="Text Placeholder 2">
            <a:extLst>
              <a:ext uri="{FF2B5EF4-FFF2-40B4-BE49-F238E27FC236}">
                <a16:creationId xmlns:a16="http://schemas.microsoft.com/office/drawing/2014/main" xmlns=""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9" name="Picture Placeholder 3">
            <a:extLst>
              <a:ext uri="{FF2B5EF4-FFF2-40B4-BE49-F238E27FC236}">
                <a16:creationId xmlns:a16="http://schemas.microsoft.com/office/drawing/2014/main" xmlns=""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21" name="Footer Placeholder 4">
            <a:extLst>
              <a:ext uri="{FF2B5EF4-FFF2-40B4-BE49-F238E27FC236}">
                <a16:creationId xmlns:a16="http://schemas.microsoft.com/office/drawing/2014/main" xmlns="" id="{FBF3F200-BB4F-664F-876E-B587463197ED}"/>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23" name="Picture 22">
            <a:extLst>
              <a:ext uri="{FF2B5EF4-FFF2-40B4-BE49-F238E27FC236}">
                <a16:creationId xmlns:a16="http://schemas.microsoft.com/office/drawing/2014/main" xmlns="" id="{C99A9892-B85D-B746-B8F0-8DD0CF1EABE7}"/>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Click to edit Master text styles</a:t>
            </a:r>
          </a:p>
        </p:txBody>
      </p:sp>
      <p:sp>
        <p:nvSpPr>
          <p:cNvPr id="4" name="Picture Placeholder 3">
            <a:extLst>
              <a:ext uri="{FF2B5EF4-FFF2-40B4-BE49-F238E27FC236}">
                <a16:creationId xmlns:a16="http://schemas.microsoft.com/office/drawing/2014/main" xmlns=""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xmlns=""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Click to edit Master text styles</a:t>
            </a:r>
          </a:p>
        </p:txBody>
      </p:sp>
      <p:sp>
        <p:nvSpPr>
          <p:cNvPr id="23" name="Text Placeholder 2">
            <a:extLst>
              <a:ext uri="{FF2B5EF4-FFF2-40B4-BE49-F238E27FC236}">
                <a16:creationId xmlns:a16="http://schemas.microsoft.com/office/drawing/2014/main" xmlns=""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Click to edit Master text styles</a:t>
            </a:r>
          </a:p>
        </p:txBody>
      </p:sp>
      <p:sp>
        <p:nvSpPr>
          <p:cNvPr id="25" name="Text Placeholder 2">
            <a:extLst>
              <a:ext uri="{FF2B5EF4-FFF2-40B4-BE49-F238E27FC236}">
                <a16:creationId xmlns:a16="http://schemas.microsoft.com/office/drawing/2014/main" xmlns=""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Click to edit Master text styles</a:t>
            </a:r>
          </a:p>
        </p:txBody>
      </p:sp>
      <p:sp>
        <p:nvSpPr>
          <p:cNvPr id="14" name="Picture Placeholder 3">
            <a:extLst>
              <a:ext uri="{FF2B5EF4-FFF2-40B4-BE49-F238E27FC236}">
                <a16:creationId xmlns:a16="http://schemas.microsoft.com/office/drawing/2014/main" xmlns=""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xmlns=""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xmlns=""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sp>
        <p:nvSpPr>
          <p:cNvPr id="31" name="Footer Placeholder 4">
            <a:extLst>
              <a:ext uri="{FF2B5EF4-FFF2-40B4-BE49-F238E27FC236}">
                <a16:creationId xmlns:a16="http://schemas.microsoft.com/office/drawing/2014/main" xmlns="" id="{A9C4F210-2650-3942-9632-6074E8F12704}"/>
              </a:ext>
              <a:ext uri="{C183D7F6-B498-43B3-948B-1728B52AA6E4}">
                <adec:decorative xmlns:adec="http://schemas.microsoft.com/office/drawing/2017/decorative" xmlns=""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34" name="Picture 33">
            <a:extLst>
              <a:ext uri="{FF2B5EF4-FFF2-40B4-BE49-F238E27FC236}">
                <a16:creationId xmlns:a16="http://schemas.microsoft.com/office/drawing/2014/main" xmlns="" id="{F7CCF82A-4490-0644-8968-C198DF5F3F30}"/>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09200" y="365126"/>
            <a:ext cx="1772652" cy="449072"/>
          </a:xfrm>
          <a:prstGeom prst="rect">
            <a:avLst/>
          </a:prstGeom>
        </p:spPr>
      </p:pic>
      <p:pic>
        <p:nvPicPr>
          <p:cNvPr id="13" name="Picture 12">
            <a:extLst>
              <a:ext uri="{FF2B5EF4-FFF2-40B4-BE49-F238E27FC236}">
                <a16:creationId xmlns:a16="http://schemas.microsoft.com/office/drawing/2014/main" xmlns="" id="{76EEF212-16FA-C546-A6BD-253C80A1A8FF}"/>
              </a:ext>
            </a:extLst>
          </p:cNvPr>
          <p:cNvPicPr>
            <a:picLocks noChangeAspect="1"/>
          </p:cNvPicPr>
          <p:nvPr userDrawn="1"/>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xmlns="" id="{0BDEF14E-4027-D643-9DE2-F177FE226270}"/>
              </a:ext>
              <a:ext uri="{C183D7F6-B498-43B3-948B-1728B52AA6E4}">
                <adec:decorative xmlns:adec="http://schemas.microsoft.com/office/drawing/2017/decorative" xmlns=""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able 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xmlns="" id="{4AC7BB94-D444-F441-A88C-76F7DDCDC5EB}"/>
              </a:ext>
              <a:ext uri="{C183D7F6-B498-43B3-948B-1728B52AA6E4}">
                <adec:decorative xmlns:adec="http://schemas.microsoft.com/office/drawing/2017/decorative" xmlns="" val="1"/>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9" name="Picture 8">
            <a:extLst>
              <a:ext uri="{FF2B5EF4-FFF2-40B4-BE49-F238E27FC236}">
                <a16:creationId xmlns:a16="http://schemas.microsoft.com/office/drawing/2014/main" xmlns=""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pic>
        <p:nvPicPr>
          <p:cNvPr id="7" name="Picture 6">
            <a:extLst>
              <a:ext uri="{FF2B5EF4-FFF2-40B4-BE49-F238E27FC236}">
                <a16:creationId xmlns:a16="http://schemas.microsoft.com/office/drawing/2014/main" xmlns="" id="{18DE245B-4FD3-2740-8BED-8269A8D5C217}"/>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ab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1" name="Slide Number Placeholder 5">
            <a:extLst>
              <a:ext uri="{FF2B5EF4-FFF2-40B4-BE49-F238E27FC236}">
                <a16:creationId xmlns:a16="http://schemas.microsoft.com/office/drawing/2014/main" xmlns="" id="{4AC7BB94-D444-F441-A88C-76F7DDCDC5EB}"/>
              </a:ext>
              <a:ext uri="{C183D7F6-B498-43B3-948B-1728B52AA6E4}">
                <adec:decorative xmlns:adec="http://schemas.microsoft.com/office/drawing/2017/decorative" xmlns="" val="1"/>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xmlns="" id="{FE4A4D56-E7FB-BE4E-A7A1-0A8FD1819058}"/>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893529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able 3">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1" name="Slide Number Placeholder 5">
            <a:extLst>
              <a:ext uri="{FF2B5EF4-FFF2-40B4-BE49-F238E27FC236}">
                <a16:creationId xmlns:a16="http://schemas.microsoft.com/office/drawing/2014/main" xmlns="" id="{4AC7BB94-D444-F441-A88C-76F7DDCDC5EB}"/>
              </a:ext>
              <a:ext uri="{C183D7F6-B498-43B3-948B-1728B52AA6E4}">
                <adec:decorative xmlns:adec="http://schemas.microsoft.com/office/drawing/2017/decorative" xmlns="" val="1"/>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xmlns="" id="{8DBCFF47-80C8-FA4F-9A18-B92FA7DC4DF7}"/>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936991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8" name="Slide Number Placeholder 5">
            <a:extLst>
              <a:ext uri="{FF2B5EF4-FFF2-40B4-BE49-F238E27FC236}">
                <a16:creationId xmlns:a16="http://schemas.microsoft.com/office/drawing/2014/main" xmlns="" id="{0BDEF14E-4027-D643-9DE2-F177FE226270}"/>
              </a:ext>
              <a:ext uri="{C183D7F6-B498-43B3-948B-1728B52AA6E4}">
                <adec:decorative xmlns:adec="http://schemas.microsoft.com/office/drawing/2017/decorative" xmlns=""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1" name="Picture 10">
            <a:extLst>
              <a:ext uri="{FF2B5EF4-FFF2-40B4-BE49-F238E27FC236}">
                <a16:creationId xmlns:a16="http://schemas.microsoft.com/office/drawing/2014/main" xmlns="" id="{BE6AEB20-C247-9049-A91B-EA79979980DA}"/>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7" name="Picture 6">
            <a:extLst>
              <a:ext uri="{FF2B5EF4-FFF2-40B4-BE49-F238E27FC236}">
                <a16:creationId xmlns:a16="http://schemas.microsoft.com/office/drawing/2014/main" xmlns="" id="{1FCA25A4-C80D-FC44-8153-D8376A9E41FE}"/>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9" name="Slide Number Placeholder 5">
            <a:extLst>
              <a:ext uri="{FF2B5EF4-FFF2-40B4-BE49-F238E27FC236}">
                <a16:creationId xmlns:a16="http://schemas.microsoft.com/office/drawing/2014/main" xmlns="" id="{A201426F-66D0-6C49-85B0-A8C2D43E6E2C}"/>
              </a:ext>
              <a:ext uri="{C183D7F6-B498-43B3-948B-1728B52AA6E4}">
                <adec:decorative xmlns:adec="http://schemas.microsoft.com/office/drawing/2017/decorative" xmlns=""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xmlns=""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xmlns=""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xmlns="" id="{6636900F-FBBE-9846-A194-AC5CF173B39F}"/>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8" name="Picture 7">
            <a:extLst>
              <a:ext uri="{FF2B5EF4-FFF2-40B4-BE49-F238E27FC236}">
                <a16:creationId xmlns:a16="http://schemas.microsoft.com/office/drawing/2014/main" xmlns="" id="{68A38432-CE99-3E4B-B087-73EB0F09CDB2}"/>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agram">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xmlns="" id="{F86437D1-E7F9-2F42-864E-95D935B7DAF8}"/>
              </a:ext>
              <a:ext uri="{C183D7F6-B498-43B3-948B-1728B52AA6E4}">
                <adec:decorative xmlns:adec="http://schemas.microsoft.com/office/drawing/2017/decorative" xmlns=""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7" name="Slide Number Placeholder 5">
            <a:extLst>
              <a:ext uri="{FF2B5EF4-FFF2-40B4-BE49-F238E27FC236}">
                <a16:creationId xmlns:a16="http://schemas.microsoft.com/office/drawing/2014/main" xmlns="" id="{45F76685-5779-5D40-A261-B0BC701B3745}"/>
              </a:ext>
              <a:ext uri="{C183D7F6-B498-43B3-948B-1728B52AA6E4}">
                <adec:decorative xmlns:adec="http://schemas.microsoft.com/office/drawing/2017/decorative" xmlns=""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6" name="Picture 5">
            <a:extLst>
              <a:ext uri="{FF2B5EF4-FFF2-40B4-BE49-F238E27FC236}">
                <a16:creationId xmlns:a16="http://schemas.microsoft.com/office/drawing/2014/main" xmlns="" id="{40DE264E-2087-B647-8F60-282FE0A1DE11}"/>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09200" y="365125"/>
            <a:ext cx="1772652" cy="449072"/>
          </a:xfrm>
          <a:prstGeom prst="rect">
            <a:avLst/>
          </a:prstGeom>
        </p:spPr>
      </p:pic>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xmlns=""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xmlns="" id="{AA58D57C-542E-8B46-AF4A-1CE98190E16A}"/>
              </a:ext>
            </a:extLst>
          </p:cNvPr>
          <p:cNvSpPr>
            <a:spLocks noGrp="1"/>
          </p:cNvSpPr>
          <p:nvPr>
            <p:ph type="body" sz="quarter" idx="15"/>
          </p:nvPr>
        </p:nvSpPr>
        <p:spPr>
          <a:xfrm>
            <a:off x="6076191"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19" name="Text Placeholder 3">
            <a:extLst>
              <a:ext uri="{FF2B5EF4-FFF2-40B4-BE49-F238E27FC236}">
                <a16:creationId xmlns:a16="http://schemas.microsoft.com/office/drawing/2014/main" xmlns="" id="{C3946CAB-375A-5941-A392-14D805556B47}"/>
              </a:ext>
            </a:extLst>
          </p:cNvPr>
          <p:cNvSpPr>
            <a:spLocks noGrp="1"/>
          </p:cNvSpPr>
          <p:nvPr>
            <p:ph type="body" sz="quarter" idx="16"/>
          </p:nvPr>
        </p:nvSpPr>
        <p:spPr>
          <a:xfrm>
            <a:off x="3251457"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0" name="Text Placeholder 3">
            <a:extLst>
              <a:ext uri="{FF2B5EF4-FFF2-40B4-BE49-F238E27FC236}">
                <a16:creationId xmlns:a16="http://schemas.microsoft.com/office/drawing/2014/main" xmlns=""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xmlns="" id="{24CE8731-450D-3746-AF62-88C7CF836093}"/>
              </a:ext>
            </a:extLst>
          </p:cNvPr>
          <p:cNvSpPr>
            <a:spLocks noGrp="1"/>
          </p:cNvSpPr>
          <p:nvPr>
            <p:ph type="body" sz="quarter" idx="17"/>
          </p:nvPr>
        </p:nvSpPr>
        <p:spPr>
          <a:xfrm>
            <a:off x="419102"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3" name="Rectangle 22">
            <a:extLst>
              <a:ext uri="{FF2B5EF4-FFF2-40B4-BE49-F238E27FC236}">
                <a16:creationId xmlns:a16="http://schemas.microsoft.com/office/drawing/2014/main" xmlns=""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xmlns=""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xmlns=""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7" name="Text Placeholder 3">
            <a:extLst>
              <a:ext uri="{FF2B5EF4-FFF2-40B4-BE49-F238E27FC236}">
                <a16:creationId xmlns:a16="http://schemas.microsoft.com/office/drawing/2014/main" xmlns=""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xmlns=""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xmlns="" id="{957FAEDA-E06F-0246-AE0E-09DEF5D51275}"/>
              </a:ext>
            </a:extLst>
          </p:cNvPr>
          <p:cNvSpPr>
            <a:spLocks noGrp="1"/>
          </p:cNvSpPr>
          <p:nvPr>
            <p:ph type="body" sz="quarter" idx="22"/>
          </p:nvPr>
        </p:nvSpPr>
        <p:spPr>
          <a:xfrm>
            <a:off x="790222" y="4444327"/>
            <a:ext cx="7571082" cy="1311187"/>
          </a:xfrm>
          <a:prstGeom prst="rect">
            <a:avLst/>
          </a:prstGeom>
        </p:spPr>
        <p:txBody>
          <a:bodyPr>
            <a:normAutofit/>
          </a:bodyPr>
          <a:lstStyle>
            <a:lvl1pPr marL="0" indent="0">
              <a:buNone/>
              <a:defRPr sz="2400"/>
            </a:lvl1pPr>
          </a:lstStyle>
          <a:p>
            <a:pPr lvl="0"/>
            <a:r>
              <a:rPr lang="en-US"/>
              <a:t>Click to edit Master text styles</a:t>
            </a:r>
          </a:p>
        </p:txBody>
      </p:sp>
      <p:sp>
        <p:nvSpPr>
          <p:cNvPr id="32" name="Text Placeholder 3">
            <a:extLst>
              <a:ext uri="{FF2B5EF4-FFF2-40B4-BE49-F238E27FC236}">
                <a16:creationId xmlns:a16="http://schemas.microsoft.com/office/drawing/2014/main" xmlns="" id="{5DB1EEED-3A61-7145-8CB8-D64E8B31FE3F}"/>
              </a:ext>
            </a:extLst>
          </p:cNvPr>
          <p:cNvSpPr>
            <a:spLocks noGrp="1"/>
          </p:cNvSpPr>
          <p:nvPr>
            <p:ph type="body" sz="quarter" idx="23"/>
          </p:nvPr>
        </p:nvSpPr>
        <p:spPr>
          <a:xfrm>
            <a:off x="790222" y="5870446"/>
            <a:ext cx="7942034" cy="413702"/>
          </a:xfrm>
          <a:prstGeom prst="rect">
            <a:avLst/>
          </a:prstGeom>
        </p:spPr>
        <p:txBody>
          <a:bodyPr>
            <a:noAutofit/>
          </a:bodyPr>
          <a:lstStyle>
            <a:lvl1pPr marL="0" indent="0">
              <a:buNone/>
              <a:defRPr sz="2000" b="0">
                <a:solidFill>
                  <a:schemeClr val="tx1"/>
                </a:solidFill>
              </a:defRPr>
            </a:lvl1pPr>
          </a:lstStyle>
          <a:p>
            <a:pPr lvl="0"/>
            <a:r>
              <a:rPr lang="en-US"/>
              <a:t>Click to edit Master text styles</a:t>
            </a:r>
          </a:p>
        </p:txBody>
      </p:sp>
      <p:pic>
        <p:nvPicPr>
          <p:cNvPr id="16" name="Picture 15">
            <a:extLst>
              <a:ext uri="{FF2B5EF4-FFF2-40B4-BE49-F238E27FC236}">
                <a16:creationId xmlns:a16="http://schemas.microsoft.com/office/drawing/2014/main" xmlns="" id="{A51D4E80-7282-594D-8256-F973AFF71D56}"/>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396238" y="6089840"/>
            <a:ext cx="1772656" cy="449073"/>
          </a:xfrm>
          <a:prstGeom prst="rect">
            <a:avLst/>
          </a:prstGeom>
        </p:spPr>
      </p:pic>
      <p:sp>
        <p:nvSpPr>
          <p:cNvPr id="18" name="Footer Placeholder 4">
            <a:extLst>
              <a:ext uri="{FF2B5EF4-FFF2-40B4-BE49-F238E27FC236}">
                <a16:creationId xmlns:a16="http://schemas.microsoft.com/office/drawing/2014/main" xmlns="" id="{D654C84E-7AFF-4E43-BC29-5AF15F0EFE3A}"/>
              </a:ext>
              <a:ext uri="{C183D7F6-B498-43B3-948B-1728B52AA6E4}">
                <adec:decorative xmlns:adec="http://schemas.microsoft.com/office/drawing/2017/decorative" xmlns="" val="1"/>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r>
              <a:rPr lang="en-US"/>
              <a:t>Click to 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r>
              <a:rPr lang="en-US"/>
              <a:t>Click to 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Pull Quote">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xmlns=""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xmlns="" id="{D654C84E-7AFF-4E43-BC29-5AF15F0EFE3A}"/>
              </a:ext>
              <a:ext uri="{C183D7F6-B498-43B3-948B-1728B52AA6E4}">
                <adec:decorative xmlns:adec="http://schemas.microsoft.com/office/drawing/2017/decorative" xmlns=""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6" name="Text Placeholder 3">
            <a:extLst>
              <a:ext uri="{FF2B5EF4-FFF2-40B4-BE49-F238E27FC236}">
                <a16:creationId xmlns:a16="http://schemas.microsoft.com/office/drawing/2014/main" xmlns=""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xmlns="" id="{A51D4E80-7282-594D-8256-F973AFF71D56}"/>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xmlns="" id="{7F32C9FB-A505-8F4E-99FC-1B161C930668}"/>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2019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xmlns=""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7" name="Picture 6">
            <a:extLst>
              <a:ext uri="{FF2B5EF4-FFF2-40B4-BE49-F238E27FC236}">
                <a16:creationId xmlns:a16="http://schemas.microsoft.com/office/drawing/2014/main" xmlns="" id="{91A5F71C-941B-424B-B0F4-B91497513EB8}"/>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581085189"/>
      </p:ext>
    </p:extLst>
  </p:cSld>
  <p:clrMapOvr>
    <a:masterClrMapping/>
  </p:clrMapOvr>
  <p:extLst mod="1">
    <p:ext uri="{DCECCB84-F9BA-43D5-87BE-67443E8EF086}">
      <p15:sldGuideLst xmlns:p15="http://schemas.microsoft.com/office/powerpoint/2012/main" xmlns="">
        <p15:guide id="1" orient="horz" pos="2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xmlns="" id="{C0EC8262-9538-E343-BCD0-0911ADA9E7A6}"/>
              </a:ext>
            </a:extLst>
          </p:cNvPr>
          <p:cNvPicPr>
            <a:picLocks noChangeAspect="1"/>
          </p:cNvPicPr>
          <p:nvPr userDrawn="1"/>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xmlns="" id="{7D651C47-09F6-C947-968C-92FC59515123}"/>
              </a:ext>
              <a:ext uri="{C183D7F6-B498-43B3-948B-1728B52AA6E4}">
                <adec:decorative xmlns:adec="http://schemas.microsoft.com/office/drawing/2017/decorative" xmlns="" val="1"/>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a:t>© 2019 Amazon Web Services, Inc. or its Affiliates. All rights reserved.</a:t>
            </a:r>
          </a:p>
        </p:txBody>
      </p:sp>
      <p:sp>
        <p:nvSpPr>
          <p:cNvPr id="2" name="Title 1">
            <a:extLst>
              <a:ext uri="{FF2B5EF4-FFF2-40B4-BE49-F238E27FC236}">
                <a16:creationId xmlns:a16="http://schemas.microsoft.com/office/drawing/2014/main" xmlns=""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xmlns="" id="{FFDB7B2F-8327-B54A-A6DB-5F4F68ECD970}"/>
              </a:ext>
              <a:ext uri="{C183D7F6-B498-43B3-948B-1728B52AA6E4}">
                <adec:decorative xmlns:adec="http://schemas.microsoft.com/office/drawing/2017/decorative" xmlns="" val="1"/>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xmlns=""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xmlns="" id="{280E0825-B265-3846-8BB3-B9ECFCCA9B2D}"/>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xmlns="" id="{A9C4F210-2650-3942-9632-6074E8F12704}"/>
              </a:ext>
              <a:ext uri="{C183D7F6-B498-43B3-948B-1728B52AA6E4}">
                <adec:decorative xmlns:adec="http://schemas.microsoft.com/office/drawing/2017/decorative" xmlns=""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0" name="Title 1">
            <a:extLst>
              <a:ext uri="{FF2B5EF4-FFF2-40B4-BE49-F238E27FC236}">
                <a16:creationId xmlns:a16="http://schemas.microsoft.com/office/drawing/2014/main" xmlns=""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xmlns="" id="{B9293C6B-D94F-304A-A8F4-8745DAD9DF47}"/>
              </a:ext>
              <a:ext uri="{C183D7F6-B498-43B3-948B-1728B52AA6E4}">
                <adec:decorative xmlns:adec="http://schemas.microsoft.com/office/drawing/2017/decorative" xmlns=""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xmlns="" id="{3AA315D3-3937-1747-9C2E-0067F12A02F0}"/>
              </a:ext>
            </a:extLst>
          </p:cNvPr>
          <p:cNvPicPr>
            <a:picLocks noChangeAspect="1"/>
          </p:cNvPicPr>
          <p:nvPr userDrawn="1"/>
        </p:nvPicPr>
        <p:blipFill rotWithShape="1">
          <a:blip r:embed="rId3"/>
          <a:srcRect l="75552" t="60520" r="3438" b="3809"/>
          <a:stretch/>
        </p:blipFill>
        <p:spPr>
          <a:xfrm rot="10800000">
            <a:off x="-1" y="-2"/>
            <a:ext cx="2268187" cy="2166103"/>
          </a:xfrm>
          <a:prstGeom prst="rect">
            <a:avLst/>
          </a:prstGeom>
        </p:spPr>
      </p:pic>
      <p:pic>
        <p:nvPicPr>
          <p:cNvPr id="9" name="Picture 8">
            <a:extLst>
              <a:ext uri="{FF2B5EF4-FFF2-40B4-BE49-F238E27FC236}">
                <a16:creationId xmlns:a16="http://schemas.microsoft.com/office/drawing/2014/main" xmlns="" id="{83936176-BBC4-344F-8FD9-CD6D76107A13}"/>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xmlns=""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xmlns="" id="{18DE245B-4FD3-2740-8BED-8269A8D5C217}"/>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8" name="Slide Number Placeholder 5">
            <a:extLst>
              <a:ext uri="{FF2B5EF4-FFF2-40B4-BE49-F238E27FC236}">
                <a16:creationId xmlns:a16="http://schemas.microsoft.com/office/drawing/2014/main" xmlns="" id="{0BDEF14E-4027-D643-9DE2-F177FE226270}"/>
              </a:ext>
              <a:ext uri="{C183D7F6-B498-43B3-948B-1728B52AA6E4}">
                <adec:decorative xmlns:adec="http://schemas.microsoft.com/office/drawing/2017/decorative" xmlns=""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xmlns="" id="{DBF8715D-4D79-7041-A43B-D5474972C918}"/>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3394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xmlns=""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xmlns="" id="{4AC7BB94-D444-F441-A88C-76F7DDCDC5EB}"/>
              </a:ext>
              <a:ext uri="{C183D7F6-B498-43B3-948B-1728B52AA6E4}">
                <adec:decorative xmlns:adec="http://schemas.microsoft.com/office/drawing/2017/decorative" xmlns=""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xmlns=""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xmlns="" id="{69573A30-3961-C94C-A15D-1FC70640BAA5}"/>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xmlns="" id="{BF6D2BA4-6287-854B-A5A3-81A95726CF44}"/>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xmlns="" id="{F3BB2B80-1B59-A143-BE75-CCD366DF7CE5}"/>
              </a:ext>
            </a:extLst>
          </p:cNvPr>
          <p:cNvSpPr>
            <a:spLocks noGrp="1"/>
          </p:cNvSpPr>
          <p:nvPr>
            <p:ph idx="1"/>
          </p:nvPr>
        </p:nvSpPr>
        <p:spPr>
          <a:xfrm>
            <a:off x="419100"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xmlns="" id="{4AC7BB94-D444-F441-A88C-76F7DDCDC5EB}"/>
              </a:ext>
              <a:ext uri="{C183D7F6-B498-43B3-948B-1728B52AA6E4}">
                <adec:decorative xmlns:adec="http://schemas.microsoft.com/office/drawing/2017/decorative" xmlns=""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xmlns="" id="{0C6EC767-E7A4-C245-BAA4-960E5F2420E0}"/>
              </a:ext>
            </a:extLst>
          </p:cNvPr>
          <p:cNvSpPr>
            <a:spLocks noGrp="1"/>
          </p:cNvSpPr>
          <p:nvPr>
            <p:ph idx="13"/>
          </p:nvPr>
        </p:nvSpPr>
        <p:spPr>
          <a:xfrm>
            <a:off x="8173686"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xmlns="" id="{F3CCBCC6-BD7A-204B-A666-6793093190FD}"/>
              </a:ext>
            </a:extLst>
          </p:cNvPr>
          <p:cNvSpPr>
            <a:spLocks noGrp="1"/>
          </p:cNvSpPr>
          <p:nvPr>
            <p:ph idx="14"/>
          </p:nvPr>
        </p:nvSpPr>
        <p:spPr>
          <a:xfrm>
            <a:off x="4314209"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a:extLst>
              <a:ext uri="{FF2B5EF4-FFF2-40B4-BE49-F238E27FC236}">
                <a16:creationId xmlns:a16="http://schemas.microsoft.com/office/drawing/2014/main" xmlns="" id="{EAED9FF8-3030-4E4D-ADC0-FA2315FD54F2}"/>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4" name="Picture 13">
            <a:extLst>
              <a:ext uri="{FF2B5EF4-FFF2-40B4-BE49-F238E27FC236}">
                <a16:creationId xmlns:a16="http://schemas.microsoft.com/office/drawing/2014/main" xmlns="" id="{BCD2DB21-CEFB-4A4D-B8DA-776FFE4E65ED}"/>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xmlns="" id="{4AC7BB94-D444-F441-A88C-76F7DDCDC5EB}"/>
              </a:ext>
              <a:ext uri="{C183D7F6-B498-43B3-948B-1728B52AA6E4}">
                <adec:decorative xmlns:adec="http://schemas.microsoft.com/office/drawing/2017/decorative" xmlns="" val="1"/>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xmlns=""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xmlns=""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4" name="Content Placeholder 2">
            <a:extLst>
              <a:ext uri="{FF2B5EF4-FFF2-40B4-BE49-F238E27FC236}">
                <a16:creationId xmlns:a16="http://schemas.microsoft.com/office/drawing/2014/main" xmlns=""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xmlns=""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0" name="Footer Placeholder 4">
            <a:extLst>
              <a:ext uri="{FF2B5EF4-FFF2-40B4-BE49-F238E27FC236}">
                <a16:creationId xmlns:a16="http://schemas.microsoft.com/office/drawing/2014/main" xmlns="" id="{6552EEA6-13B7-F947-9C14-50FE89679658}"/>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xmlns="" id="{503D402F-215B-FB47-825A-3E2774C59C1B}"/>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xmlns=""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xmlns="" id="{4AC7BB94-D444-F441-A88C-76F7DDCDC5EB}"/>
              </a:ext>
              <a:ext uri="{C183D7F6-B498-43B3-948B-1728B52AA6E4}">
                <adec:decorative xmlns:adec="http://schemas.microsoft.com/office/drawing/2017/decorative" xmlns=""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xmlns=""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xmlns=""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0" name="Footer Placeholder 4">
            <a:extLst>
              <a:ext uri="{FF2B5EF4-FFF2-40B4-BE49-F238E27FC236}">
                <a16:creationId xmlns:a16="http://schemas.microsoft.com/office/drawing/2014/main" xmlns="" id="{99B9B80A-7CBE-8F4D-B2B0-66F7C285B4DD}"/>
              </a:ext>
              <a:ext uri="{C183D7F6-B498-43B3-948B-1728B52AA6E4}">
                <adec:decorative xmlns:adec="http://schemas.microsoft.com/office/drawing/2017/decorative" xmlns=""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5" name="Picture 14">
            <a:extLst>
              <a:ext uri="{FF2B5EF4-FFF2-40B4-BE49-F238E27FC236}">
                <a16:creationId xmlns:a16="http://schemas.microsoft.com/office/drawing/2014/main" xmlns="" id="{2D28D2B2-887B-C449-B54F-A6016CBDBCB1}"/>
              </a:ext>
              <a:ext uri="{C183D7F6-B498-43B3-948B-1728B52AA6E4}">
                <adec:decorative xmlns:adec="http://schemas.microsoft.com/office/drawing/2017/decorative" xmlns=""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xmlns=""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Tree>
    <p:custDataLst>
      <p:tags r:id="rId25"/>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79" r:id="rId16"/>
    <p:sldLayoutId id="2147483680" r:id="rId17"/>
    <p:sldLayoutId id="2147483668" r:id="rId18"/>
    <p:sldLayoutId id="2147483672" r:id="rId19"/>
    <p:sldLayoutId id="2147483665" r:id="rId20"/>
    <p:sldLayoutId id="2147483677" r:id="rId21"/>
    <p:sldLayoutId id="2147483669" r:id="rId22"/>
    <p:sldLayoutId id="2147483660" r:id="rId23"/>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179"/>
            <a:ext cx="12232690" cy="5730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4480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Footer Placeholder 3"/>
          <p:cNvSpPr>
            <a:spLocks noGrp="1"/>
          </p:cNvSpPr>
          <p:nvPr>
            <p:ph type="ftr" sz="quarter" idx="3"/>
          </p:nvPr>
        </p:nvSpPr>
        <p:spPr/>
        <p:txBody>
          <a:bodyPr/>
          <a:lstStyle/>
          <a:p>
            <a:r>
              <a:rPr lang="en-US" smtClean="0"/>
              <a:t>© 2019 Amazon Web Services, Inc. or its Affiliates. All rights reserved.</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227122"/>
            <a:ext cx="9002223" cy="4218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2046" y="4822934"/>
            <a:ext cx="4980919" cy="19014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7757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Footer Placeholder 3"/>
          <p:cNvSpPr>
            <a:spLocks noGrp="1"/>
          </p:cNvSpPr>
          <p:nvPr>
            <p:ph type="ftr" sz="quarter" idx="3"/>
          </p:nvPr>
        </p:nvSpPr>
        <p:spPr/>
        <p:txBody>
          <a:bodyPr/>
          <a:lstStyle/>
          <a:p>
            <a:r>
              <a:rPr lang="en-US" smtClean="0"/>
              <a:t>© 2019 Amazon Web Services, Inc. or its Affiliates. All rights reserved.</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0"/>
            <a:ext cx="9240673" cy="420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3959" y="4594225"/>
            <a:ext cx="5379982" cy="210867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777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Footer Placeholder 3"/>
          <p:cNvSpPr>
            <a:spLocks noGrp="1"/>
          </p:cNvSpPr>
          <p:nvPr>
            <p:ph type="ftr" sz="quarter" idx="3"/>
          </p:nvPr>
        </p:nvSpPr>
        <p:spPr/>
        <p:txBody>
          <a:bodyPr/>
          <a:lstStyle/>
          <a:p>
            <a:r>
              <a:rPr lang="en-US" smtClean="0"/>
              <a:t>© 2019 Amazon Web Services, Inc. or its Affiliates. All rights reserved.</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37" y="433881"/>
            <a:ext cx="12053635" cy="5739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2880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Footer Placeholder 3"/>
          <p:cNvSpPr>
            <a:spLocks noGrp="1"/>
          </p:cNvSpPr>
          <p:nvPr>
            <p:ph type="ftr" sz="quarter" idx="3"/>
          </p:nvPr>
        </p:nvSpPr>
        <p:spPr/>
        <p:txBody>
          <a:bodyPr/>
          <a:lstStyle/>
          <a:p>
            <a:r>
              <a:rPr lang="en-US" smtClean="0"/>
              <a:t>© 2019 Amazon Web Services, Inc. or its Affiliates. All rights reserved.</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407142"/>
            <a:ext cx="10137228" cy="5949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058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Footer Placeholder 3"/>
          <p:cNvSpPr>
            <a:spLocks noGrp="1"/>
          </p:cNvSpPr>
          <p:nvPr>
            <p:ph type="ftr" sz="quarter" idx="3"/>
          </p:nvPr>
        </p:nvSpPr>
        <p:spPr/>
        <p:txBody>
          <a:bodyPr/>
          <a:lstStyle/>
          <a:p>
            <a:r>
              <a:rPr lang="en-US" smtClean="0"/>
              <a:t>© 2019 Amazon Web Services, Inc. or its Affiliates. All rights reserved.</a:t>
            </a:r>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49" y="214717"/>
            <a:ext cx="10594428" cy="596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662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Footer Placeholder 3"/>
          <p:cNvSpPr>
            <a:spLocks noGrp="1"/>
          </p:cNvSpPr>
          <p:nvPr>
            <p:ph type="ftr" sz="quarter" idx="3"/>
          </p:nvPr>
        </p:nvSpPr>
        <p:spPr/>
        <p:txBody>
          <a:bodyPr/>
          <a:lstStyle/>
          <a:p>
            <a:r>
              <a:rPr lang="en-US" smtClean="0"/>
              <a:t>© 2019 Amazon Web Services, Inc. or its Affiliates. All rights reserved.</a:t>
            </a:r>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09" y="384689"/>
            <a:ext cx="11508991" cy="5614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8091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Footer Placeholder 3"/>
          <p:cNvSpPr>
            <a:spLocks noGrp="1"/>
          </p:cNvSpPr>
          <p:nvPr>
            <p:ph type="ftr" sz="quarter" idx="3"/>
          </p:nvPr>
        </p:nvSpPr>
        <p:spPr/>
        <p:txBody>
          <a:bodyPr/>
          <a:lstStyle/>
          <a:p>
            <a:r>
              <a:rPr lang="en-US" smtClean="0"/>
              <a:t>© 2019 Amazon Web Services, Inc. or its Affiliates. All rights reserved.</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099" y="223193"/>
            <a:ext cx="10064969" cy="6425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6980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Footer Placeholder 3"/>
          <p:cNvSpPr>
            <a:spLocks noGrp="1"/>
          </p:cNvSpPr>
          <p:nvPr>
            <p:ph type="ftr" sz="quarter" idx="3"/>
          </p:nvPr>
        </p:nvSpPr>
        <p:spPr/>
        <p:txBody>
          <a:bodyPr/>
          <a:lstStyle/>
          <a:p>
            <a:r>
              <a:rPr lang="en-US" smtClean="0"/>
              <a:t>© 2019 Amazon Web Services, Inc. or its Affiliates. All rights reserved.</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9" y="0"/>
            <a:ext cx="12268461" cy="672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4526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Footer Placeholder 3"/>
          <p:cNvSpPr>
            <a:spLocks noGrp="1"/>
          </p:cNvSpPr>
          <p:nvPr>
            <p:ph type="ftr" sz="quarter" idx="3"/>
          </p:nvPr>
        </p:nvSpPr>
        <p:spPr/>
        <p:txBody>
          <a:bodyPr/>
          <a:lstStyle/>
          <a:p>
            <a:r>
              <a:rPr lang="en-US" smtClean="0"/>
              <a:t>© 2019 Amazon Web Services, Inc. or its Affiliates. All rights reserved.</a:t>
            </a:r>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82" y="730962"/>
            <a:ext cx="12105520" cy="2935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6846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Footer Placeholder 3"/>
          <p:cNvSpPr>
            <a:spLocks noGrp="1"/>
          </p:cNvSpPr>
          <p:nvPr>
            <p:ph type="ftr" sz="quarter" idx="3"/>
          </p:nvPr>
        </p:nvSpPr>
        <p:spPr/>
        <p:txBody>
          <a:bodyPr/>
          <a:lstStyle/>
          <a:p>
            <a:r>
              <a:rPr lang="en-US" smtClean="0"/>
              <a:t>© 2019 Amazon Web Services, Inc. or its Affiliates. All rights reserved.</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14" y="582679"/>
            <a:ext cx="11104854" cy="556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367048" y="189186"/>
            <a:ext cx="6939144" cy="523220"/>
          </a:xfrm>
          <a:prstGeom prst="rect">
            <a:avLst/>
          </a:prstGeom>
          <a:noFill/>
        </p:spPr>
        <p:txBody>
          <a:bodyPr wrap="none" rtlCol="0">
            <a:spAutoFit/>
          </a:bodyPr>
          <a:lstStyle/>
          <a:p>
            <a:r>
              <a:rPr lang="en-US" sz="2800" dirty="0" smtClean="0">
                <a:latin typeface="Amazon Ember Light" panose="020B0403020204020204" pitchFamily="34" charset="0"/>
                <a:ea typeface="Amazon Ember Light" panose="020B0403020204020204" pitchFamily="34" charset="0"/>
                <a:cs typeface="Amazon Ember Light" panose="020B0403020204020204" pitchFamily="34" charset="0"/>
              </a:rPr>
              <a:t>Using Simple Arithmetic would not work…!</a:t>
            </a:r>
          </a:p>
        </p:txBody>
      </p:sp>
    </p:spTree>
    <p:extLst>
      <p:ext uri="{BB962C8B-B14F-4D97-AF65-F5344CB8AC3E}">
        <p14:creationId xmlns:p14="http://schemas.microsoft.com/office/powerpoint/2010/main" val="75626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Footer Placeholder 3"/>
          <p:cNvSpPr>
            <a:spLocks noGrp="1"/>
          </p:cNvSpPr>
          <p:nvPr>
            <p:ph type="ftr" sz="quarter" idx="3"/>
          </p:nvPr>
        </p:nvSpPr>
        <p:spPr/>
        <p:txBody>
          <a:bodyPr/>
          <a:lstStyle/>
          <a:p>
            <a:r>
              <a:rPr lang="en-US" smtClean="0"/>
              <a:t>© 2019 Amazon Web Services, Inc. or its Affiliates. All rights reserved.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9343"/>
            <a:ext cx="11335407" cy="5701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367048" y="189186"/>
            <a:ext cx="7118680" cy="523220"/>
          </a:xfrm>
          <a:prstGeom prst="rect">
            <a:avLst/>
          </a:prstGeom>
          <a:noFill/>
        </p:spPr>
        <p:txBody>
          <a:bodyPr wrap="none" rtlCol="0">
            <a:spAutoFit/>
          </a:bodyPr>
          <a:lstStyle/>
          <a:p>
            <a:r>
              <a:rPr lang="en-US" sz="2800" dirty="0" smtClean="0">
                <a:latin typeface="Amazon Ember Light" panose="020B0403020204020204" pitchFamily="34" charset="0"/>
                <a:ea typeface="Amazon Ember Light" panose="020B0403020204020204" pitchFamily="34" charset="0"/>
                <a:cs typeface="Amazon Ember Light" panose="020B0403020204020204" pitchFamily="34" charset="0"/>
              </a:rPr>
              <a:t>Using Simple Arithmetic would not work…!</a:t>
            </a:r>
          </a:p>
        </p:txBody>
      </p:sp>
    </p:spTree>
    <p:extLst>
      <p:ext uri="{BB962C8B-B14F-4D97-AF65-F5344CB8AC3E}">
        <p14:creationId xmlns:p14="http://schemas.microsoft.com/office/powerpoint/2010/main" val="411363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Footer Placeholder 3"/>
          <p:cNvSpPr>
            <a:spLocks noGrp="1"/>
          </p:cNvSpPr>
          <p:nvPr>
            <p:ph type="ftr" sz="quarter" idx="3"/>
          </p:nvPr>
        </p:nvSpPr>
        <p:spPr/>
        <p:txBody>
          <a:bodyPr/>
          <a:lstStyle/>
          <a:p>
            <a:r>
              <a:rPr lang="en-US" smtClean="0"/>
              <a:t>© 2019 Amazon Web Services, Inc. or its Affiliates. All rights reserved.</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392" y="86710"/>
            <a:ext cx="10821714" cy="572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367048" y="189186"/>
            <a:ext cx="7000058" cy="523220"/>
          </a:xfrm>
          <a:prstGeom prst="rect">
            <a:avLst/>
          </a:prstGeom>
          <a:noFill/>
        </p:spPr>
        <p:txBody>
          <a:bodyPr wrap="none" rtlCol="0">
            <a:spAutoFit/>
          </a:bodyPr>
          <a:lstStyle/>
          <a:p>
            <a:r>
              <a:rPr lang="en-US" sz="2800" dirty="0" smtClean="0">
                <a:latin typeface="Amazon Ember Light" panose="020B0403020204020204" pitchFamily="34" charset="0"/>
                <a:ea typeface="Amazon Ember Light" panose="020B0403020204020204" pitchFamily="34" charset="0"/>
                <a:cs typeface="Amazon Ember Light" panose="020B0403020204020204" pitchFamily="34" charset="0"/>
              </a:rPr>
              <a:t>Using Simple Arithmetic would work…!now</a:t>
            </a: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6510" y="5439104"/>
            <a:ext cx="2100901" cy="11354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8879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Footer Placeholder 3"/>
          <p:cNvSpPr>
            <a:spLocks noGrp="1"/>
          </p:cNvSpPr>
          <p:nvPr>
            <p:ph type="ftr" sz="quarter" idx="3"/>
          </p:nvPr>
        </p:nvSpPr>
        <p:spPr/>
        <p:txBody>
          <a:bodyPr/>
          <a:lstStyle/>
          <a:p>
            <a:r>
              <a:rPr lang="en-US" smtClean="0"/>
              <a:t>© 2019 Amazon Web Services, Inc. or its Affiliates. All rights reserved.</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14" y="992984"/>
            <a:ext cx="10594428" cy="5346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7812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Footer Placeholder 3"/>
          <p:cNvSpPr>
            <a:spLocks noGrp="1"/>
          </p:cNvSpPr>
          <p:nvPr>
            <p:ph type="ftr" sz="quarter" idx="3"/>
          </p:nvPr>
        </p:nvSpPr>
        <p:spPr/>
        <p:txBody>
          <a:bodyPr/>
          <a:lstStyle/>
          <a:p>
            <a:r>
              <a:rPr lang="en-US" smtClean="0"/>
              <a:t>© 2019 Amazon Web Services, Inc. or its Affiliates. All rights reserved.</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099" y="428132"/>
            <a:ext cx="11042431" cy="589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02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Footer Placeholder 3"/>
          <p:cNvSpPr>
            <a:spLocks noGrp="1"/>
          </p:cNvSpPr>
          <p:nvPr>
            <p:ph type="ftr" sz="quarter" idx="3"/>
          </p:nvPr>
        </p:nvSpPr>
        <p:spPr/>
        <p:txBody>
          <a:bodyPr/>
          <a:lstStyle/>
          <a:p>
            <a:r>
              <a:rPr lang="en-US" smtClean="0"/>
              <a:t>© 2019 Amazon Web Services, Inc. or its Affiliates. All rights reserved.</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06" y="438249"/>
            <a:ext cx="12042994" cy="5507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7767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0"/>
          </p:nvPr>
        </p:nvSpPr>
        <p:spPr/>
        <p:txBody>
          <a:bodyPr/>
          <a:lstStyle/>
          <a:p>
            <a:endParaRPr lang="en-US"/>
          </a:p>
        </p:txBody>
      </p:sp>
      <p:sp>
        <p:nvSpPr>
          <p:cNvPr id="4" name="Footer Placeholder 3"/>
          <p:cNvSpPr>
            <a:spLocks noGrp="1"/>
          </p:cNvSpPr>
          <p:nvPr>
            <p:ph type="ftr" sz="quarter" idx="3"/>
          </p:nvPr>
        </p:nvSpPr>
        <p:spPr/>
        <p:txBody>
          <a:bodyPr/>
          <a:lstStyle/>
          <a:p>
            <a:r>
              <a:rPr lang="en-US" smtClean="0"/>
              <a:t>© 2019 Amazon Web Services, Inc. or its Affiliates. All rights reserved.</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14" y="347006"/>
            <a:ext cx="9037800" cy="6009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34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53" y="0"/>
            <a:ext cx="9101138" cy="457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1849" y="4739126"/>
            <a:ext cx="5032647" cy="20641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92236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SLIDE_COUNT" val="3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xmlns="" name="Academy_2019_Accessible" id="{0B1EFAAE-1898-4168-A8E4-48C906B750E4}" vid="{0BAE7003-4F32-4828-986F-3F3EE3E6BA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10775</TotalTime>
  <Words>277</Words>
  <Application>Microsoft Office PowerPoint</Application>
  <PresentationFormat>Custom</PresentationFormat>
  <Paragraphs>19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Mohr</dc:creator>
  <cp:keywords>v1.0</cp:keywords>
  <cp:lastModifiedBy>admin</cp:lastModifiedBy>
  <cp:revision>293</cp:revision>
  <cp:lastPrinted>2018-12-10T23:37:28Z</cp:lastPrinted>
  <dcterms:created xsi:type="dcterms:W3CDTF">2019-09-16T17:01:53Z</dcterms:created>
  <dcterms:modified xsi:type="dcterms:W3CDTF">2024-09-10T14:41:48Z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ies>
</file>