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79" r:id="rId4"/>
    <p:sldId id="299" r:id="rId5"/>
    <p:sldId id="282" r:id="rId6"/>
    <p:sldId id="283" r:id="rId7"/>
    <p:sldId id="284" r:id="rId8"/>
    <p:sldId id="286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87" r:id="rId17"/>
    <p:sldId id="288" r:id="rId18"/>
    <p:sldId id="303" r:id="rId19"/>
    <p:sldId id="300" r:id="rId20"/>
    <p:sldId id="301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2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1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Encoder Decoder </a:t>
            </a:r>
            <a:r>
              <a:rPr lang="en-US" dirty="0" err="1" smtClean="0"/>
              <a:t>Seq</a:t>
            </a:r>
            <a:r>
              <a:rPr lang="en-US" dirty="0" smtClean="0"/>
              <a:t>-to-</a:t>
            </a:r>
            <a:r>
              <a:rPr lang="en-US" dirty="0" err="1" smtClean="0"/>
              <a:t>Seq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Encoder-Decoder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73" y="137308"/>
            <a:ext cx="11840361" cy="6585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12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3" y="190231"/>
            <a:ext cx="11440866" cy="6470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0" y="243157"/>
            <a:ext cx="11540002" cy="633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9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774"/>
            <a:ext cx="11372045" cy="6407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08" y="180372"/>
            <a:ext cx="10493330" cy="658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12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76" y="217732"/>
            <a:ext cx="11865395" cy="6640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75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15" y="211898"/>
            <a:ext cx="11025523" cy="3439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94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63" y="4412155"/>
            <a:ext cx="60293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80" y="197678"/>
            <a:ext cx="5507991" cy="494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07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00" y="0"/>
            <a:ext cx="10863867" cy="657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92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95" y="170445"/>
            <a:ext cx="10466231" cy="648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25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52" y="141641"/>
            <a:ext cx="10041765" cy="6513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2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55" y="274213"/>
            <a:ext cx="8998239" cy="642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2476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9" y="157431"/>
            <a:ext cx="9634738" cy="66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15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20" y="307974"/>
            <a:ext cx="11869167" cy="5561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98" y="1900595"/>
            <a:ext cx="4924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46" y="2892749"/>
            <a:ext cx="3051890" cy="758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338" y="54735"/>
            <a:ext cx="3810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7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49" y="0"/>
            <a:ext cx="7603433" cy="374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62896" y="3305509"/>
            <a:ext cx="111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ENCODER</a:t>
            </a:r>
            <a:endParaRPr lang="en-US" b="1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276" y="3928251"/>
            <a:ext cx="6642682" cy="2745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72918" y="6488668"/>
            <a:ext cx="1102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DECODER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670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29" y="4249447"/>
            <a:ext cx="8745537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2" y="134288"/>
            <a:ext cx="10192663" cy="38839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63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01" y="0"/>
            <a:ext cx="10966898" cy="523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31" y="5427037"/>
            <a:ext cx="33242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57" y="5346879"/>
            <a:ext cx="3364585" cy="1131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3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3" y="340888"/>
            <a:ext cx="11383855" cy="635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7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90" y="276225"/>
            <a:ext cx="11504392" cy="5931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52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36654" cy="6413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2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13979</TotalTime>
  <Words>6</Words>
  <Application>Microsoft Office PowerPoint</Application>
  <PresentationFormat>Custom</PresentationFormat>
  <Paragraphs>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Encoder Decoder Seq-to-Seq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179</cp:revision>
  <dcterms:created xsi:type="dcterms:W3CDTF">2020-06-24T08:19:52Z</dcterms:created>
  <dcterms:modified xsi:type="dcterms:W3CDTF">2024-10-05T04:04:18Z</dcterms:modified>
</cp:coreProperties>
</file>