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5" r:id="rId3"/>
    <p:sldId id="274" r:id="rId4"/>
    <p:sldId id="272" r:id="rId5"/>
    <p:sldId id="276" r:id="rId6"/>
    <p:sldId id="27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056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926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088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09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98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56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619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22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160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616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43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ABCCA-34BE-436C-A722-1F3B9690DC8B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752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AutoEncoder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0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Encoder Decoder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92" y="1784663"/>
            <a:ext cx="11525250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0149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68" y="208275"/>
            <a:ext cx="11546825" cy="668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889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68" y="317076"/>
            <a:ext cx="11553696" cy="2954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68" y="3553563"/>
            <a:ext cx="11229102" cy="302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4634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Introduction to autoencoder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244699"/>
            <a:ext cx="9188615" cy="636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561" y="257578"/>
            <a:ext cx="3125498" cy="682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7406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14" y="250959"/>
            <a:ext cx="11774789" cy="5956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7866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8572</TotalTime>
  <Words>3</Words>
  <Application>Microsoft Office PowerPoint</Application>
  <PresentationFormat>Custom</PresentationFormat>
  <Paragraphs>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AutoEncoder</vt:lpstr>
      <vt:lpstr>Encoder Decoder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172</cp:revision>
  <dcterms:created xsi:type="dcterms:W3CDTF">2020-06-24T08:19:52Z</dcterms:created>
  <dcterms:modified xsi:type="dcterms:W3CDTF">2024-09-28T13:02:41Z</dcterms:modified>
</cp:coreProperties>
</file>