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Word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3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8" y="754074"/>
            <a:ext cx="11884761" cy="586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924" y="41856"/>
            <a:ext cx="435292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15" y="584647"/>
            <a:ext cx="38671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2495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1" y="497581"/>
            <a:ext cx="11430883" cy="4705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44" y="135631"/>
            <a:ext cx="483870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89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8" y="586594"/>
            <a:ext cx="12034412" cy="6149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382" y="28977"/>
            <a:ext cx="492442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46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75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01115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66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8336</TotalTime>
  <Words>3</Words>
  <Application>Microsoft Office PowerPoint</Application>
  <PresentationFormat>Custom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Word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164</cp:revision>
  <dcterms:created xsi:type="dcterms:W3CDTF">2020-06-24T08:19:52Z</dcterms:created>
  <dcterms:modified xsi:type="dcterms:W3CDTF">2024-09-25T12:48:55Z</dcterms:modified>
</cp:coreProperties>
</file>