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1" r:id="rId4"/>
    <p:sldId id="282" r:id="rId5"/>
    <p:sldId id="289" r:id="rId6"/>
    <p:sldId id="285" r:id="rId7"/>
    <p:sldId id="288" r:id="rId8"/>
    <p:sldId id="283" r:id="rId9"/>
    <p:sldId id="271" r:id="rId10"/>
    <p:sldId id="280" r:id="rId11"/>
    <p:sldId id="273" r:id="rId12"/>
    <p:sldId id="274" r:id="rId13"/>
    <p:sldId id="275" r:id="rId14"/>
    <p:sldId id="276" r:id="rId15"/>
    <p:sldId id="286" r:id="rId16"/>
    <p:sldId id="287" r:id="rId17"/>
    <p:sldId id="291" r:id="rId18"/>
    <p:sldId id="292" r:id="rId19"/>
    <p:sldId id="293" r:id="rId20"/>
    <p:sldId id="294" r:id="rId21"/>
    <p:sldId id="295" r:id="rId22"/>
    <p:sldId id="296" r:id="rId23"/>
    <p:sldId id="290" r:id="rId24"/>
    <p:sldId id="297" r:id="rId25"/>
    <p:sldId id="298" r:id="rId26"/>
    <p:sldId id="299" r:id="rId27"/>
    <p:sldId id="277" r:id="rId28"/>
    <p:sldId id="278" r:id="rId29"/>
    <p:sldId id="279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977" y="1135242"/>
            <a:ext cx="10358907" cy="2387600"/>
          </a:xfrm>
        </p:spPr>
        <p:txBody>
          <a:bodyPr/>
          <a:lstStyle/>
          <a:p>
            <a:r>
              <a:rPr lang="en-US" dirty="0" smtClean="0"/>
              <a:t>LONG SHORT TERM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LSTM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7615"/>
            <a:ext cx="12080383" cy="513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92" y="144418"/>
            <a:ext cx="5534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8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644" y="546481"/>
            <a:ext cx="5267114" cy="5674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An Intuitive Explanation of LSTM. Recurrent Neural Networks | by Ottavio  Calzone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2" y="1971966"/>
            <a:ext cx="6371547" cy="32311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71" y="194056"/>
            <a:ext cx="3559733" cy="630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8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321" y="228599"/>
            <a:ext cx="4711387" cy="654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An Intuitive Explanation of LSTM. Recurrent Neural Networks | by Ottavio  Calzone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2" y="1971966"/>
            <a:ext cx="6371547" cy="32311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394" y="128519"/>
            <a:ext cx="4173962" cy="927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8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 Intuitive Explanation of LSTM. Recurrent Neural Networks | by Ottavio  Calzon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6" y="1830297"/>
            <a:ext cx="6720306" cy="340796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027" y="966182"/>
            <a:ext cx="4767070" cy="459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38" y="268780"/>
            <a:ext cx="3212437" cy="83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8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 Intuitive Explanation of LSTM. Recurrent Neural Networks | by Ottavio  Calzon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6" y="1830297"/>
            <a:ext cx="6720306" cy="3407961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134" y="1167784"/>
            <a:ext cx="4831590" cy="4732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81" y="441839"/>
            <a:ext cx="3831459" cy="60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8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524" y="-231752"/>
            <a:ext cx="5815101" cy="376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An Intuitive Explanation of LSTM. Recurrent Neural Networks | by Ottavio  Calzone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245"/>
            <a:ext cx="6256972" cy="31729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701" y="3753788"/>
            <a:ext cx="3791422" cy="1644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16" y="3429000"/>
            <a:ext cx="48387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0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2" y="285661"/>
            <a:ext cx="8205149" cy="381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92" y="4924828"/>
            <a:ext cx="2753328" cy="141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75" y="3816777"/>
            <a:ext cx="4478091" cy="3041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566" y="3854646"/>
            <a:ext cx="4778062" cy="30033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676" y="732167"/>
            <a:ext cx="370522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79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07" y="236181"/>
            <a:ext cx="11624339" cy="172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0" y="1906073"/>
            <a:ext cx="4700789" cy="171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2" y="3620173"/>
            <a:ext cx="4034844" cy="10698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769" y="1429555"/>
            <a:ext cx="5556377" cy="48944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869" y="1728989"/>
            <a:ext cx="17145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0" y="4805115"/>
            <a:ext cx="7252684" cy="199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851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4" y="276226"/>
            <a:ext cx="6972155" cy="3445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439" y="721217"/>
            <a:ext cx="4335034" cy="38185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7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14" y="33516"/>
            <a:ext cx="16573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" y="668013"/>
            <a:ext cx="6838682" cy="252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279" y="1481003"/>
            <a:ext cx="5025888" cy="435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562" y="668013"/>
            <a:ext cx="165735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30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6" y="509722"/>
            <a:ext cx="5404838" cy="4294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36" y="92234"/>
            <a:ext cx="8373952" cy="641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31110" y="-22346"/>
            <a:ext cx="415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RNN STRUCTURE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7111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82" y="1301170"/>
            <a:ext cx="4969970" cy="440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71" y="355578"/>
            <a:ext cx="18764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6" y="198415"/>
            <a:ext cx="6655108" cy="1694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86" y="2036539"/>
            <a:ext cx="3821826" cy="758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18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022" y="1728922"/>
            <a:ext cx="4466831" cy="386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21" y="645621"/>
            <a:ext cx="1895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06" y="178896"/>
            <a:ext cx="1895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82" y="878983"/>
            <a:ext cx="5742481" cy="3366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4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557" y="1544102"/>
            <a:ext cx="5470848" cy="472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11" y="355578"/>
            <a:ext cx="34861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72" y="697137"/>
            <a:ext cx="6573839" cy="9605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6349" y="5183746"/>
            <a:ext cx="455092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 smtClean="0"/>
              <a:t>Similarly Calculate the h2 for </a:t>
            </a:r>
          </a:p>
          <a:p>
            <a:r>
              <a:rPr lang="en-US" sz="2800" b="1" dirty="0" smtClean="0"/>
              <a:t>The </a:t>
            </a:r>
            <a:r>
              <a:rPr lang="en-US" sz="2800" b="1" dirty="0"/>
              <a:t>second LSTM </a:t>
            </a:r>
            <a:r>
              <a:rPr lang="en-US" sz="2800" b="1" dirty="0" smtClean="0"/>
              <a:t>cell ???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64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6" y="292458"/>
            <a:ext cx="11913418" cy="530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6" y="1245250"/>
            <a:ext cx="3980986" cy="455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15" y="781610"/>
            <a:ext cx="6052936" cy="5917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2884" y="193390"/>
            <a:ext cx="1084401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u="sng" dirty="0"/>
              <a:t> </a:t>
            </a:r>
            <a:r>
              <a:rPr lang="en-US" b="1" u="sng" dirty="0" smtClean="0"/>
              <a:t>Find </a:t>
            </a:r>
            <a:r>
              <a:rPr lang="en-US" b="1" u="sng" dirty="0"/>
              <a:t>the number of parameters by counting the number of connections between layers and by adding bias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75790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04" y="394299"/>
            <a:ext cx="10115751" cy="626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25" y="12928"/>
            <a:ext cx="24955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65" y="5942729"/>
            <a:ext cx="5305425" cy="56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153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78" y="609533"/>
            <a:ext cx="7579476" cy="2803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854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31" y="494764"/>
            <a:ext cx="11903969" cy="488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8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0" y="0"/>
            <a:ext cx="7294548" cy="434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8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7" y="0"/>
            <a:ext cx="8087375" cy="649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89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504"/>
            <a:ext cx="10304710" cy="471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84" y="5312836"/>
            <a:ext cx="5079033" cy="675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424" y="4778063"/>
            <a:ext cx="3038775" cy="2079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31110" y="16291"/>
            <a:ext cx="415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RNN STRUCTURE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786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cho state network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echo state networks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22275"/>
            <a:ext cx="10104064" cy="623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894" y="120023"/>
            <a:ext cx="3046726" cy="44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63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" y="365416"/>
            <a:ext cx="9360851" cy="622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47020" y="-49503"/>
            <a:ext cx="415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BASIC RNN STRUCTURE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470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56" y="463773"/>
            <a:ext cx="11382925" cy="491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2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6" y="1094704"/>
            <a:ext cx="12115735" cy="5009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92" y="144418"/>
            <a:ext cx="5534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4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19" y="383303"/>
            <a:ext cx="6367552" cy="2833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21" y="3216863"/>
            <a:ext cx="7403743" cy="347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77" y="940158"/>
            <a:ext cx="11956723" cy="408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292" y="144418"/>
            <a:ext cx="55340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11" y="4464943"/>
            <a:ext cx="7942807" cy="237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35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" y="-1"/>
            <a:ext cx="11942526" cy="652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4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9417</TotalTime>
  <Words>24</Words>
  <Application>Microsoft Office PowerPoint</Application>
  <PresentationFormat>Custom</PresentationFormat>
  <Paragraphs>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LONG SHORT TERM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192</cp:revision>
  <dcterms:created xsi:type="dcterms:W3CDTF">2020-06-24T08:19:52Z</dcterms:created>
  <dcterms:modified xsi:type="dcterms:W3CDTF">2024-10-01T06:14:30Z</dcterms:modified>
</cp:coreProperties>
</file>