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7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5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2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08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8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5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1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6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BCCA-34BE-436C-A722-1F3B9690DC8B}" type="datetimeFigureOut">
              <a:rPr lang="en-IN" smtClean="0"/>
              <a:t>05-10-2024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75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977" y="1135242"/>
            <a:ext cx="10358907" cy="2387600"/>
          </a:xfrm>
        </p:spPr>
        <p:txBody>
          <a:bodyPr/>
          <a:lstStyle/>
          <a:p>
            <a:r>
              <a:rPr lang="en-US" dirty="0" smtClean="0"/>
              <a:t>Gated Recurrent Unit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GRU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87" y="4403971"/>
            <a:ext cx="9698701" cy="127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19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135" y="452303"/>
            <a:ext cx="12223991" cy="3540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63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44" y="822571"/>
            <a:ext cx="11993556" cy="3466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42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9" y="152399"/>
            <a:ext cx="6401606" cy="3757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9" y="155619"/>
            <a:ext cx="31242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9" y="3910337"/>
            <a:ext cx="10266975" cy="294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0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859" y="170578"/>
            <a:ext cx="22479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361" y="1839279"/>
            <a:ext cx="2745398" cy="380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639" y="999700"/>
            <a:ext cx="1713035" cy="32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78" y="1801928"/>
            <a:ext cx="1198616" cy="22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335" y="2261484"/>
            <a:ext cx="2596582" cy="35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1776" y="1499902"/>
            <a:ext cx="1648898" cy="302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9638" y="2231351"/>
            <a:ext cx="1146221" cy="209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641" y="2830190"/>
            <a:ext cx="8797058" cy="4027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8" y="-58935"/>
            <a:ext cx="4481848" cy="288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51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719"/>
            <a:ext cx="7534275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9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31" y="472492"/>
            <a:ext cx="9417408" cy="6211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788" y="124761"/>
            <a:ext cx="4481848" cy="288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673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62" y="1542818"/>
            <a:ext cx="9075166" cy="450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152" y="340310"/>
            <a:ext cx="4481848" cy="288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180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972" y="157678"/>
            <a:ext cx="12093261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Let’s assume the following initial parameters for simplicity:</a:t>
            </a:r>
          </a:p>
          <a:p>
            <a:r>
              <a:rPr lang="en-US" dirty="0"/>
              <a:t>Input ( </a:t>
            </a:r>
            <a:r>
              <a:rPr lang="en-US" dirty="0" err="1"/>
              <a:t>x_t</a:t>
            </a:r>
            <a:r>
              <a:rPr lang="en-US" dirty="0"/>
              <a:t> = 1.0 )</a:t>
            </a:r>
          </a:p>
          <a:p>
            <a:r>
              <a:rPr lang="en-US" dirty="0"/>
              <a:t>Previous hidden state ( h_t-1 = 0.5 )</a:t>
            </a:r>
          </a:p>
          <a:p>
            <a:r>
              <a:rPr lang="en-US" dirty="0"/>
              <a:t>Weights and biases for the GRU unit:</a:t>
            </a:r>
          </a:p>
          <a:p>
            <a:r>
              <a:rPr lang="en-US" dirty="0"/>
              <a:t>( </a:t>
            </a:r>
            <a:r>
              <a:rPr lang="en-US" dirty="0" err="1"/>
              <a:t>W_z</a:t>
            </a:r>
            <a:r>
              <a:rPr lang="en-US" dirty="0"/>
              <a:t> = 0.1 ), ( </a:t>
            </a:r>
            <a:r>
              <a:rPr lang="en-US" dirty="0" err="1"/>
              <a:t>U_z</a:t>
            </a:r>
            <a:r>
              <a:rPr lang="en-US" dirty="0"/>
              <a:t> = 0.2 ), ( </a:t>
            </a:r>
            <a:r>
              <a:rPr lang="en-US" dirty="0" err="1"/>
              <a:t>b_z</a:t>
            </a:r>
            <a:r>
              <a:rPr lang="en-US" dirty="0"/>
              <a:t> = 0.3 )</a:t>
            </a:r>
          </a:p>
          <a:p>
            <a:r>
              <a:rPr lang="en-US" dirty="0"/>
              <a:t>( </a:t>
            </a:r>
            <a:r>
              <a:rPr lang="en-US" dirty="0" err="1"/>
              <a:t>W_r</a:t>
            </a:r>
            <a:r>
              <a:rPr lang="en-US" dirty="0"/>
              <a:t> = 0.4 ), ( </a:t>
            </a:r>
            <a:r>
              <a:rPr lang="en-US" dirty="0" err="1"/>
              <a:t>U_r</a:t>
            </a:r>
            <a:r>
              <a:rPr lang="en-US" dirty="0"/>
              <a:t> = 0.5 ), ( </a:t>
            </a:r>
            <a:r>
              <a:rPr lang="en-US" dirty="0" err="1"/>
              <a:t>b_r</a:t>
            </a:r>
            <a:r>
              <a:rPr lang="en-US" dirty="0"/>
              <a:t> = 0.6 )</a:t>
            </a:r>
          </a:p>
          <a:p>
            <a:r>
              <a:rPr lang="en-US" dirty="0"/>
              <a:t>( </a:t>
            </a:r>
            <a:r>
              <a:rPr lang="en-US" dirty="0" err="1"/>
              <a:t>W_h</a:t>
            </a:r>
            <a:r>
              <a:rPr lang="en-US" dirty="0"/>
              <a:t> = 0.7 ), ( </a:t>
            </a:r>
            <a:r>
              <a:rPr lang="en-US" dirty="0" err="1"/>
              <a:t>U_h</a:t>
            </a:r>
            <a:r>
              <a:rPr lang="en-US" dirty="0"/>
              <a:t> = 0.8 ), ( </a:t>
            </a:r>
            <a:r>
              <a:rPr lang="en-US" dirty="0" err="1"/>
              <a:t>b_h</a:t>
            </a:r>
            <a:r>
              <a:rPr lang="en-US" dirty="0"/>
              <a:t> = 0.9 )</a:t>
            </a:r>
          </a:p>
          <a:p>
            <a:r>
              <a:rPr lang="en-US" dirty="0"/>
              <a:t>2. Compute the Update Gate ( </a:t>
            </a:r>
            <a:r>
              <a:rPr lang="en-US" dirty="0" err="1"/>
              <a:t>z_t</a:t>
            </a:r>
            <a:r>
              <a:rPr lang="en-US" dirty="0"/>
              <a:t> )</a:t>
            </a:r>
          </a:p>
          <a:p>
            <a:r>
              <a:rPr lang="en-US" dirty="0"/>
              <a:t>The update gate is calculated as follows:</a:t>
            </a:r>
          </a:p>
          <a:p>
            <a:r>
              <a:rPr lang="en-US" dirty="0"/>
              <a:t>[ </a:t>
            </a:r>
            <a:r>
              <a:rPr lang="en-US" dirty="0" err="1"/>
              <a:t>z_t</a:t>
            </a:r>
            <a:r>
              <a:rPr lang="en-US" dirty="0"/>
              <a:t> = sigma(</a:t>
            </a:r>
            <a:r>
              <a:rPr lang="en-US" dirty="0" err="1"/>
              <a:t>W_z</a:t>
            </a:r>
            <a:r>
              <a:rPr lang="en-US" dirty="0"/>
              <a:t> </a:t>
            </a:r>
            <a:r>
              <a:rPr lang="en-US" dirty="0" err="1"/>
              <a:t>x_t</a:t>
            </a:r>
            <a:r>
              <a:rPr lang="en-US" dirty="0"/>
              <a:t> + </a:t>
            </a:r>
            <a:r>
              <a:rPr lang="en-US" dirty="0" err="1"/>
              <a:t>U_z</a:t>
            </a:r>
            <a:r>
              <a:rPr lang="en-US" dirty="0"/>
              <a:t> h_t_1 + </a:t>
            </a:r>
            <a:r>
              <a:rPr lang="en-US" dirty="0" err="1"/>
              <a:t>b_z</a:t>
            </a:r>
            <a:r>
              <a:rPr lang="en-US" dirty="0"/>
              <a:t>) ]</a:t>
            </a:r>
          </a:p>
          <a:p>
            <a:r>
              <a:rPr lang="en-US" dirty="0"/>
              <a:t>Substitute the values:</a:t>
            </a:r>
          </a:p>
          <a:p>
            <a:r>
              <a:rPr lang="en-US" dirty="0" smtClean="0"/>
              <a:t>Use </a:t>
            </a:r>
            <a:r>
              <a:rPr lang="en-US" dirty="0"/>
              <a:t>the sigmoid function </a:t>
            </a:r>
          </a:p>
          <a:p>
            <a:endParaRPr lang="en-US" dirty="0"/>
          </a:p>
          <a:p>
            <a:r>
              <a:rPr lang="en-US" dirty="0" smtClean="0"/>
              <a:t>3</a:t>
            </a:r>
            <a:r>
              <a:rPr lang="en-US" dirty="0"/>
              <a:t>. Compute the Reset Gate ( </a:t>
            </a:r>
            <a:r>
              <a:rPr lang="en-US" dirty="0" err="1"/>
              <a:t>r_t</a:t>
            </a:r>
            <a:r>
              <a:rPr lang="en-US" dirty="0"/>
              <a:t> )</a:t>
            </a:r>
          </a:p>
          <a:p>
            <a:r>
              <a:rPr lang="en-US" dirty="0"/>
              <a:t>The reset gate is calculated as follows:</a:t>
            </a:r>
          </a:p>
          <a:p>
            <a:r>
              <a:rPr lang="en-US" dirty="0" smtClean="0"/>
              <a:t>Substitute </a:t>
            </a:r>
            <a:r>
              <a:rPr lang="en-US" dirty="0"/>
              <a:t>the values:</a:t>
            </a:r>
          </a:p>
          <a:p>
            <a:r>
              <a:rPr lang="en-US" dirty="0" smtClean="0"/>
              <a:t>Using </a:t>
            </a:r>
            <a:r>
              <a:rPr lang="en-US" dirty="0"/>
              <a:t>the sigmoid function:</a:t>
            </a:r>
          </a:p>
          <a:p>
            <a:r>
              <a:rPr lang="en-US" dirty="0" smtClean="0"/>
              <a:t>4</a:t>
            </a:r>
            <a:r>
              <a:rPr lang="en-US" dirty="0"/>
              <a:t>. Compute the Candidate Hidden State </a:t>
            </a:r>
            <a:r>
              <a:rPr lang="en-US" dirty="0" err="1"/>
              <a:t>h_tilde</a:t>
            </a:r>
            <a:endParaRPr lang="en-US" dirty="0"/>
          </a:p>
          <a:p>
            <a:r>
              <a:rPr lang="en-US" dirty="0"/>
              <a:t>The candidate hidden state is calculated as follows:</a:t>
            </a:r>
          </a:p>
          <a:p>
            <a:endParaRPr lang="en-US" dirty="0"/>
          </a:p>
          <a:p>
            <a:r>
              <a:rPr lang="en-US" dirty="0" smtClean="0"/>
              <a:t>5</a:t>
            </a:r>
            <a:r>
              <a:rPr lang="en-US" dirty="0"/>
              <a:t>. Compute the Final Hidden State ( </a:t>
            </a:r>
            <a:r>
              <a:rPr lang="en-US" dirty="0" err="1"/>
              <a:t>h_t</a:t>
            </a:r>
            <a:r>
              <a:rPr lang="en-US" dirty="0"/>
              <a:t> )</a:t>
            </a:r>
          </a:p>
          <a:p>
            <a:r>
              <a:rPr lang="en-US" dirty="0"/>
              <a:t>The final hidden state is calculated as follows:</a:t>
            </a:r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152" y="340310"/>
            <a:ext cx="4481848" cy="288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339" y="3389332"/>
            <a:ext cx="6911662" cy="343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21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9110</TotalTime>
  <Words>179</Words>
  <Application>Microsoft Office PowerPoint</Application>
  <PresentationFormat>Custom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Gated Recurrent Unit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188</cp:revision>
  <dcterms:created xsi:type="dcterms:W3CDTF">2020-06-24T08:19:52Z</dcterms:created>
  <dcterms:modified xsi:type="dcterms:W3CDTF">2024-10-05T04:06:20Z</dcterms:modified>
</cp:coreProperties>
</file>