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977" y="1135242"/>
            <a:ext cx="10358907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Bidirectional Encoder Representations from Transformer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8" y="283468"/>
            <a:ext cx="11384940" cy="60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4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7" y="237522"/>
            <a:ext cx="9530366" cy="630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4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" y="60930"/>
            <a:ext cx="6482289" cy="51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255901"/>
            <a:ext cx="35909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43" y="4958098"/>
            <a:ext cx="62960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00" y="703576"/>
            <a:ext cx="3705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4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194"/>
            <a:ext cx="11083525" cy="587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4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3" y="125368"/>
            <a:ext cx="6134100" cy="248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8" y="3159952"/>
            <a:ext cx="7243688" cy="2004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4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85" y="148107"/>
            <a:ext cx="369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3" y="753213"/>
            <a:ext cx="10158614" cy="58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7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1" y="167693"/>
            <a:ext cx="6762482" cy="2398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2" y="2714894"/>
            <a:ext cx="6777556" cy="2513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75" y="5374715"/>
            <a:ext cx="6406166" cy="1385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8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8" y="0"/>
            <a:ext cx="7082097" cy="343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42" y="3271174"/>
            <a:ext cx="6120550" cy="35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10497</TotalTime>
  <Words>6</Words>
  <Application>Microsoft Office PowerPoint</Application>
  <PresentationFormat>Custom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Bidirectional Encoder Representations from Transformer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226</cp:revision>
  <dcterms:created xsi:type="dcterms:W3CDTF">2020-06-24T08:19:52Z</dcterms:created>
  <dcterms:modified xsi:type="dcterms:W3CDTF">2024-10-09T10:00:19Z</dcterms:modified>
</cp:coreProperties>
</file>