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EF91D1-258A-4BC6-8551-380DF7DC58C1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Untitled Section" id="{3A2F9431-90D0-42C9-91E3-0DB98880DF20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5" y="238492"/>
            <a:ext cx="10937264" cy="618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434853"/>
            <a:ext cx="11431099" cy="629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2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378800"/>
            <a:ext cx="11664462" cy="626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8" y="344364"/>
            <a:ext cx="10639058" cy="64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4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8" y="0"/>
            <a:ext cx="9964615" cy="3348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93" y="3348876"/>
            <a:ext cx="8858983" cy="3084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9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5" y="69911"/>
            <a:ext cx="10632830" cy="344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5" y="3512074"/>
            <a:ext cx="10449126" cy="2932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19762" y="5961243"/>
            <a:ext cx="5885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 A Fully-Connected layer is defined for training and prediction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08" y="3248758"/>
            <a:ext cx="26955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54" y="57759"/>
            <a:ext cx="34385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0" y="31505"/>
            <a:ext cx="9520943" cy="176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721" y="1711569"/>
            <a:ext cx="7676480" cy="196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29" y="3681045"/>
            <a:ext cx="4643261" cy="286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4462695"/>
            <a:ext cx="3833446" cy="64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8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0" y="1226894"/>
            <a:ext cx="11915710" cy="490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" y="209916"/>
            <a:ext cx="10386647" cy="77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7" y="516347"/>
            <a:ext cx="8485495" cy="47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21" y="1782908"/>
            <a:ext cx="3185379" cy="3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21" y="3579202"/>
            <a:ext cx="28860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69415"/>
            <a:ext cx="11668476" cy="323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5" y="104860"/>
            <a:ext cx="11729041" cy="136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9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209550"/>
            <a:ext cx="12074661" cy="568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5546115"/>
            <a:ext cx="118205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9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3" y="758948"/>
            <a:ext cx="11502169" cy="582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5" y="114543"/>
            <a:ext cx="10129104" cy="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1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5" y="186836"/>
            <a:ext cx="12147757" cy="459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0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3" y="375139"/>
            <a:ext cx="11834094" cy="566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3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8617</TotalTime>
  <Words>3</Words>
  <Application>Microsoft Office PowerPoint</Application>
  <PresentationFormat>Custom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179</cp:revision>
  <dcterms:created xsi:type="dcterms:W3CDTF">2020-06-24T08:19:52Z</dcterms:created>
  <dcterms:modified xsi:type="dcterms:W3CDTF">2024-10-21T04:04:33Z</dcterms:modified>
</cp:coreProperties>
</file>