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EF91D1-258A-4BC6-8551-380DF7DC58C1}">
          <p14:sldIdLst>
            <p14:sldId id="256"/>
            <p14:sldId id="257"/>
            <p14:sldId id="269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Untitled Section" id="{3A2F9431-90D0-42C9-91E3-0DB98880DF20}">
          <p14:sldIdLst/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 autoAdjust="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5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92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08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0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98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5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61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2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16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61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4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ABCCA-34BE-436C-A722-1F3B9690DC8B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75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YOLO</a:t>
            </a:r>
            <a:br>
              <a:rPr lang="en-US" dirty="0" smtClean="0"/>
            </a:br>
            <a:r>
              <a:rPr lang="en-US" dirty="0" smtClean="0"/>
              <a:t>You Only Look Once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 Localization and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9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87" y="142020"/>
            <a:ext cx="7433651" cy="613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4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11" y="116253"/>
            <a:ext cx="7026297" cy="4584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11" y="4857750"/>
            <a:ext cx="6641314" cy="95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48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79" y="160094"/>
            <a:ext cx="9936406" cy="5876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44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76" y="189522"/>
            <a:ext cx="8820516" cy="615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12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45" y="251680"/>
            <a:ext cx="5036463" cy="1401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07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85" y="124558"/>
            <a:ext cx="10496830" cy="6041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83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67" y="246552"/>
            <a:ext cx="9961318" cy="5970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0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21" y="241422"/>
            <a:ext cx="11371017" cy="3920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78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84" y="276225"/>
            <a:ext cx="9752501" cy="602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56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09" y="245086"/>
            <a:ext cx="11565479" cy="540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41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0" y="0"/>
            <a:ext cx="12112580" cy="540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12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06" y="157163"/>
            <a:ext cx="11559686" cy="618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294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03" y="142143"/>
            <a:ext cx="11384574" cy="6204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39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2" y="235747"/>
            <a:ext cx="11430000" cy="6426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3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15838" cy="592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5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19" y="0"/>
            <a:ext cx="11239866" cy="6606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5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250"/>
            <a:ext cx="11840308" cy="6175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21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82793"/>
            <a:ext cx="11251956" cy="4840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33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8" y="0"/>
            <a:ext cx="9476010" cy="607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9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44" y="0"/>
            <a:ext cx="10740902" cy="6456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43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9381</TotalTime>
  <Words>5</Words>
  <Application>Microsoft Office PowerPoint</Application>
  <PresentationFormat>Custom</PresentationFormat>
  <Paragraphs>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YOLO You Only Look Once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185</cp:revision>
  <dcterms:created xsi:type="dcterms:W3CDTF">2020-06-24T08:19:52Z</dcterms:created>
  <dcterms:modified xsi:type="dcterms:W3CDTF">2024-11-11T13:32:38Z</dcterms:modified>
</cp:coreProperties>
</file>