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EF91D1-258A-4BC6-8551-380DF7DC58C1}">
          <p14:sldIdLst>
            <p14:sldId id="256"/>
            <p14:sldId id="257"/>
            <p14:sldId id="258"/>
            <p14:sldId id="259"/>
            <p14:sldId id="260"/>
            <p14:sldId id="265"/>
            <p14:sldId id="261"/>
            <p14:sldId id="262"/>
            <p14:sldId id="263"/>
            <p14:sldId id="264"/>
          </p14:sldIdLst>
        </p14:section>
        <p14:section name="Untitled Section" id="{3A2F9431-90D0-42C9-91E3-0DB98880DF20}">
          <p14:sldIdLst/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>
        <p:scale>
          <a:sx n="81" d="100"/>
          <a:sy n="81" d="100"/>
        </p:scale>
        <p:origin x="-300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5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92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08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8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5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61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16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6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ABCCA-34BE-436C-A722-1F3B9690DC8B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75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Yolo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Object Detection and Localization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59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53" y="220175"/>
            <a:ext cx="11408079" cy="5864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69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91232"/>
            <a:ext cx="11434762" cy="6122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19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27" y="258640"/>
            <a:ext cx="11717273" cy="5813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94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7" y="330443"/>
            <a:ext cx="11340245" cy="598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09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85" y="490538"/>
            <a:ext cx="11669573" cy="529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68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85" y="265966"/>
            <a:ext cx="11298506" cy="605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674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02" y="146173"/>
            <a:ext cx="11273936" cy="627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8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76" y="281720"/>
            <a:ext cx="11028362" cy="5979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2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10609</TotalTime>
  <Words>5</Words>
  <Application>Microsoft Office PowerPoint</Application>
  <PresentationFormat>Custom</PresentationFormat>
  <Paragraphs>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Yolo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213</cp:revision>
  <dcterms:created xsi:type="dcterms:W3CDTF">2020-06-24T08:19:52Z</dcterms:created>
  <dcterms:modified xsi:type="dcterms:W3CDTF">2024-11-10T12:08:32Z</dcterms:modified>
</cp:coreProperties>
</file>