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6" r:id="rId4"/>
    <p:sldId id="263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5ED-933E-4621-830C-091E04C32563}" type="datetimeFigureOut">
              <a:rPr lang="en-IN" smtClean="0"/>
              <a:t>22-07-24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64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5ED-933E-4621-830C-091E04C32563}" type="datetimeFigureOut">
              <a:rPr lang="en-IN" smtClean="0"/>
              <a:t>22-07-24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04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5ED-933E-4621-830C-091E04C32563}" type="datetimeFigureOut">
              <a:rPr lang="en-IN" smtClean="0"/>
              <a:t>22-07-24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98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5ED-933E-4621-830C-091E04C32563}" type="datetimeFigureOut">
              <a:rPr lang="en-IN" smtClean="0"/>
              <a:t>22-07-24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7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5ED-933E-4621-830C-091E04C32563}" type="datetimeFigureOut">
              <a:rPr lang="en-IN" smtClean="0"/>
              <a:t>22-07-24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15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5ED-933E-4621-830C-091E04C32563}" type="datetimeFigureOut">
              <a:rPr lang="en-IN" smtClean="0"/>
              <a:t>22-07-24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20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5ED-933E-4621-830C-091E04C32563}" type="datetimeFigureOut">
              <a:rPr lang="en-IN" smtClean="0"/>
              <a:t>22-07-24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45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5ED-933E-4621-830C-091E04C32563}" type="datetimeFigureOut">
              <a:rPr lang="en-IN" smtClean="0"/>
              <a:t>22-07-24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86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5ED-933E-4621-830C-091E04C32563}" type="datetimeFigureOut">
              <a:rPr lang="en-IN" smtClean="0"/>
              <a:t>22-07-24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1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5ED-933E-4621-830C-091E04C32563}" type="datetimeFigureOut">
              <a:rPr lang="en-IN" smtClean="0"/>
              <a:t>22-07-24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51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A5ED-933E-4621-830C-091E04C32563}" type="datetimeFigureOut">
              <a:rPr lang="en-IN" smtClean="0"/>
              <a:t>22-07-24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9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6A5ED-933E-4621-830C-091E04C32563}" type="datetimeFigureOut">
              <a:rPr lang="en-IN" smtClean="0"/>
              <a:t>22-07-24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C8DBE-FD31-4C84-A7C1-570E8464A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09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articles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Les articles définis </a:t>
            </a:r>
          </a:p>
          <a:p>
            <a:r>
              <a:rPr lang="fr-FR" dirty="0" smtClean="0"/>
              <a:t>Le</a:t>
            </a:r>
          </a:p>
          <a:p>
            <a:r>
              <a:rPr lang="fr-FR" dirty="0" smtClean="0"/>
              <a:t>La</a:t>
            </a:r>
          </a:p>
          <a:p>
            <a:r>
              <a:rPr lang="fr-FR" dirty="0" smtClean="0"/>
              <a:t>Les</a:t>
            </a:r>
          </a:p>
          <a:p>
            <a:r>
              <a:rPr lang="fr-FR" dirty="0" smtClean="0"/>
              <a:t>l’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Les articles indéfinis </a:t>
            </a:r>
          </a:p>
          <a:p>
            <a:r>
              <a:rPr lang="fr-FR" dirty="0" smtClean="0"/>
              <a:t>Un</a:t>
            </a:r>
          </a:p>
          <a:p>
            <a:r>
              <a:rPr lang="fr-FR" dirty="0" smtClean="0"/>
              <a:t>Une</a:t>
            </a:r>
          </a:p>
          <a:p>
            <a:r>
              <a:rPr lang="fr-FR" dirty="0" smtClean="0"/>
              <a:t>Des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99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articles définis – The </a:t>
            </a:r>
            <a:r>
              <a:rPr lang="fr-FR" dirty="0" err="1" smtClean="0"/>
              <a:t>definite</a:t>
            </a:r>
            <a:r>
              <a:rPr lang="fr-FR" dirty="0" smtClean="0"/>
              <a:t> article</a:t>
            </a:r>
            <a:r>
              <a:rPr lang="en-IN" dirty="0" smtClean="0"/>
              <a:t>(the)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 – Masculin. Exemple: le parc, le restaurant, le jardin</a:t>
            </a:r>
          </a:p>
          <a:p>
            <a:pPr marL="0" indent="0">
              <a:buNone/>
            </a:pPr>
            <a:r>
              <a:rPr lang="fr-FR" dirty="0" smtClean="0"/>
              <a:t>La – Féminin. Exemple: la banque, la ville, la musique</a:t>
            </a:r>
          </a:p>
          <a:p>
            <a:pPr marL="0" indent="0">
              <a:buNone/>
            </a:pPr>
            <a:r>
              <a:rPr lang="fr-FR" dirty="0" smtClean="0"/>
              <a:t>Les - Pluriel. Exemple: Les chats, les villes, les pommes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« Le/ la » changes to « l’ »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words</a:t>
            </a:r>
            <a:r>
              <a:rPr lang="fr-FR" dirty="0" smtClean="0"/>
              <a:t> </a:t>
            </a:r>
            <a:r>
              <a:rPr lang="fr-FR" dirty="0" err="1" smtClean="0"/>
              <a:t>beginning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vowels</a:t>
            </a:r>
            <a:r>
              <a:rPr lang="fr-FR" dirty="0" smtClean="0"/>
              <a:t>  « </a:t>
            </a:r>
            <a:r>
              <a:rPr lang="fr-FR" dirty="0" err="1" smtClean="0"/>
              <a:t>a,e,i,o</a:t>
            </a:r>
            <a:r>
              <a:rPr lang="fr-FR" dirty="0" smtClean="0"/>
              <a:t>, u and h ». </a:t>
            </a:r>
          </a:p>
          <a:p>
            <a:pPr marL="0" indent="0">
              <a:buNone/>
            </a:pPr>
            <a:r>
              <a:rPr lang="fr-FR" dirty="0" smtClean="0"/>
              <a:t>Exemple: l’âge, l’enfant, l’indien, l’oiseau, l’université, l’</a:t>
            </a:r>
            <a:r>
              <a:rPr lang="fr-FR" dirty="0" err="1" smtClean="0"/>
              <a:t>hotel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2060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identify feminine words?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The endings….</a:t>
            </a:r>
          </a:p>
          <a:p>
            <a:pPr marL="0" indent="0">
              <a:buNone/>
            </a:pPr>
            <a:r>
              <a:rPr lang="en-IN" dirty="0" smtClean="0"/>
              <a:t>-e </a:t>
            </a:r>
          </a:p>
          <a:p>
            <a:pPr marL="0" indent="0">
              <a:buNone/>
            </a:pPr>
            <a:r>
              <a:rPr lang="en-IN" dirty="0" smtClean="0"/>
              <a:t>-ion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Exemple</a:t>
            </a:r>
            <a:r>
              <a:rPr lang="en-IN" dirty="0" smtClean="0"/>
              <a:t>: la chaise, la table, la chemise, la </a:t>
            </a:r>
            <a:r>
              <a:rPr lang="en-IN" dirty="0" err="1" smtClean="0"/>
              <a:t>télévision</a:t>
            </a:r>
            <a:r>
              <a:rPr lang="en-IN" dirty="0" smtClean="0"/>
              <a:t>, la natation, la profession, </a:t>
            </a:r>
            <a:r>
              <a:rPr lang="en-IN" dirty="0" err="1" smtClean="0"/>
              <a:t>etc</a:t>
            </a:r>
            <a:r>
              <a:rPr lang="en-IN" dirty="0" smtClean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600" dirty="0" smtClean="0">
                <a:solidFill>
                  <a:srgbClr val="FF0000"/>
                </a:solidFill>
              </a:rPr>
              <a:t>but…..</a:t>
            </a:r>
          </a:p>
          <a:p>
            <a:pPr marL="0" indent="0">
              <a:buNone/>
            </a:pPr>
            <a:r>
              <a:rPr lang="en-IN" dirty="0" smtClean="0"/>
              <a:t>Exceptions to the rule: le livre, le </a:t>
            </a:r>
            <a:r>
              <a:rPr lang="en-IN" dirty="0" err="1" smtClean="0"/>
              <a:t>caf</a:t>
            </a:r>
            <a:r>
              <a:rPr lang="fr-FR" dirty="0" smtClean="0"/>
              <a:t>é</a:t>
            </a:r>
            <a:r>
              <a:rPr lang="en-IN" dirty="0" smtClean="0"/>
              <a:t>, le portable, la </a:t>
            </a:r>
            <a:r>
              <a:rPr lang="en-IN" dirty="0" err="1" smtClean="0"/>
              <a:t>maison</a:t>
            </a:r>
            <a:r>
              <a:rPr lang="en-IN" dirty="0" smtClean="0"/>
              <a:t>, la photo, le </a:t>
            </a:r>
            <a:r>
              <a:rPr lang="en-IN" dirty="0" err="1" smtClean="0"/>
              <a:t>marché</a:t>
            </a:r>
            <a:r>
              <a:rPr lang="en-IN" dirty="0" smtClean="0"/>
              <a:t>, le </a:t>
            </a:r>
            <a:r>
              <a:rPr lang="en-IN" dirty="0" err="1" smtClean="0"/>
              <a:t>musée</a:t>
            </a:r>
            <a:r>
              <a:rPr lang="en-IN" dirty="0" smtClean="0"/>
              <a:t>, </a:t>
            </a:r>
            <a:r>
              <a:rPr lang="en-IN" dirty="0" smtClean="0"/>
              <a:t>l</a:t>
            </a:r>
            <a:r>
              <a:rPr lang="fr-FR" dirty="0" smtClean="0"/>
              <a:t>’âge(m), </a:t>
            </a:r>
            <a:r>
              <a:rPr lang="en-IN" dirty="0" err="1" smtClean="0"/>
              <a:t>etc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2845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Complétez avec l’article défini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----- cahier (the notebook)	----- chaise (the chair)</a:t>
            </a:r>
          </a:p>
          <a:p>
            <a:pPr marL="0" indent="0">
              <a:buNone/>
            </a:pPr>
            <a:r>
              <a:rPr lang="fr-FR" dirty="0" smtClean="0"/>
              <a:t>----- pantalon(the pant)		----- écran(the </a:t>
            </a:r>
            <a:r>
              <a:rPr lang="fr-FR" dirty="0" err="1" smtClean="0"/>
              <a:t>screen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smtClean="0"/>
              <a:t>----- chat (the cat)			----- banque (the </a:t>
            </a:r>
            <a:r>
              <a:rPr lang="fr-FR" dirty="0" err="1" smtClean="0"/>
              <a:t>bank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smtClean="0"/>
              <a:t>----- chiens(the </a:t>
            </a:r>
            <a:r>
              <a:rPr lang="fr-FR" dirty="0" err="1" smtClean="0"/>
              <a:t>dogs</a:t>
            </a:r>
            <a:r>
              <a:rPr lang="fr-FR" dirty="0" smtClean="0"/>
              <a:t>)		----- famille (the </a:t>
            </a:r>
            <a:r>
              <a:rPr lang="fr-FR" dirty="0" err="1" smtClean="0"/>
              <a:t>family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smtClean="0"/>
              <a:t>------ animal				------ université (the </a:t>
            </a:r>
            <a:r>
              <a:rPr lang="fr-FR" dirty="0" err="1" smtClean="0"/>
              <a:t>university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smtClean="0"/>
              <a:t>------ fruit				------ hôtel(the </a:t>
            </a:r>
            <a:r>
              <a:rPr lang="fr-FR" dirty="0" err="1" smtClean="0"/>
              <a:t>hotel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smtClean="0"/>
              <a:t>------ légumes(the </a:t>
            </a:r>
            <a:r>
              <a:rPr lang="fr-FR" dirty="0" err="1" smtClean="0"/>
              <a:t>vegetables</a:t>
            </a:r>
            <a:r>
              <a:rPr lang="fr-FR" dirty="0" smtClean="0"/>
              <a:t>)	------ hôpital (the </a:t>
            </a:r>
            <a:r>
              <a:rPr lang="fr-FR" dirty="0" err="1" smtClean="0"/>
              <a:t>hospital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smtClean="0"/>
              <a:t>----- chemise	 (the </a:t>
            </a:r>
            <a:r>
              <a:rPr lang="fr-FR" dirty="0" err="1" smtClean="0"/>
              <a:t>shirt</a:t>
            </a:r>
            <a:r>
              <a:rPr lang="fr-FR" dirty="0" smtClean="0"/>
              <a:t>)		------ stylo (the </a:t>
            </a:r>
            <a:r>
              <a:rPr lang="fr-FR" dirty="0" err="1" smtClean="0"/>
              <a:t>pen</a:t>
            </a:r>
            <a:r>
              <a:rPr lang="fr-FR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60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articles indéfinis – The </a:t>
            </a:r>
            <a:r>
              <a:rPr lang="fr-FR" dirty="0" err="1" smtClean="0"/>
              <a:t>indefinite</a:t>
            </a:r>
            <a:r>
              <a:rPr lang="fr-FR" dirty="0" smtClean="0"/>
              <a:t> article</a:t>
            </a:r>
            <a:r>
              <a:rPr lang="en-IN" dirty="0" smtClean="0"/>
              <a:t>(a)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Un – Masculin. Exemple: un chat, un pantalon, un cahier</a:t>
            </a:r>
          </a:p>
          <a:p>
            <a:pPr marL="0" indent="0">
              <a:buNone/>
            </a:pPr>
            <a:r>
              <a:rPr lang="fr-FR" dirty="0" smtClean="0"/>
              <a:t>Une– Féminin. Exemple: une table, une chemise, une pomme</a:t>
            </a:r>
          </a:p>
          <a:p>
            <a:pPr marL="0" indent="0">
              <a:buNone/>
            </a:pPr>
            <a:r>
              <a:rPr lang="fr-FR" dirty="0" smtClean="0"/>
              <a:t>Des - Pluriel. Exemple: des chats, des pantalons, des pommes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0067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Complétez avec l’article indéfini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----- cahier 				----- chaise </a:t>
            </a:r>
          </a:p>
          <a:p>
            <a:pPr marL="0" indent="0">
              <a:buNone/>
            </a:pPr>
            <a:r>
              <a:rPr lang="fr-FR" dirty="0" smtClean="0"/>
              <a:t>----- pantalon			----- écran</a:t>
            </a:r>
          </a:p>
          <a:p>
            <a:pPr marL="0" indent="0">
              <a:buNone/>
            </a:pPr>
            <a:r>
              <a:rPr lang="fr-FR" dirty="0" smtClean="0"/>
              <a:t>----- chat				----- banque</a:t>
            </a:r>
          </a:p>
          <a:p>
            <a:pPr marL="0" indent="0">
              <a:buNone/>
            </a:pPr>
            <a:r>
              <a:rPr lang="fr-FR" dirty="0" smtClean="0"/>
              <a:t>----- chiens				----- famille</a:t>
            </a:r>
          </a:p>
          <a:p>
            <a:pPr marL="0" indent="0">
              <a:buNone/>
            </a:pPr>
            <a:r>
              <a:rPr lang="fr-FR" dirty="0" smtClean="0"/>
              <a:t>------ animal				------ université</a:t>
            </a:r>
          </a:p>
          <a:p>
            <a:pPr marL="0" indent="0">
              <a:buNone/>
            </a:pPr>
            <a:r>
              <a:rPr lang="fr-FR" dirty="0" smtClean="0"/>
              <a:t>------ fruit				------ hôtel</a:t>
            </a:r>
          </a:p>
          <a:p>
            <a:pPr marL="0" indent="0">
              <a:buNone/>
            </a:pPr>
            <a:r>
              <a:rPr lang="fr-FR" dirty="0" smtClean="0"/>
              <a:t>------ légumes	 		------ hôpital</a:t>
            </a:r>
          </a:p>
          <a:p>
            <a:pPr marL="0" indent="0">
              <a:buNone/>
            </a:pPr>
            <a:r>
              <a:rPr lang="fr-FR" dirty="0" smtClean="0"/>
              <a:t>----- chemise				------ stylo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65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15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169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Les articles</vt:lpstr>
      <vt:lpstr>Les articles définis – The definite article(the)</vt:lpstr>
      <vt:lpstr>How to identify feminine words?</vt:lpstr>
      <vt:lpstr>Complétez avec l’article défini</vt:lpstr>
      <vt:lpstr>Les articles indéfinis – The indefinite article(a)</vt:lpstr>
      <vt:lpstr>Complétez avec l’article indéfini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articles</dc:title>
  <dc:creator>Admin</dc:creator>
  <cp:lastModifiedBy>Admin</cp:lastModifiedBy>
  <cp:revision>14</cp:revision>
  <dcterms:created xsi:type="dcterms:W3CDTF">2020-07-16T10:32:36Z</dcterms:created>
  <dcterms:modified xsi:type="dcterms:W3CDTF">2024-07-22T06:58:43Z</dcterms:modified>
</cp:coreProperties>
</file>