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612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00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559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8290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452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74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4829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6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601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09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5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5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33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477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7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1DBF1-BC3C-4364-97EC-08332E3D39B3}" type="datetimeFigureOut">
              <a:rPr lang="en-IN" smtClean="0"/>
              <a:t>30-08-23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895D4-BB84-4840-9D0B-EED137F29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58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mtClean="0"/>
              <a:t>Les jours de la </a:t>
            </a:r>
            <a:r>
              <a:rPr lang="en-US" altLang="en-US" sz="4800" smtClean="0"/>
              <a:t>semaine</a:t>
            </a:r>
            <a:r>
              <a:rPr lang="en-US" altLang="en-US" smtClean="0"/>
              <a:t>		</a:t>
            </a:r>
            <a:endParaRPr lang="en-US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err="1" smtClean="0"/>
              <a:t>Lundi</a:t>
            </a:r>
            <a:r>
              <a:rPr lang="en-US" altLang="en-US" dirty="0" smtClean="0"/>
              <a:t> - </a:t>
            </a:r>
            <a:r>
              <a:rPr lang="en-US" altLang="en-US" dirty="0" err="1" smtClean="0"/>
              <a:t>monday</a:t>
            </a:r>
            <a:endParaRPr lang="en-US" altLang="en-US" dirty="0" smtClean="0"/>
          </a:p>
          <a:p>
            <a:r>
              <a:rPr lang="en-US" altLang="en-US" dirty="0" smtClean="0"/>
              <a:t>Mardi</a:t>
            </a:r>
          </a:p>
          <a:p>
            <a:r>
              <a:rPr lang="en-US" altLang="en-US" dirty="0" err="1" smtClean="0"/>
              <a:t>Mercredi</a:t>
            </a:r>
            <a:r>
              <a:rPr lang="en-US" altLang="en-US" dirty="0" smtClean="0"/>
              <a:t> </a:t>
            </a:r>
          </a:p>
          <a:p>
            <a:r>
              <a:rPr lang="en-US" altLang="en-US" dirty="0" err="1" smtClean="0"/>
              <a:t>Jeudi</a:t>
            </a:r>
            <a:endParaRPr lang="en-US" altLang="en-US" dirty="0" smtClean="0"/>
          </a:p>
          <a:p>
            <a:r>
              <a:rPr lang="en-US" altLang="en-US" dirty="0" err="1" smtClean="0"/>
              <a:t>Vendredi</a:t>
            </a:r>
            <a:endParaRPr lang="en-US" altLang="en-US" dirty="0" smtClean="0"/>
          </a:p>
          <a:p>
            <a:r>
              <a:rPr lang="en-US" altLang="en-US" dirty="0" err="1" smtClean="0"/>
              <a:t>Samedi</a:t>
            </a:r>
            <a:endParaRPr lang="en-US" altLang="en-US" dirty="0" smtClean="0"/>
          </a:p>
          <a:p>
            <a:r>
              <a:rPr lang="en-US" altLang="en-US" dirty="0" err="1" smtClean="0"/>
              <a:t>Dimanche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73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smtClean="0"/>
              <a:t>Les mois de l’ann</a:t>
            </a:r>
            <a:r>
              <a:rPr lang="fr-FR" altLang="en-US" sz="3200" smtClean="0"/>
              <a:t>ée</a:t>
            </a:r>
            <a:endParaRPr lang="en-US" altLang="en-US" sz="320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96537"/>
            <a:ext cx="8229600" cy="45708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fr-FR" altLang="en-US" sz="2400" dirty="0" smtClean="0"/>
              <a:t>Janvier			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Février			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Mars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Avril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Mai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Juin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Juillet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Août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Septembre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Octobre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Novembre</a:t>
            </a:r>
          </a:p>
          <a:p>
            <a:pPr>
              <a:lnSpc>
                <a:spcPct val="80000"/>
              </a:lnSpc>
            </a:pPr>
            <a:r>
              <a:rPr lang="fr-FR" altLang="en-US" sz="2400" dirty="0" smtClean="0"/>
              <a:t>Décembre</a:t>
            </a:r>
            <a:r>
              <a:rPr lang="en-US" altLang="en-US" sz="2400" dirty="0" smtClean="0"/>
              <a:t> 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703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LES NOMBRES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1- UN</a:t>
            </a:r>
          </a:p>
          <a:p>
            <a:r>
              <a:rPr lang="en-IN" dirty="0" smtClean="0"/>
              <a:t>2 - DEUX</a:t>
            </a:r>
          </a:p>
          <a:p>
            <a:r>
              <a:rPr lang="en-IN" dirty="0" smtClean="0"/>
              <a:t>3 - TROIS</a:t>
            </a:r>
          </a:p>
          <a:p>
            <a:r>
              <a:rPr lang="en-IN" dirty="0" smtClean="0"/>
              <a:t>4 - QUATRE</a:t>
            </a:r>
          </a:p>
          <a:p>
            <a:r>
              <a:rPr lang="en-IN" dirty="0" smtClean="0"/>
              <a:t>5 - CINQ</a:t>
            </a:r>
          </a:p>
          <a:p>
            <a:r>
              <a:rPr lang="en-IN" dirty="0" smtClean="0"/>
              <a:t>6 - SIX</a:t>
            </a:r>
          </a:p>
          <a:p>
            <a:r>
              <a:rPr lang="en-IN" dirty="0" smtClean="0"/>
              <a:t>7 - SEPT</a:t>
            </a:r>
          </a:p>
          <a:p>
            <a:r>
              <a:rPr lang="en-IN" dirty="0" smtClean="0"/>
              <a:t>8 - HUIT</a:t>
            </a:r>
          </a:p>
          <a:p>
            <a:r>
              <a:rPr lang="en-IN" dirty="0" smtClean="0"/>
              <a:t>9 - NEUF</a:t>
            </a:r>
          </a:p>
          <a:p>
            <a:r>
              <a:rPr lang="en-IN" dirty="0" smtClean="0"/>
              <a:t>10 - DIX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11 - ONZE</a:t>
            </a:r>
          </a:p>
          <a:p>
            <a:r>
              <a:rPr lang="en-IN" dirty="0" smtClean="0"/>
              <a:t>12 - DOUZE</a:t>
            </a:r>
          </a:p>
          <a:p>
            <a:r>
              <a:rPr lang="en-IN" dirty="0" smtClean="0"/>
              <a:t>13 - TREIZE</a:t>
            </a:r>
          </a:p>
          <a:p>
            <a:r>
              <a:rPr lang="en-IN" dirty="0" smtClean="0"/>
              <a:t>14 - QUATORZE</a:t>
            </a:r>
          </a:p>
          <a:p>
            <a:r>
              <a:rPr lang="en-IN" dirty="0" smtClean="0"/>
              <a:t>15 - QUINZE</a:t>
            </a:r>
          </a:p>
          <a:p>
            <a:r>
              <a:rPr lang="en-IN" dirty="0" smtClean="0"/>
              <a:t>16 - SEIZE</a:t>
            </a:r>
          </a:p>
          <a:p>
            <a:r>
              <a:rPr lang="en-IN" dirty="0" smtClean="0"/>
              <a:t>17 - DIX-SEPT</a:t>
            </a:r>
          </a:p>
          <a:p>
            <a:r>
              <a:rPr lang="en-IN" dirty="0" smtClean="0"/>
              <a:t>18 - DIX-HUIT</a:t>
            </a:r>
          </a:p>
          <a:p>
            <a:r>
              <a:rPr lang="en-IN" dirty="0" smtClean="0"/>
              <a:t>19 - DIX-NEUF</a:t>
            </a:r>
          </a:p>
          <a:p>
            <a:r>
              <a:rPr lang="en-IN" dirty="0" smtClean="0"/>
              <a:t>20 - VINGT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38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18615" y="627797"/>
            <a:ext cx="8625385" cy="55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21,22,23…:  vingt-et-un, vingt-deux, vingt –trois…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 – trente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31,32,33… : trente-et-un, trente-deux, trente-trois,…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40 – quarante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41,42,43…. : quarante-et-un, quarante-deux, quarante-trois…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50 – cinquante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51,52,53… : cinquante-et-un, cinquante-deux, cinquante-trois…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 – soixante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61,62,63…. : Soixante-et-un, soixante-deux, soixante-trois…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70 – soixante-dix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0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0627" y="1009934"/>
            <a:ext cx="8393373" cy="8779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71,72,73,…. : Soixante-et-onze, soixante-douze, soixante-treize…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 – quatre-vingts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81,82,83… : quatre-vingt-un, quatre-vingt-deux, quatre-vingt-trois,…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 – quatre-vingt-dix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91,92,93,… : quatre-vingt-onze, quatre-vingt-douze, quatre-vingt-treize…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 – cent</a:t>
            </a:r>
            <a:endParaRPr lang="en-IN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1000- mille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1000000 -  un </a:t>
            </a: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million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2543 – deux mille cinq cent quarante-trois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1096 – mille quatre-vingt-seize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55000 – cinquante-cinq milles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99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 smtClean="0"/>
              <a:t>                 Expressing </a:t>
            </a:r>
            <a:r>
              <a:rPr lang="en-US" altLang="en-US" b="1" dirty="0"/>
              <a:t>Dates</a:t>
            </a:r>
            <a:r>
              <a:rPr lang="en-US" altLang="en-US" b="1"/>
              <a:t/>
            </a:r>
            <a:br>
              <a:rPr lang="en-US" altLang="en-US" b="1"/>
            </a:br>
            <a:r>
              <a:rPr lang="en-US" altLang="en-US" b="1" smtClean="0"/>
              <a:t>Write the </a:t>
            </a:r>
            <a:r>
              <a:rPr lang="en-US" altLang="en-US" b="1" dirty="0"/>
              <a:t>dates you see in words.</a:t>
            </a:r>
            <a:br>
              <a:rPr lang="en-US" alt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altLang="en-US" sz="2000" dirty="0" smtClean="0"/>
              <a:t>Le Mercredi, 24 Mars 2021</a:t>
            </a:r>
            <a:r>
              <a:rPr lang="en-US" altLang="en-US" sz="20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November </a:t>
            </a:r>
            <a:r>
              <a:rPr lang="en-US" altLang="en-US" sz="2000" dirty="0"/>
              <a:t>2, 1976</a:t>
            </a:r>
            <a:r>
              <a:rPr lang="en-US" altLang="en-US" sz="2000" dirty="0" smtClean="0"/>
              <a:t>. – </a:t>
            </a:r>
            <a:r>
              <a:rPr lang="en-US" altLang="en-US" sz="2000" dirty="0" err="1" smtClean="0"/>
              <a:t>Deux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Novembre</a:t>
            </a:r>
            <a:r>
              <a:rPr lang="en-US" altLang="en-US" sz="2000" dirty="0" smtClean="0"/>
              <a:t>, Mille </a:t>
            </a:r>
            <a:r>
              <a:rPr lang="en-US" altLang="en-US" sz="2000" dirty="0" err="1" smtClean="0"/>
              <a:t>neuf</a:t>
            </a:r>
            <a:r>
              <a:rPr lang="en-US" altLang="en-US" sz="2000" dirty="0" smtClean="0"/>
              <a:t> cent </a:t>
            </a:r>
            <a:r>
              <a:rPr lang="en-US" altLang="en-US" sz="2000" dirty="0" err="1" smtClean="0"/>
              <a:t>soixante</a:t>
            </a:r>
            <a:r>
              <a:rPr lang="en-US" altLang="en-US" sz="2000" dirty="0" smtClean="0"/>
              <a:t>-seize   </a:t>
            </a:r>
            <a:endParaRPr lang="en-US" altLang="en-US" sz="2000" dirty="0"/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January </a:t>
            </a:r>
            <a:r>
              <a:rPr lang="en-US" altLang="en-US" sz="2000" dirty="0"/>
              <a:t>23, 1845. </a:t>
            </a:r>
            <a:r>
              <a:rPr lang="en-US" altLang="en-US" sz="2000" dirty="0" smtClean="0"/>
              <a:t>– </a:t>
            </a:r>
            <a:r>
              <a:rPr lang="en-US" altLang="en-US" sz="2000" dirty="0" err="1" smtClean="0"/>
              <a:t>Vingt</a:t>
            </a:r>
            <a:r>
              <a:rPr lang="en-US" altLang="en-US" sz="2000" dirty="0" smtClean="0"/>
              <a:t>-trois </a:t>
            </a:r>
            <a:r>
              <a:rPr lang="en-US" altLang="en-US" sz="2000" dirty="0" err="1" smtClean="0"/>
              <a:t>Janvier</a:t>
            </a:r>
            <a:r>
              <a:rPr lang="en-US" altLang="en-US" sz="2000" dirty="0" smtClean="0"/>
              <a:t>, Mille </a:t>
            </a:r>
            <a:r>
              <a:rPr lang="en-US" altLang="en-US" sz="2000" dirty="0" err="1" smtClean="0"/>
              <a:t>huit</a:t>
            </a:r>
            <a:r>
              <a:rPr lang="en-US" altLang="en-US" sz="2000" dirty="0" smtClean="0"/>
              <a:t> cent quarante -cinq</a:t>
            </a:r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September </a:t>
            </a:r>
            <a:r>
              <a:rPr lang="en-US" altLang="en-US" sz="2000" dirty="0"/>
              <a:t>1, 1994. </a:t>
            </a:r>
            <a:r>
              <a:rPr lang="en-US" altLang="en-US" sz="2000" dirty="0" smtClean="0"/>
              <a:t>– </a:t>
            </a:r>
            <a:r>
              <a:rPr lang="en-US" altLang="en-US" sz="2000" dirty="0" smtClean="0"/>
              <a:t>le premier </a:t>
            </a:r>
            <a:r>
              <a:rPr lang="en-US" altLang="en-US" sz="2000" dirty="0" err="1"/>
              <a:t>S</a:t>
            </a:r>
            <a:r>
              <a:rPr lang="en-US" altLang="en-US" sz="2000" dirty="0" err="1" smtClean="0"/>
              <a:t>eptembre</a:t>
            </a:r>
            <a:r>
              <a:rPr lang="en-US" altLang="en-US" sz="2000" dirty="0" smtClean="0"/>
              <a:t>, mille </a:t>
            </a:r>
            <a:r>
              <a:rPr lang="en-US" altLang="en-US" sz="2000" dirty="0" err="1" smtClean="0"/>
              <a:t>neuf</a:t>
            </a:r>
            <a:r>
              <a:rPr lang="en-US" altLang="en-US" sz="2000" dirty="0" smtClean="0"/>
              <a:t> cent </a:t>
            </a:r>
            <a:r>
              <a:rPr lang="en-US" altLang="en-US" sz="2000" dirty="0" err="1" smtClean="0"/>
              <a:t>quatre-vingt-quatorze</a:t>
            </a:r>
            <a:endParaRPr lang="en-US" altLang="en-US" sz="2000" dirty="0" smtClean="0"/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August 25, 1973. – </a:t>
            </a:r>
            <a:r>
              <a:rPr lang="en-US" altLang="en-US" sz="2000" dirty="0" err="1" smtClean="0"/>
              <a:t>Vingt</a:t>
            </a:r>
            <a:r>
              <a:rPr lang="en-US" altLang="en-US" sz="2000" dirty="0" smtClean="0"/>
              <a:t>-cinq </a:t>
            </a:r>
            <a:r>
              <a:rPr lang="en-US" altLang="en-US" sz="2000" dirty="0" err="1"/>
              <a:t>A</a:t>
            </a:r>
            <a:r>
              <a:rPr lang="en-US" altLang="en-US" sz="2000" dirty="0" err="1" smtClean="0"/>
              <a:t>oût</a:t>
            </a:r>
            <a:r>
              <a:rPr lang="en-US" altLang="en-US" sz="2000" dirty="0" smtClean="0"/>
              <a:t>, Mille </a:t>
            </a:r>
            <a:r>
              <a:rPr lang="en-US" altLang="en-US" sz="2000" dirty="0" err="1" smtClean="0"/>
              <a:t>neuf</a:t>
            </a:r>
            <a:r>
              <a:rPr lang="en-US" altLang="en-US" sz="2000" dirty="0" smtClean="0"/>
              <a:t> cent </a:t>
            </a:r>
            <a:r>
              <a:rPr lang="en-US" altLang="en-US" sz="2000" dirty="0" err="1" smtClean="0"/>
              <a:t>soixante</a:t>
            </a: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treize</a:t>
            </a:r>
            <a:endParaRPr lang="en-US" altLang="en-US" sz="2000" dirty="0" smtClean="0"/>
          </a:p>
          <a:p>
            <a:pPr>
              <a:lnSpc>
                <a:spcPct val="150000"/>
              </a:lnSpc>
            </a:pPr>
            <a:r>
              <a:rPr lang="en-US" altLang="en-US" sz="2000" dirty="0" smtClean="0"/>
              <a:t>July </a:t>
            </a:r>
            <a:r>
              <a:rPr lang="en-US" altLang="en-US" sz="2000" dirty="0"/>
              <a:t>17, 1765</a:t>
            </a:r>
            <a:r>
              <a:rPr lang="en-US" altLang="en-US" sz="2000" dirty="0" smtClean="0"/>
              <a:t>. – Dix-sept </a:t>
            </a:r>
            <a:r>
              <a:rPr lang="en-US" altLang="en-US" sz="2000" dirty="0" err="1" smtClean="0"/>
              <a:t>Juillet</a:t>
            </a:r>
            <a:r>
              <a:rPr lang="en-US" altLang="en-US" sz="2000" dirty="0" smtClean="0"/>
              <a:t>, Mille sept cent </a:t>
            </a:r>
            <a:r>
              <a:rPr lang="en-US" altLang="en-US" sz="2000" dirty="0" err="1" smtClean="0"/>
              <a:t>soixante</a:t>
            </a:r>
            <a:r>
              <a:rPr lang="en-US" altLang="en-US" sz="2000" dirty="0" smtClean="0"/>
              <a:t>- cinq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041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May </a:t>
            </a:r>
            <a:r>
              <a:rPr lang="en-US" altLang="en-US" dirty="0"/>
              <a:t>9, </a:t>
            </a:r>
            <a:r>
              <a:rPr lang="en-US" altLang="en-US" dirty="0" smtClean="0"/>
              <a:t>2000.  - </a:t>
            </a:r>
            <a:r>
              <a:rPr lang="en-US" altLang="en-US" dirty="0" err="1" smtClean="0"/>
              <a:t>Neuf</a:t>
            </a:r>
            <a:r>
              <a:rPr lang="en-US" altLang="en-US" dirty="0" smtClean="0"/>
              <a:t> Mai, </a:t>
            </a:r>
            <a:r>
              <a:rPr lang="en-US" altLang="en-US" dirty="0" err="1" smtClean="0"/>
              <a:t>Deux</a:t>
            </a:r>
            <a:r>
              <a:rPr lang="en-US" altLang="en-US" dirty="0" smtClean="0"/>
              <a:t> Milles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June </a:t>
            </a:r>
            <a:r>
              <a:rPr lang="en-US" altLang="en-US" dirty="0"/>
              <a:t>12, </a:t>
            </a:r>
            <a:r>
              <a:rPr lang="en-US" altLang="en-US" dirty="0" smtClean="0"/>
              <a:t>2015. – </a:t>
            </a:r>
            <a:r>
              <a:rPr lang="en-US" altLang="en-US" dirty="0" err="1" smtClean="0"/>
              <a:t>Douze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Juin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Deux</a:t>
            </a:r>
            <a:r>
              <a:rPr lang="en-US" altLang="en-US" dirty="0" smtClean="0"/>
              <a:t> mille </a:t>
            </a:r>
            <a:r>
              <a:rPr lang="en-US" altLang="en-US" dirty="0" err="1" smtClean="0"/>
              <a:t>quinze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October </a:t>
            </a:r>
            <a:r>
              <a:rPr lang="en-US" altLang="en-US" dirty="0"/>
              <a:t>31, </a:t>
            </a:r>
            <a:r>
              <a:rPr lang="en-US" altLang="en-US" dirty="0" smtClean="0"/>
              <a:t>2021. – </a:t>
            </a:r>
            <a:r>
              <a:rPr lang="en-US" altLang="en-US" dirty="0" err="1" smtClean="0"/>
              <a:t>Trente</a:t>
            </a:r>
            <a:r>
              <a:rPr lang="en-US" altLang="en-US" dirty="0" smtClean="0"/>
              <a:t>-et-un </a:t>
            </a:r>
            <a:r>
              <a:rPr lang="en-US" altLang="en-US" dirty="0" err="1" smtClean="0"/>
              <a:t>Octobre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Deux</a:t>
            </a:r>
            <a:r>
              <a:rPr lang="en-US" altLang="en-US" dirty="0" smtClean="0"/>
              <a:t> mille </a:t>
            </a:r>
            <a:r>
              <a:rPr lang="en-US" altLang="en-US" dirty="0" err="1" smtClean="0"/>
              <a:t>Vingt</a:t>
            </a:r>
            <a:r>
              <a:rPr lang="en-US" altLang="en-US" dirty="0" smtClean="0"/>
              <a:t>-et-un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March </a:t>
            </a:r>
            <a:r>
              <a:rPr lang="en-US" altLang="en-US" dirty="0"/>
              <a:t>8, </a:t>
            </a:r>
            <a:r>
              <a:rPr lang="en-US" altLang="en-US" dirty="0" smtClean="0"/>
              <a:t>2009. – </a:t>
            </a:r>
            <a:r>
              <a:rPr lang="en-US" altLang="en-US" dirty="0" err="1" smtClean="0"/>
              <a:t>Huit</a:t>
            </a:r>
            <a:r>
              <a:rPr lang="en-US" altLang="en-US" dirty="0" smtClean="0"/>
              <a:t> Mars, </a:t>
            </a:r>
            <a:r>
              <a:rPr lang="en-US" altLang="en-US" dirty="0" err="1" smtClean="0"/>
              <a:t>Deux</a:t>
            </a:r>
            <a:r>
              <a:rPr lang="en-US" altLang="en-US" dirty="0" smtClean="0"/>
              <a:t> mille </a:t>
            </a:r>
            <a:r>
              <a:rPr lang="en-US" altLang="en-US" dirty="0" err="1" smtClean="0"/>
              <a:t>neuf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December </a:t>
            </a:r>
            <a:r>
              <a:rPr lang="en-US" altLang="en-US" dirty="0"/>
              <a:t>6, </a:t>
            </a:r>
            <a:r>
              <a:rPr lang="en-US" altLang="en-US" dirty="0" smtClean="0"/>
              <a:t>2019. – Six </a:t>
            </a:r>
            <a:r>
              <a:rPr lang="en-US" altLang="en-US" dirty="0" err="1" smtClean="0"/>
              <a:t>Décembre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Deux</a:t>
            </a:r>
            <a:r>
              <a:rPr lang="en-US" altLang="en-US" dirty="0" smtClean="0"/>
              <a:t> mille dix-</a:t>
            </a:r>
            <a:r>
              <a:rPr lang="en-US" altLang="en-US" dirty="0" err="1" smtClean="0"/>
              <a:t>neuf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62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220</TotalTime>
  <Words>236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LES NOMBRES</vt:lpstr>
      <vt:lpstr>PowerPoint Presentation</vt:lpstr>
      <vt:lpstr>PowerPoint Presentation</vt:lpstr>
      <vt:lpstr>                 Expressing Dates Write the dates you see in words.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2020-07-29T15:17:54Z</dcterms:created>
  <dcterms:modified xsi:type="dcterms:W3CDTF">2023-08-30T05:54:07Z</dcterms:modified>
</cp:coreProperties>
</file>