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5" r:id="rId3"/>
    <p:sldId id="27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6138DFA4-EC68-4D88-8F40-13E8FE759AE7}" type="datetimeFigureOut">
              <a:rPr lang="en-US" smtClean="0"/>
              <a:pPr/>
              <a:t>8/11/2021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11BE9A-3506-4A82-A74A-4E6C00BDB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DFA4-EC68-4D88-8F40-13E8FE759AE7}" type="datetimeFigureOut">
              <a:rPr lang="en-US" smtClean="0"/>
              <a:pPr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BE9A-3506-4A82-A74A-4E6C00BDB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DFA4-EC68-4D88-8F40-13E8FE759AE7}" type="datetimeFigureOut">
              <a:rPr lang="en-US" smtClean="0"/>
              <a:pPr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BE9A-3506-4A82-A74A-4E6C00BDB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DFA4-EC68-4D88-8F40-13E8FE759AE7}" type="datetimeFigureOut">
              <a:rPr lang="en-US" smtClean="0"/>
              <a:pPr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BE9A-3506-4A82-A74A-4E6C00BDB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6138DFA4-EC68-4D88-8F40-13E8FE759AE7}" type="datetimeFigureOut">
              <a:rPr lang="en-US" smtClean="0"/>
              <a:pPr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11BE9A-3506-4A82-A74A-4E6C00BDB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DFA4-EC68-4D88-8F40-13E8FE759AE7}" type="datetimeFigureOut">
              <a:rPr lang="en-US" smtClean="0"/>
              <a:pPr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BE9A-3506-4A82-A74A-4E6C00BDB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DFA4-EC68-4D88-8F40-13E8FE759AE7}" type="datetimeFigureOut">
              <a:rPr lang="en-US" smtClean="0"/>
              <a:pPr/>
              <a:t>8/11/2021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BE9A-3506-4A82-A74A-4E6C00BDB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DFA4-EC68-4D88-8F40-13E8FE759AE7}" type="datetimeFigureOut">
              <a:rPr lang="en-US" smtClean="0"/>
              <a:pPr/>
              <a:t>8/11/2021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BE9A-3506-4A82-A74A-4E6C00BDB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DFA4-EC68-4D88-8F40-13E8FE759AE7}" type="datetimeFigureOut">
              <a:rPr lang="en-US" smtClean="0"/>
              <a:pPr/>
              <a:t>8/11/2021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BE9A-3506-4A82-A74A-4E6C00BDB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DFA4-EC68-4D88-8F40-13E8FE759AE7}" type="datetimeFigureOut">
              <a:rPr lang="en-US" smtClean="0"/>
              <a:pPr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BE9A-3506-4A82-A74A-4E6C00BDB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DFA4-EC68-4D88-8F40-13E8FE759AE7}" type="datetimeFigureOut">
              <a:rPr lang="en-US" smtClean="0"/>
              <a:pPr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BE9A-3506-4A82-A74A-4E6C00BDB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138DFA4-EC68-4D88-8F40-13E8FE759AE7}" type="datetimeFigureOut">
              <a:rPr lang="en-US" smtClean="0"/>
              <a:pPr/>
              <a:t>8/11/2021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11BE9A-3506-4A82-A74A-4E6C00BDB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Applications of NLP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Prof. </a:t>
            </a:r>
            <a:r>
              <a:rPr lang="en-US" dirty="0" err="1" smtClean="0"/>
              <a:t>Saravanakumar</a:t>
            </a:r>
            <a:r>
              <a:rPr lang="en-US" dirty="0" smtClean="0"/>
              <a:t> K., </a:t>
            </a:r>
            <a:r>
              <a:rPr lang="en-US" dirty="0" smtClean="0"/>
              <a:t>SCOPE,</a:t>
            </a:r>
            <a:endParaRPr lang="en-US" dirty="0" smtClean="0"/>
          </a:p>
          <a:p>
            <a:r>
              <a:rPr lang="en-US" dirty="0" smtClean="0"/>
              <a:t>Vellore Institute of Technology, Vellore.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answering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answer in short text a question posed in natural language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1" y="2514600"/>
            <a:ext cx="8991599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180930" y="2069068"/>
            <a:ext cx="6439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Start.csail.mit.edu – Answers question using natural language annotation</a:t>
            </a:r>
            <a:endParaRPr lang="en-US" i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answering system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046" y="1905000"/>
            <a:ext cx="8267954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837781" y="1371600"/>
            <a:ext cx="697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QAKiS.org – Answers question using structured knowledge bases (</a:t>
            </a:r>
            <a:r>
              <a:rPr lang="en-US" i="1" dirty="0" err="1" smtClean="0"/>
              <a:t>Eg</a:t>
            </a:r>
            <a:r>
              <a:rPr lang="en-US" i="1" dirty="0" smtClean="0"/>
              <a:t>. </a:t>
            </a:r>
            <a:r>
              <a:rPr lang="en-US" i="1" dirty="0" err="1" smtClean="0"/>
              <a:t>Dbpedia</a:t>
            </a:r>
            <a:r>
              <a:rPr lang="en-US" i="1" dirty="0" smtClean="0"/>
              <a:t>)</a:t>
            </a:r>
            <a:endParaRPr lang="en-US" i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“Information extraction</a:t>
            </a:r>
            <a:r>
              <a:rPr lang="en-US" dirty="0" smtClean="0"/>
              <a:t> (IE) is the automated retrieval of specific </a:t>
            </a:r>
            <a:r>
              <a:rPr lang="en-US" b="1" dirty="0" smtClean="0"/>
              <a:t>information</a:t>
            </a:r>
            <a:r>
              <a:rPr lang="en-US" dirty="0" smtClean="0"/>
              <a:t> related to a selected topic from a body or bodies of text”.</a:t>
            </a:r>
          </a:p>
          <a:p>
            <a:r>
              <a:rPr lang="en-US" dirty="0" smtClean="0"/>
              <a:t>To extract information from text.</a:t>
            </a:r>
          </a:p>
          <a:p>
            <a:r>
              <a:rPr lang="en-US" dirty="0" smtClean="0"/>
              <a:t>It also includes Named Entity Recognition (NER).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2950" y="3429000"/>
            <a:ext cx="76581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extraction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1686" y="1404938"/>
            <a:ext cx="5263514" cy="438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translate text from one language to the other</a:t>
            </a:r>
          </a:p>
          <a:p>
            <a:r>
              <a:rPr lang="en-US" dirty="0" smtClean="0"/>
              <a:t>Example: Google translate (statistical [2006] and neural [2016] MT)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399" y="2790825"/>
            <a:ext cx="8839201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identify sentiments and opinions given in a text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550" y="2686050"/>
            <a:ext cx="872490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472113" y="2069068"/>
            <a:ext cx="5495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ParallelDots</a:t>
            </a:r>
            <a:r>
              <a:rPr lang="en-US" i="1" dirty="0" smtClean="0"/>
              <a:t> - https://www.paralleldots.com/sentiment-analysis</a:t>
            </a:r>
            <a:endParaRPr lang="en-US" i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Optical character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recognize printed or handwritten texts and convert them to computer-readable texts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538" y="2695575"/>
            <a:ext cx="816292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433264" y="2297668"/>
            <a:ext cx="404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Free Online OCR - https://www.onlineocr.net/</a:t>
            </a:r>
            <a:endParaRPr lang="en-US" i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Speech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recognize a spoken language and transform to text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4488" y="2362200"/>
            <a:ext cx="591502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Speech synthesis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generate speech from text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495" y="2209800"/>
            <a:ext cx="836650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04800" y="1752600"/>
            <a:ext cx="8590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Microsoft - https://developer.microsoft.com/en-us/microsoft-edge/testdrive/demos/speechsynthesis/</a:t>
            </a:r>
            <a:endParaRPr lang="en-US" i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Spoken </a:t>
            </a:r>
            <a:r>
              <a:rPr lang="en-US" smtClean="0"/>
              <a:t>dialog systems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Dialog system that runs a dialog between user and the system</a:t>
            </a:r>
          </a:p>
          <a:p>
            <a:r>
              <a:rPr lang="en-US" dirty="0" smtClean="0"/>
              <a:t>Any </a:t>
            </a:r>
            <a:r>
              <a:rPr lang="en-US" b="1" i="1" dirty="0" err="1" smtClean="0">
                <a:solidFill>
                  <a:srgbClr val="C00000"/>
                </a:solidFill>
              </a:rPr>
              <a:t>chatbots</a:t>
            </a:r>
            <a:endParaRPr lang="en-US" b="1" i="1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Example: </a:t>
            </a:r>
            <a:r>
              <a:rPr lang="en-US" b="1" i="1" dirty="0" err="1" smtClean="0">
                <a:solidFill>
                  <a:srgbClr val="00B0F0"/>
                </a:solidFill>
              </a:rPr>
              <a:t>Siri</a:t>
            </a:r>
            <a:endParaRPr lang="en-US" b="1" i="1" dirty="0">
              <a:solidFill>
                <a:srgbClr val="00B0F0"/>
              </a:solidFill>
            </a:endParaRPr>
          </a:p>
        </p:txBody>
      </p:sp>
      <p:pic>
        <p:nvPicPr>
          <p:cNvPr id="4" name="Picture 3" descr="IMG_317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2057400"/>
            <a:ext cx="3429000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Most common tasks under NLP research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</a:p>
          <a:p>
            <a:pPr lvl="1"/>
            <a:r>
              <a:rPr lang="en-US" dirty="0" smtClean="0"/>
              <a:t>Lemmatization</a:t>
            </a:r>
          </a:p>
          <a:p>
            <a:pPr lvl="1"/>
            <a:r>
              <a:rPr lang="en-US" dirty="0" smtClean="0"/>
              <a:t>Morphological segmentation</a:t>
            </a:r>
          </a:p>
          <a:p>
            <a:pPr lvl="1"/>
            <a:r>
              <a:rPr lang="en-US" dirty="0" smtClean="0"/>
              <a:t>Part-of-speech (POS) tagging</a:t>
            </a:r>
          </a:p>
          <a:p>
            <a:pPr lvl="1"/>
            <a:r>
              <a:rPr lang="en-US" dirty="0" smtClean="0"/>
              <a:t>Parsing</a:t>
            </a:r>
          </a:p>
          <a:p>
            <a:pPr lvl="1"/>
            <a:r>
              <a:rPr lang="en-US" dirty="0" smtClean="0"/>
              <a:t>Sentence breaking</a:t>
            </a:r>
          </a:p>
          <a:p>
            <a:pPr lvl="1"/>
            <a:r>
              <a:rPr lang="en-US" dirty="0" smtClean="0"/>
              <a:t>Stemming</a:t>
            </a:r>
          </a:p>
          <a:p>
            <a:pPr lvl="1"/>
            <a:r>
              <a:rPr lang="en-US" dirty="0" smtClean="0"/>
              <a:t>Word segmentation</a:t>
            </a:r>
          </a:p>
          <a:p>
            <a:pPr lvl="1"/>
            <a:r>
              <a:rPr lang="en-US" smtClean="0"/>
              <a:t>Terminology extraction</a:t>
            </a:r>
            <a:endParaRPr 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Difficulty levels for these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Spelling and grammar checking</a:t>
            </a:r>
          </a:p>
          <a:p>
            <a:pPr lvl="1"/>
            <a:r>
              <a:rPr lang="en-US" dirty="0" smtClean="0"/>
              <a:t>Text categorization task</a:t>
            </a:r>
          </a:p>
          <a:p>
            <a:pPr lvl="1"/>
            <a:r>
              <a:rPr lang="en-US" dirty="0" smtClean="0"/>
              <a:t>NER task</a:t>
            </a:r>
          </a:p>
          <a:p>
            <a:r>
              <a:rPr lang="en-US" dirty="0" smtClean="0"/>
              <a:t>Medium</a:t>
            </a:r>
          </a:p>
          <a:p>
            <a:pPr lvl="1"/>
            <a:r>
              <a:rPr lang="en-US" dirty="0" smtClean="0"/>
              <a:t>Information retrieval</a:t>
            </a:r>
          </a:p>
          <a:p>
            <a:pPr lvl="1"/>
            <a:r>
              <a:rPr lang="en-US" dirty="0" smtClean="0"/>
              <a:t>Sentiment analysis</a:t>
            </a:r>
          </a:p>
          <a:p>
            <a:pPr lvl="1"/>
            <a:r>
              <a:rPr lang="en-US" dirty="0" smtClean="0"/>
              <a:t>Machine translation</a:t>
            </a:r>
          </a:p>
          <a:p>
            <a:pPr lvl="1"/>
            <a:r>
              <a:rPr lang="en-US" dirty="0" smtClean="0"/>
              <a:t>Information extraction</a:t>
            </a:r>
          </a:p>
          <a:p>
            <a:r>
              <a:rPr lang="en-US" dirty="0" smtClean="0"/>
              <a:t>Difficult</a:t>
            </a:r>
          </a:p>
          <a:p>
            <a:pPr lvl="1"/>
            <a:r>
              <a:rPr lang="en-US" dirty="0" smtClean="0"/>
              <a:t>Question answering</a:t>
            </a:r>
          </a:p>
          <a:p>
            <a:pPr lvl="1"/>
            <a:r>
              <a:rPr lang="en-US" dirty="0" smtClean="0"/>
              <a:t>Summarization</a:t>
            </a:r>
          </a:p>
          <a:p>
            <a:pPr lvl="1"/>
            <a:r>
              <a:rPr lang="en-US" dirty="0" smtClean="0"/>
              <a:t>Dialog systems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POS tagging</a:t>
            </a:r>
          </a:p>
          <a:p>
            <a:r>
              <a:rPr lang="en-US" dirty="0" smtClean="0"/>
              <a:t>Paraphrase detection</a:t>
            </a:r>
          </a:p>
          <a:p>
            <a:r>
              <a:rPr lang="en-US" dirty="0" smtClean="0"/>
              <a:t>Automotive virtual assistants</a:t>
            </a:r>
          </a:p>
          <a:p>
            <a:r>
              <a:rPr lang="en-US" dirty="0" smtClean="0"/>
              <a:t>Computer assisted physician</a:t>
            </a:r>
          </a:p>
          <a:p>
            <a:r>
              <a:rPr lang="en-US" dirty="0" smtClean="0"/>
              <a:t>Most of the automated customer services</a:t>
            </a:r>
          </a:p>
          <a:p>
            <a:r>
              <a:rPr lang="en-US" dirty="0" smtClean="0"/>
              <a:t>And more…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Most common tasks under NLP research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Semantics</a:t>
            </a:r>
          </a:p>
          <a:p>
            <a:pPr lvl="1"/>
            <a:r>
              <a:rPr lang="en-US" dirty="0" smtClean="0"/>
              <a:t>Lexical semantics</a:t>
            </a:r>
          </a:p>
          <a:p>
            <a:pPr lvl="1"/>
            <a:r>
              <a:rPr lang="en-US" dirty="0" smtClean="0"/>
              <a:t>Distributional semantics</a:t>
            </a:r>
          </a:p>
          <a:p>
            <a:pPr lvl="1"/>
            <a:r>
              <a:rPr lang="en-US" dirty="0" smtClean="0"/>
              <a:t>Machine translation</a:t>
            </a:r>
          </a:p>
          <a:p>
            <a:pPr lvl="1"/>
            <a:r>
              <a:rPr lang="en-US" dirty="0" smtClean="0"/>
              <a:t>Named Entity Recognition (NER)</a:t>
            </a:r>
          </a:p>
          <a:p>
            <a:pPr lvl="1"/>
            <a:r>
              <a:rPr lang="en-US" dirty="0" smtClean="0"/>
              <a:t>Natural language generation</a:t>
            </a:r>
          </a:p>
          <a:p>
            <a:pPr lvl="1"/>
            <a:r>
              <a:rPr lang="en-US" dirty="0" smtClean="0"/>
              <a:t>Natural language understanding</a:t>
            </a:r>
          </a:p>
          <a:p>
            <a:pPr lvl="1"/>
            <a:r>
              <a:rPr lang="en-US" dirty="0" smtClean="0"/>
              <a:t>Optical character recognition</a:t>
            </a:r>
          </a:p>
          <a:p>
            <a:pPr lvl="1"/>
            <a:r>
              <a:rPr lang="en-US" dirty="0" smtClean="0"/>
              <a:t>Question answering</a:t>
            </a:r>
          </a:p>
          <a:p>
            <a:pPr lvl="1"/>
            <a:r>
              <a:rPr lang="en-US" dirty="0" smtClean="0"/>
              <a:t>Relationship extraction</a:t>
            </a:r>
          </a:p>
          <a:p>
            <a:pPr lvl="1"/>
            <a:r>
              <a:rPr lang="en-US" dirty="0" smtClean="0"/>
              <a:t>Sentiment analysis</a:t>
            </a:r>
          </a:p>
          <a:p>
            <a:pPr lvl="1"/>
            <a:r>
              <a:rPr lang="en-US" dirty="0" smtClean="0"/>
              <a:t>Word sense disambiguation (WSD)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Spell and grammar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check spelling and grammar</a:t>
            </a:r>
          </a:p>
          <a:p>
            <a:r>
              <a:rPr lang="en-US" dirty="0" smtClean="0"/>
              <a:t>To suggest alternatives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219450"/>
            <a:ext cx="7315200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predict (to suggest) the most probable word to be typed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9163" y="2695575"/>
            <a:ext cx="730567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retrieval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find the relevant information appropriate to the user’s query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4875" y="2152650"/>
            <a:ext cx="7334250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“Text categorization is the task of automatically sorting a set of documents into categories (or classes, or topics) from a predefined set”</a:t>
            </a:r>
          </a:p>
          <a:p>
            <a:r>
              <a:rPr lang="en-US" dirty="0" smtClean="0"/>
              <a:t>To assign predefined categories to a text</a:t>
            </a:r>
          </a:p>
          <a:p>
            <a:r>
              <a:rPr lang="en-US" dirty="0" smtClean="0"/>
              <a:t>Also referred as </a:t>
            </a:r>
            <a:r>
              <a:rPr lang="en-US" b="1" i="1" dirty="0" smtClean="0">
                <a:solidFill>
                  <a:srgbClr val="0070C0"/>
                </a:solidFill>
              </a:rPr>
              <a:t>text classification</a:t>
            </a:r>
            <a:r>
              <a:rPr lang="en-US" dirty="0" smtClean="0"/>
              <a:t> or </a:t>
            </a:r>
            <a:r>
              <a:rPr lang="en-US" b="1" i="1" dirty="0" smtClean="0">
                <a:solidFill>
                  <a:srgbClr val="0070C0"/>
                </a:solidFill>
              </a:rPr>
              <a:t>topic spotting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Web page categorization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Customer feedback classifier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Language detection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categorization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7838" y="1371599"/>
            <a:ext cx="5648325" cy="487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summarize text from one or more documents (based on requirement specification)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419350"/>
            <a:ext cx="8686800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122</TotalTime>
  <Words>437</Words>
  <Application>Microsoft Office PowerPoint</Application>
  <PresentationFormat>On-screen Show (4:3)</PresentationFormat>
  <Paragraphs>93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Origin</vt:lpstr>
      <vt:lpstr>Applications of NLP</vt:lpstr>
      <vt:lpstr>Most common tasks under NLP research </vt:lpstr>
      <vt:lpstr>Most common tasks under NLP research </vt:lpstr>
      <vt:lpstr>Spell and grammar checking</vt:lpstr>
      <vt:lpstr>Word prediction</vt:lpstr>
      <vt:lpstr>Information retrieval</vt:lpstr>
      <vt:lpstr>Text categorization</vt:lpstr>
      <vt:lpstr>Text categorization contd…</vt:lpstr>
      <vt:lpstr>Summarization</vt:lpstr>
      <vt:lpstr>Question answering system</vt:lpstr>
      <vt:lpstr>Question answering system</vt:lpstr>
      <vt:lpstr>Information extraction</vt:lpstr>
      <vt:lpstr>Information extraction contd…</vt:lpstr>
      <vt:lpstr>Machine translation</vt:lpstr>
      <vt:lpstr>Sentiment analysis</vt:lpstr>
      <vt:lpstr>Optical character recognition</vt:lpstr>
      <vt:lpstr>Speech recognition</vt:lpstr>
      <vt:lpstr>Speech synthesis</vt:lpstr>
      <vt:lpstr>Spoken dialog systems</vt:lpstr>
      <vt:lpstr>Difficulty levels for these applications</vt:lpstr>
      <vt:lpstr>More applications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of NLP</dc:title>
  <dc:creator>flower</dc:creator>
  <cp:lastModifiedBy>Admin</cp:lastModifiedBy>
  <cp:revision>92</cp:revision>
  <dcterms:created xsi:type="dcterms:W3CDTF">2019-07-06T07:26:35Z</dcterms:created>
  <dcterms:modified xsi:type="dcterms:W3CDTF">2021-08-11T03:27:12Z</dcterms:modified>
</cp:coreProperties>
</file>