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2"/>
  </p:notesMasterIdLst>
  <p:sldIdLst>
    <p:sldId id="256" r:id="rId2"/>
    <p:sldId id="258" r:id="rId3"/>
    <p:sldId id="260" r:id="rId4"/>
    <p:sldId id="273" r:id="rId5"/>
    <p:sldId id="257" r:id="rId6"/>
    <p:sldId id="263" r:id="rId7"/>
    <p:sldId id="261" r:id="rId8"/>
    <p:sldId id="274" r:id="rId9"/>
    <p:sldId id="271" r:id="rId10"/>
    <p:sldId id="272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089B25-7781-4926-8E96-02A594435FDF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A0118A-4F9E-43D9-BE2D-FFC302E21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05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0118A-4F9E-43D9-BE2D-FFC302E2145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2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0118A-4F9E-43D9-BE2D-FFC302E2145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6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A0118A-4F9E-43D9-BE2D-FFC302E2145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8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03DE20EF-5C2C-4DD2-A549-766515D2E82C}" type="datetime1">
              <a:rPr lang="en-US" smtClean="0"/>
              <a:t>7/17/2024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 smtClean="0"/>
              <a:t>BCSE409L NLP - Prof. Saravanakumar K, VIT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14BFCC75-E57F-4FC9-84C5-E3D5F3D6D4A8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4D536-6920-41A9-BA22-141F9A570875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CC75-E57F-4FC9-84C5-E3D5F3D6D4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708F0-05B3-4D48-ACC0-F05D1683B173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CC75-E57F-4FC9-84C5-E3D5F3D6D4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C447F-9146-455A-8274-FE85A0DE4E51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CC75-E57F-4FC9-84C5-E3D5F3D6D4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7C5F137F-C261-4563-B431-155AB82F44ED}" type="datetime1">
              <a:rPr lang="en-US" smtClean="0"/>
              <a:t>7/17/2024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r>
              <a:rPr lang="en-US" smtClean="0"/>
              <a:t>BCSE409L NLP - Prof. Saravanakumar K, VIT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14BFCC75-E57F-4FC9-84C5-E3D5F3D6D4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4ECC-DA87-48E2-9C41-A28F03F9BCF7}" type="datetime1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CC75-E57F-4FC9-84C5-E3D5F3D6D4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1B7BB-5DBE-47EE-A108-834EA054E575}" type="datetime1">
              <a:rPr lang="en-US" smtClean="0"/>
              <a:t>7/17/2024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CC75-E57F-4FC9-84C5-E3D5F3D6D4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4084D-0F38-4483-A93C-09C1A5E84284}" type="datetime1">
              <a:rPr lang="en-US" smtClean="0"/>
              <a:t>7/17/2024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CC75-E57F-4FC9-84C5-E3D5F3D6D4A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B0A63-0B53-43FC-BC36-A33F4F62BB58}" type="datetime1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CC75-E57F-4FC9-84C5-E3D5F3D6D4A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FCC4-0723-4C4A-AF47-CA430FE5CB0E}" type="datetime1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CC75-E57F-4FC9-84C5-E3D5F3D6D4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EEB07-4988-497D-B224-73218DF87E1B}" type="datetime1">
              <a:rPr lang="en-US" smtClean="0"/>
              <a:t>7/17/2024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FCC75-E57F-4FC9-84C5-E3D5F3D6D4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7124031-6FE5-46ED-A716-B00F822452E0}" type="datetime1">
              <a:rPr lang="en-US" smtClean="0"/>
              <a:t>7/17/2024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BCSE409L NLP - Prof. Saravanakumar K, VIT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4BFCC75-E57F-4FC9-84C5-E3D5F3D6D4A8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ravu2k2013@gmail.com" TargetMode="External"/><Relationship Id="rId2" Type="http://schemas.openxmlformats.org/officeDocument/2006/relationships/hyperlink" Target="mailto:ksaravanakumar@vit.ac.i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xploredatabase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91465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BCSE409L Natural Language Processing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100" dirty="0" smtClean="0"/>
              <a:t>Prof. </a:t>
            </a:r>
            <a:r>
              <a:rPr lang="en-US" sz="1100" dirty="0" err="1" smtClean="0"/>
              <a:t>Saravanakumar</a:t>
            </a:r>
            <a:r>
              <a:rPr lang="en-US" sz="1100" dirty="0" smtClean="0"/>
              <a:t> K, </a:t>
            </a:r>
            <a:r>
              <a:rPr lang="en-US" sz="1100" dirty="0" err="1" smtClean="0"/>
              <a:t>M.Tech</a:t>
            </a:r>
            <a:r>
              <a:rPr lang="en-US" sz="1100" dirty="0" smtClean="0"/>
              <a:t> (IIT), PhD (VIT), Associate Professor,</a:t>
            </a:r>
          </a:p>
          <a:p>
            <a:r>
              <a:rPr lang="en-US" sz="1100" dirty="0" smtClean="0"/>
              <a:t>School of Computer Science and Engineering, Vellore Institute of Technology, Vellore, India</a:t>
            </a:r>
            <a:endParaRPr lang="en-US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2228850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Thanks</a:t>
            </a:r>
            <a:br>
              <a:rPr lang="en-US" sz="4800" dirty="0" smtClean="0"/>
            </a:br>
            <a:r>
              <a:rPr lang="en-US" sz="4800" dirty="0" smtClean="0"/>
              <a:t>Questions?</a:t>
            </a:r>
            <a:endParaRPr lang="en-US" sz="4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Contact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Office: SJT 310-A23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Contact: 9944752747</a:t>
            </a:r>
          </a:p>
          <a:p>
            <a:endParaRPr lang="en-US" dirty="0" smtClean="0"/>
          </a:p>
          <a:p>
            <a:r>
              <a:rPr lang="en-US" dirty="0" smtClean="0"/>
              <a:t>E-mail: </a:t>
            </a:r>
            <a:r>
              <a:rPr lang="en-US" dirty="0" smtClean="0">
                <a:hlinkClick r:id="rId2"/>
              </a:rPr>
              <a:t>ksaravanakumar@vit.ac.in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Alternate: </a:t>
            </a:r>
            <a:r>
              <a:rPr lang="en-US" dirty="0" smtClean="0">
                <a:hlinkClick r:id="rId3"/>
              </a:rPr>
              <a:t>ksaravanakumarvit@gmail.com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Website: </a:t>
            </a:r>
            <a:r>
              <a:rPr lang="en-US" dirty="0" smtClean="0">
                <a:solidFill>
                  <a:srgbClr val="00B050"/>
                </a:solidFill>
                <a:hlinkClick r:id="rId4"/>
              </a:rPr>
              <a:t>https://www.exploredatabase.com</a:t>
            </a:r>
            <a:endParaRPr lang="en-US" dirty="0" smtClean="0">
              <a:solidFill>
                <a:srgbClr val="00B05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Open hours: </a:t>
            </a:r>
            <a:r>
              <a:rPr lang="en-US" dirty="0">
                <a:solidFill>
                  <a:srgbClr val="00B0F0"/>
                </a:solidFill>
              </a:rPr>
              <a:t>Wednesday, 10:00 – 11:30 AM</a:t>
            </a:r>
            <a:r>
              <a:rPr lang="en-US" dirty="0"/>
              <a:t>, </a:t>
            </a:r>
            <a:r>
              <a:rPr lang="en-US" dirty="0" smtClean="0">
                <a:solidFill>
                  <a:srgbClr val="C00000"/>
                </a:solidFill>
              </a:rPr>
              <a:t>Thursday</a:t>
            </a:r>
            <a:r>
              <a:rPr lang="en-US" dirty="0">
                <a:solidFill>
                  <a:srgbClr val="C00000"/>
                </a:solidFill>
              </a:rPr>
              <a:t>, 02:00 – 03:00 PM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Areas of research/interest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Database and related areas</a:t>
            </a:r>
          </a:p>
          <a:p>
            <a:r>
              <a:rPr lang="en-US" dirty="0" smtClean="0"/>
              <a:t>Information retrieval</a:t>
            </a:r>
          </a:p>
          <a:p>
            <a:r>
              <a:rPr lang="en-US" dirty="0" smtClean="0"/>
              <a:t>Question answering system</a:t>
            </a:r>
          </a:p>
          <a:p>
            <a:r>
              <a:rPr lang="en-US" dirty="0" smtClean="0"/>
              <a:t>Data science and Machine learning</a:t>
            </a:r>
          </a:p>
          <a:p>
            <a:r>
              <a:rPr lang="en-US" dirty="0" smtClean="0"/>
              <a:t>Natural language processing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Classroom policies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Interactive sessions</a:t>
            </a:r>
          </a:p>
          <a:p>
            <a:r>
              <a:rPr lang="en-US" dirty="0" smtClean="0"/>
              <a:t>Entry to the lectures – maximum 5 minutes late may be accepted (not on all lectures).</a:t>
            </a:r>
          </a:p>
          <a:p>
            <a:r>
              <a:rPr lang="en-US" dirty="0" smtClean="0"/>
              <a:t>Wearing ID card inside the classroom is must.  </a:t>
            </a:r>
          </a:p>
          <a:p>
            <a:r>
              <a:rPr lang="en-US" dirty="0" smtClean="0"/>
              <a:t>Please avoid using mobile phone during lectures.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59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Objectives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85" y="1504950"/>
            <a:ext cx="8225029" cy="2133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Course Outcome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44" y="1352550"/>
            <a:ext cx="8364915" cy="2438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Assessment – Theory Component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 </a:t>
            </a:r>
            <a:r>
              <a:rPr lang="en-US" dirty="0" smtClean="0"/>
              <a:t>Quizzes – </a:t>
            </a:r>
            <a:r>
              <a:rPr lang="en-US" dirty="0" smtClean="0">
                <a:solidFill>
                  <a:srgbClr val="FF0000"/>
                </a:solidFill>
              </a:rPr>
              <a:t>no re-quiz will be conducted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Continuous Assessment Test(s)</a:t>
            </a:r>
          </a:p>
          <a:p>
            <a:r>
              <a:rPr lang="en-US" dirty="0" smtClean="0"/>
              <a:t>1 Digital Assignment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Assessment – </a:t>
            </a:r>
            <a:r>
              <a:rPr lang="en-US" dirty="0" smtClean="0"/>
              <a:t>Tentative Dates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Quiz 1 – between 09/09 and 15/09</a:t>
            </a:r>
          </a:p>
          <a:p>
            <a:r>
              <a:rPr lang="en-US" dirty="0" smtClean="0"/>
              <a:t>Quiz II – between 20/10 and 25/10</a:t>
            </a:r>
            <a:endParaRPr lang="en-US" dirty="0" smtClean="0"/>
          </a:p>
          <a:p>
            <a:r>
              <a:rPr lang="en-US" dirty="0" smtClean="0"/>
              <a:t>Digital Assignment – will be announced </a:t>
            </a:r>
            <a:r>
              <a:rPr lang="en-US" dirty="0" smtClean="0"/>
              <a:t>during the lecture.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Exact time and mode for quizzes will be announced during the lecture hours in the class room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138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Books and References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BCSE409L NLP - Prof. Saravanakumar K, VIT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56177"/>
            <a:ext cx="8229600" cy="2831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77</TotalTime>
  <Words>289</Words>
  <Application>Microsoft Office PowerPoint</Application>
  <PresentationFormat>On-screen Show (16:9)</PresentationFormat>
  <Paragraphs>51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Bookman Old Style</vt:lpstr>
      <vt:lpstr>Calibri</vt:lpstr>
      <vt:lpstr>Gill Sans MT</vt:lpstr>
      <vt:lpstr>Wingdings</vt:lpstr>
      <vt:lpstr>Wingdings 3</vt:lpstr>
      <vt:lpstr>Origin</vt:lpstr>
      <vt:lpstr>BCSE409L Natural Language Processing</vt:lpstr>
      <vt:lpstr>Contact information</vt:lpstr>
      <vt:lpstr>Areas of research/interest</vt:lpstr>
      <vt:lpstr>Classroom policies</vt:lpstr>
      <vt:lpstr>Course Objectives</vt:lpstr>
      <vt:lpstr>Expected Course Outcome</vt:lpstr>
      <vt:lpstr>Assessment – Theory Component</vt:lpstr>
      <vt:lpstr>Assessment – Tentative Dates</vt:lpstr>
      <vt:lpstr>Books and References</vt:lpstr>
      <vt:lpstr>Thanks 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CSE2004 Database Management System</dc:title>
  <dc:creator>saravu</dc:creator>
  <cp:lastModifiedBy>SARAVANA KUMAR</cp:lastModifiedBy>
  <cp:revision>98</cp:revision>
  <dcterms:created xsi:type="dcterms:W3CDTF">2020-07-12T13:35:42Z</dcterms:created>
  <dcterms:modified xsi:type="dcterms:W3CDTF">2024-07-17T05:24:55Z</dcterms:modified>
</cp:coreProperties>
</file>