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557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796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507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42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43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35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396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71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4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370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78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DC71-7AF8-4C8B-9772-76002F23F8C2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1106-B683-4EBC-9363-4E322C4285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83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52" descr="Lexical Semantic ambiguity resolved&#10;using word sense disambiguation&#10;(WSD) techniques where WSD aims at&#10;automatically assig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53" descr="Syntactic Ambiguity: The&#10;structural ambiguities were syntactic&#10;ambiguities.&#10;Structural ambiguity is of two kinds:&#10;Scope Am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54" descr="Scope ambiguity:&#10;Scope ambiguity involves operators and&#10;quantifiers.&#10;Consider the example:&#10;Old men and women were taken to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55" descr="Attachment Ambiguity&#10;Attachment ambiguity arises from uncertainty of attaching a&#10;phrase or clause to a part of a sentence.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56" descr="Semantic Ambiguity:&#10;This occurs when the meaning of the words themselves can be&#10;misinterpreted . Even after the syntax and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57" descr="Consider the example:&#10;The car hit the pole while it was moving.&#10;The interpretations can be The car, while moving, hit the 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58" descr="Anaphoric Ambiguity:&#10;A phrase or word refers to something&#10;previously mentioned , but there is more than one possibility.&#10;C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4" name="AutoShape 59" descr="Applications of NLP&#10;•Text Processing&#10;•Morph Analyzer&#10;•POS Tagging&#10;•Parsing&#10;•Machine Translation&#10;•Speech Processing&#10;•Text t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5" name="AutoShape 60" descr="Text Processing&#10;Text processing lets you process (natural)&#10;language texts . You can detect the text’s&#10;language , the quali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7" name="AutoShape 61" descr="Morph Analyzer&#10;Morphology is a part of linguistics that deals&#10;with the study of words ,their internal structure&#10;and partia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62" descr="POS TAGGER&#10;A Part-Of-Speech Tagger (POS Tagger) is a&#10;piece of software that reads text in some&#10;language and assigns part o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7" name="AutoShape 63" descr="Parsing&#10;In computer technology , a parser is a program , usually&#10;part of compiler , that receives input in the form of&#10;seq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8" name="AutoShape 64" descr="Machine Translation&#10;•Machine translation is a translation of a text by a&#10;computer with no human involvement.&#10;•Machine tran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9" name="AutoShape 65" descr="Speech Processing&#10;Speech processing is the study of speech signals&#10;and the processing methods of these signals .The&#10;signal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0" name="AutoShape 66" descr="Text to Speech(TTS)&#10;•A TTS converts normal language text into&#10;speech .&#10;•Synthesized speech can be created by&#10;concatenating..."/>
          <p:cNvSpPr>
            <a:spLocks noChangeAspect="1" noChangeArrowheads="1"/>
          </p:cNvSpPr>
          <p:nvPr/>
        </p:nvSpPr>
        <p:spPr bwMode="auto">
          <a:xfrm>
            <a:off x="1416676" y="386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1" name="Rectangle 67"/>
          <p:cNvSpPr>
            <a:spLocks noChangeArrowheads="1"/>
          </p:cNvSpPr>
          <p:nvPr/>
        </p:nvSpPr>
        <p:spPr bwMode="auto">
          <a:xfrm>
            <a:off x="1764405" y="386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2" name="AutoShape 51" descr="Lexical Semantic Ambiguity:&#10;The type of lexical ambiguity,&#10;which occurs when a single word is associated with multiple&#10;sen..."/>
          <p:cNvSpPr>
            <a:spLocks noChangeAspect="1" noChangeArrowheads="1"/>
          </p:cNvSpPr>
          <p:nvPr/>
        </p:nvSpPr>
        <p:spPr bwMode="auto">
          <a:xfrm>
            <a:off x="1448426" y="3943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3" name="Title 1132"/>
          <p:cNvSpPr>
            <a:spLocks noGrp="1"/>
          </p:cNvSpPr>
          <p:nvPr>
            <p:ph type="ctrTitle"/>
          </p:nvPr>
        </p:nvSpPr>
        <p:spPr>
          <a:xfrm>
            <a:off x="1753226" y="211674"/>
            <a:ext cx="9144000" cy="3226985"/>
          </a:xfrm>
        </p:spPr>
        <p:txBody>
          <a:bodyPr/>
          <a:lstStyle/>
          <a:p>
            <a:r>
              <a:rPr lang="en-IN" dirty="0" smtClean="0"/>
              <a:t>Ambiguities in NLP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54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cope ambiguity:&#10;Scope ambiguity involves operators and&#10;quantifiers.&#10;Consider the example:&#10;Old men and women were taken to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642" y="399245"/>
            <a:ext cx="9684913" cy="57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59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1" name="Picture 15" descr="Attachment Ambiguity&#10;Attachment ambiguity arises from uncertainty of attaching a&#10;phrase or clause to a part of a sentence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551" y="399245"/>
            <a:ext cx="10161431" cy="55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50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emantic Ambiguity:&#10;This occurs when the meaning of the words themselves can be&#10;misinterpreted . Even after the syntax and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339" y="515155"/>
            <a:ext cx="9955369" cy="59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36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onsider the example:&#10;The car hit the pole while it was moving.&#10;The interpretations can be The car, while moving, hit th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1825" y="824248"/>
            <a:ext cx="9762185" cy="535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93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"/>
              <a:t>BİL711  Natural Language Processing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FD0F7D-F5C2-4840-AB96-20AD9B90ADDE}" type="slidenum">
              <a:rPr lang="en-US" altLang="en-US" sz="800"/>
              <a:pPr/>
              <a:t>14</a:t>
            </a:fld>
            <a:endParaRPr lang="en-US" altLang="en-US" sz="8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Resolve Ambiguities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We will introduce </a:t>
            </a:r>
            <a:r>
              <a:rPr lang="en-US" altLang="en-US" i="1" dirty="0" smtClean="0"/>
              <a:t>models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algorithms</a:t>
            </a:r>
            <a:r>
              <a:rPr lang="en-US" altLang="en-US" dirty="0" smtClean="0"/>
              <a:t> to resolve ambiguities  at different levels.</a:t>
            </a:r>
          </a:p>
          <a:p>
            <a:r>
              <a:rPr lang="en-US" altLang="en-US" b="1" dirty="0" smtClean="0"/>
              <a:t>par</a:t>
            </a:r>
            <a:r>
              <a:rPr lang="tr-TR" altLang="en-US" b="1" dirty="0" smtClean="0"/>
              <a:t>t-of-speech tagging</a:t>
            </a:r>
            <a:r>
              <a:rPr lang="tr-TR" altLang="en-US" dirty="0" smtClean="0"/>
              <a:t> -- </a:t>
            </a:r>
            <a:r>
              <a:rPr lang="en-US" altLang="en-US" dirty="0" smtClean="0"/>
              <a:t>Deciding </a:t>
            </a:r>
            <a:r>
              <a:rPr lang="en-US" altLang="en-US" smtClean="0"/>
              <a:t>whether </a:t>
            </a:r>
            <a:r>
              <a:rPr lang="en-US" altLang="en-US" smtClean="0">
                <a:latin typeface="Courier New" panose="02070309020205020404" pitchFamily="49" charset="0"/>
              </a:rPr>
              <a:t>duck</a:t>
            </a:r>
            <a:r>
              <a:rPr lang="en-US" altLang="en-US" smtClean="0"/>
              <a:t> </a:t>
            </a:r>
            <a:r>
              <a:rPr lang="en-US" altLang="en-US" dirty="0" smtClean="0"/>
              <a:t>is verb or noun. </a:t>
            </a:r>
          </a:p>
          <a:p>
            <a:r>
              <a:rPr lang="tr-TR" altLang="en-US" b="1" dirty="0" smtClean="0"/>
              <a:t>word-sense disambiguation</a:t>
            </a:r>
            <a:r>
              <a:rPr lang="tr-TR" altLang="en-US" dirty="0" smtClean="0"/>
              <a:t> -- Deciding whether </a:t>
            </a:r>
            <a:r>
              <a:rPr lang="tr-TR" altLang="en-US" dirty="0" smtClean="0">
                <a:latin typeface="Courier New" panose="02070309020205020404" pitchFamily="49" charset="0"/>
              </a:rPr>
              <a:t>make</a:t>
            </a:r>
            <a:r>
              <a:rPr lang="tr-TR" altLang="en-US" dirty="0" smtClean="0"/>
              <a:t> is </a:t>
            </a:r>
            <a:r>
              <a:rPr lang="tr-TR" altLang="en-US" dirty="0" smtClean="0">
                <a:latin typeface="Courier New" panose="02070309020205020404" pitchFamily="49" charset="0"/>
              </a:rPr>
              <a:t>create</a:t>
            </a:r>
            <a:r>
              <a:rPr lang="tr-TR" altLang="en-US" dirty="0" smtClean="0"/>
              <a:t> or </a:t>
            </a:r>
            <a:r>
              <a:rPr lang="tr-TR" altLang="en-US" dirty="0" smtClean="0">
                <a:latin typeface="Courier New" panose="02070309020205020404" pitchFamily="49" charset="0"/>
              </a:rPr>
              <a:t>cook</a:t>
            </a:r>
            <a:r>
              <a:rPr lang="tr-TR" altLang="en-US" dirty="0" smtClean="0"/>
              <a:t>. </a:t>
            </a:r>
            <a:r>
              <a:rPr lang="en-IN" altLang="en-US" dirty="0" smtClean="0"/>
              <a:t>(Example)</a:t>
            </a:r>
            <a:endParaRPr lang="tr-TR" altLang="en-US" dirty="0" smtClean="0"/>
          </a:p>
          <a:p>
            <a:r>
              <a:rPr lang="tr-TR" altLang="en-US" b="1" dirty="0" smtClean="0"/>
              <a:t>lexical disambiguation</a:t>
            </a:r>
            <a:r>
              <a:rPr lang="tr-TR" altLang="en-US" dirty="0" smtClean="0"/>
              <a:t> -- Resolution of part-of-speech and            word-sense ambiguities are two important kinds of lexical disambiguation.</a:t>
            </a:r>
          </a:p>
          <a:p>
            <a:r>
              <a:rPr lang="tr-TR" altLang="en-US" b="1" dirty="0" smtClean="0"/>
              <a:t>syntactic ambiguity</a:t>
            </a:r>
            <a:r>
              <a:rPr lang="tr-TR" altLang="en-US" dirty="0" smtClean="0"/>
              <a:t> -- </a:t>
            </a:r>
            <a:r>
              <a:rPr lang="tr-TR" altLang="en-US" dirty="0" smtClean="0">
                <a:latin typeface="Courier New" panose="02070309020205020404" pitchFamily="49" charset="0"/>
              </a:rPr>
              <a:t>her duck</a:t>
            </a:r>
            <a:r>
              <a:rPr lang="tr-TR" altLang="en-US" dirty="0" smtClean="0"/>
              <a:t> is an example of syntactic ambiguity, and can be addressed by probabilistic parsing.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3658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099"/>
            <a:ext cx="10515600" cy="5315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Pragmatic ambiguity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7410" name="Picture 2" descr="Anaphoric Ambiguity:&#10;A phrase or word refers to something&#10;previously mentioned , but there is more than one possibility.&#10;C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62130" y="1825625"/>
            <a:ext cx="87705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9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ATURAL LANGUAGE PROCESSING&#10;â¢ A subfield of Artificial Intelligence&#10;â¢An inter disciplinary subject&#10;â¢Aim&#10;â¢To build intellig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245" y="682581"/>
            <a:ext cx="9131122" cy="528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21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ases of linguistic&#10;analysis&#10;1. Higher level corresponds to speech recognition&#10;2. Lower level corresponds to natural la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125" y="515155"/>
            <a:ext cx="9298547" cy="57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96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 descr="Ambiguities in Natural&#10;language Processing&#10;The basic definition of ambiguity, as generally&#10;used in natural language proc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096" y="811369"/>
            <a:ext cx="8896232" cy="54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91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 descr="DIFFERENT TYPES OF AMBIGUITY&#10;Lexical Ambiguity:&#10;Lexical Ambiguity is the ambiguity of a single word.&#10;Example: The word si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642" y="489397"/>
            <a:ext cx="9826581" cy="546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12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How to resolve Lexical&#10;Ambiguity&#10;Lexical ambiguity can be resolved by Lexical&#10;category disambiguation i.e, parts-of-speech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553" y="746975"/>
            <a:ext cx="9813701" cy="543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22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exical Semantic Ambiguity:&#10;The type of lexical ambiguity,&#10;which occurs when a single word is associated with multiple&#10;s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130" y="978795"/>
            <a:ext cx="9903853" cy="529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5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exical Semantic ambiguity resolved&#10;using word sense disambiguation&#10;(WSD) techniques where WSD aims at&#10;automatically assig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855" y="1040013"/>
            <a:ext cx="10220458" cy="48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24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yntactic Ambiguity: The&#10;structural ambiguities were syntactic&#10;ambiguities.&#10;Structural ambiguity is of two kinds:&#10;Scope Am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005" y="1085380"/>
            <a:ext cx="9672034" cy="48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60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88</Words>
  <Application>Microsoft Office PowerPoint</Application>
  <PresentationFormat>Custom</PresentationFormat>
  <Paragraphs>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Ambiguities in NLP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Resolve Ambiguities</vt:lpstr>
      <vt:lpstr>Pragmatic ambiguity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VIT-Laptop</cp:lastModifiedBy>
  <cp:revision>19</cp:revision>
  <dcterms:created xsi:type="dcterms:W3CDTF">2018-07-11T07:48:10Z</dcterms:created>
  <dcterms:modified xsi:type="dcterms:W3CDTF">2019-07-18T10:58:03Z</dcterms:modified>
</cp:coreProperties>
</file>