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9" r:id="rId4"/>
    <p:sldId id="270" r:id="rId5"/>
    <p:sldId id="263" r:id="rId6"/>
    <p:sldId id="271" r:id="rId7"/>
    <p:sldId id="267" r:id="rId8"/>
    <p:sldId id="268" r:id="rId9"/>
    <p:sldId id="264" r:id="rId10"/>
    <p:sldId id="261" r:id="rId11"/>
    <p:sldId id="265" r:id="rId12"/>
    <p:sldId id="266" r:id="rId13"/>
    <p:sldId id="260" r:id="rId14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7916" y="1615440"/>
            <a:ext cx="6957567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333399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35" dirty="0"/>
              <a:t>Dr.</a:t>
            </a:r>
            <a:r>
              <a:rPr spc="-5" dirty="0"/>
              <a:t> </a:t>
            </a:r>
            <a:r>
              <a:rPr spc="-15" dirty="0"/>
              <a:t>Nagaraja,</a:t>
            </a:r>
            <a:r>
              <a:rPr spc="15" dirty="0"/>
              <a:t> </a:t>
            </a: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9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35" dirty="0"/>
              <a:t>Dr.</a:t>
            </a:r>
            <a:r>
              <a:rPr spc="-5" dirty="0"/>
              <a:t> </a:t>
            </a:r>
            <a:r>
              <a:rPr spc="-15" dirty="0"/>
              <a:t>Nagaraja,</a:t>
            </a:r>
            <a:r>
              <a:rPr spc="15" dirty="0"/>
              <a:t> </a:t>
            </a: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9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35" dirty="0"/>
              <a:t>Dr.</a:t>
            </a:r>
            <a:r>
              <a:rPr spc="-5" dirty="0"/>
              <a:t> </a:t>
            </a:r>
            <a:r>
              <a:rPr spc="-15" dirty="0"/>
              <a:t>Nagaraja,</a:t>
            </a:r>
            <a:r>
              <a:rPr spc="15" dirty="0"/>
              <a:t> </a:t>
            </a:r>
            <a:r>
              <a:rPr spc="-5" dirty="0"/>
              <a:t>SCOPE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9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35" dirty="0"/>
              <a:t>Dr.</a:t>
            </a:r>
            <a:r>
              <a:rPr spc="-5" dirty="0"/>
              <a:t> </a:t>
            </a:r>
            <a:r>
              <a:rPr spc="-15" dirty="0"/>
              <a:t>Nagaraja,</a:t>
            </a:r>
            <a:r>
              <a:rPr spc="15" dirty="0"/>
              <a:t> </a:t>
            </a:r>
            <a:r>
              <a:rPr spc="-5" dirty="0"/>
              <a:t>SCOPE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35" dirty="0"/>
              <a:t>Dr.</a:t>
            </a:r>
            <a:r>
              <a:rPr spc="-5" dirty="0"/>
              <a:t> </a:t>
            </a:r>
            <a:r>
              <a:rPr spc="-15" dirty="0"/>
              <a:t>Nagaraja,</a:t>
            </a:r>
            <a:r>
              <a:rPr spc="15" dirty="0"/>
              <a:t> </a:t>
            </a:r>
            <a:r>
              <a:rPr spc="-5" dirty="0"/>
              <a:t>SCOPE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9148" y="609600"/>
            <a:ext cx="7055103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99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307" y="1996439"/>
            <a:ext cx="8304784" cy="3780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73954" y="6640050"/>
            <a:ext cx="174117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35" dirty="0"/>
              <a:t>Dr.</a:t>
            </a:r>
            <a:r>
              <a:rPr spc="-5" dirty="0"/>
              <a:t> </a:t>
            </a:r>
            <a:r>
              <a:rPr spc="-15" dirty="0"/>
              <a:t>Nagaraja,</a:t>
            </a:r>
            <a:r>
              <a:rPr spc="15" dirty="0"/>
              <a:t> </a:t>
            </a: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755900" y="3244850"/>
            <a:ext cx="4953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+mn-lt"/>
              </a:rPr>
              <a:t>alpha-beta pruning</a:t>
            </a: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81" t="6907" r="2257" b="4371"/>
          <a:stretch/>
        </p:blipFill>
        <p:spPr>
          <a:xfrm>
            <a:off x="-24775" y="425450"/>
            <a:ext cx="10364806" cy="68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952" y="4476"/>
            <a:ext cx="10684448" cy="755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0202" y="0"/>
            <a:ext cx="10683198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221" t="3104" r="17221" b="15780"/>
          <a:stretch/>
        </p:blipFill>
        <p:spPr>
          <a:xfrm>
            <a:off x="546100" y="273050"/>
            <a:ext cx="952976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44" b="8174"/>
          <a:stretch/>
        </p:blipFill>
        <p:spPr>
          <a:xfrm>
            <a:off x="82549" y="6016"/>
            <a:ext cx="10528300" cy="6282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2500" y="3321050"/>
            <a:ext cx="685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404100" y="3341703"/>
            <a:ext cx="813348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140333" y="3321050"/>
            <a:ext cx="685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04100" y="2335864"/>
            <a:ext cx="813348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404100" y="1711025"/>
            <a:ext cx="813348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95" t="5639" r="16508" b="11976"/>
          <a:stretch/>
        </p:blipFill>
        <p:spPr>
          <a:xfrm>
            <a:off x="393700" y="425450"/>
            <a:ext cx="968912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221" t="4372" r="15083" b="13244"/>
          <a:stretch/>
        </p:blipFill>
        <p:spPr>
          <a:xfrm>
            <a:off x="241299" y="273050"/>
            <a:ext cx="10023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1" t="3105" r="831" b="3105"/>
          <a:stretch/>
        </p:blipFill>
        <p:spPr>
          <a:xfrm>
            <a:off x="177800" y="580348"/>
            <a:ext cx="10515600" cy="6432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8300" y="1540270"/>
            <a:ext cx="914400" cy="3840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3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933" t="3105" r="18646" b="17046"/>
          <a:stretch/>
        </p:blipFill>
        <p:spPr>
          <a:xfrm>
            <a:off x="241299" y="0"/>
            <a:ext cx="10181669" cy="72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148" y="609600"/>
            <a:ext cx="7055103" cy="553998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https://d1m75rqqgidzqn.cloudfront.net/wp-data/2020/05/08235613/Blog-8-5-2020-04-1024x59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16555"/>
          <a:stretch/>
        </p:blipFill>
        <p:spPr bwMode="auto">
          <a:xfrm>
            <a:off x="850900" y="1644650"/>
            <a:ext cx="94392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5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148" y="609600"/>
            <a:ext cx="7055103" cy="553998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d1m75rqqgidzqn.cloudfront.net/wp-data/2020/05/09000139/Blog-8-5-2020-07-1024x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416050"/>
            <a:ext cx="975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31" b="3105"/>
          <a:stretch/>
        </p:blipFill>
        <p:spPr>
          <a:xfrm>
            <a:off x="0" y="0"/>
            <a:ext cx="10604500" cy="7054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5300" y="1170940"/>
            <a:ext cx="813348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8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</TotalTime>
  <Words>4</Words>
  <Application>Microsoft Office PowerPoint</Application>
  <PresentationFormat>Custom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Comic Sans MS</vt:lpstr>
      <vt:lpstr>Office Theme</vt:lpstr>
      <vt:lpstr>alpha-beta pruning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 Problems (CSP)</dc:title>
  <dc:creator>Admin</dc:creator>
  <cp:lastModifiedBy>Admin</cp:lastModifiedBy>
  <cp:revision>38</cp:revision>
  <dcterms:created xsi:type="dcterms:W3CDTF">2022-09-08T15:55:40Z</dcterms:created>
  <dcterms:modified xsi:type="dcterms:W3CDTF">2024-02-20T18:33:40Z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2021-09-24T00:00:00Z</vt:filetime>
  </property>
  <property fmtid="{D5CDD505-2E9C-101B-9397-08002B2CF9AE}" pid="3" name="LastSaved">
    <vt:filetime>2021-09-24T00:00:00Z</vt:filetime>
  </property>
</Properties>
</file>