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  <p:sldId id="268" r:id="rId10"/>
    <p:sldId id="264" r:id="rId11"/>
    <p:sldId id="266" r:id="rId12"/>
    <p:sldId id="269" r:id="rId13"/>
    <p:sldId id="270" r:id="rId14"/>
    <p:sldId id="26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1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1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6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7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8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0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7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E81E-6A0A-4765-A8B0-8C43EE55280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1A29-6D35-4B53-9B97-DF96543C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6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514" y="2777789"/>
            <a:ext cx="6858000" cy="1655762"/>
          </a:xfrm>
        </p:spPr>
        <p:txBody>
          <a:bodyPr>
            <a:normAutofit/>
          </a:bodyPr>
          <a:lstStyle/>
          <a:p>
            <a:r>
              <a:rPr lang="en-IN" sz="3600" b="1" dirty="0"/>
              <a:t> </a:t>
            </a:r>
            <a:r>
              <a:rPr lang="en-IN" sz="3600" b="1" dirty="0" smtClean="0"/>
              <a:t>Communication- Language </a:t>
            </a:r>
            <a:r>
              <a:rPr lang="en-IN" sz="3600" b="1" dirty="0"/>
              <a:t>Processing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4028" y="4229465"/>
            <a:ext cx="6088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/>
              <a:t>Ref: Chapter 22.1 and 2</a:t>
            </a:r>
          </a:p>
          <a:p>
            <a:r>
              <a:rPr lang="en-IN" i="1" dirty="0" smtClean="0"/>
              <a:t>in</a:t>
            </a:r>
          </a:p>
          <a:p>
            <a:r>
              <a:rPr lang="en-IN" i="1" dirty="0" smtClean="0"/>
              <a:t>Russell, S. and </a:t>
            </a:r>
            <a:r>
              <a:rPr lang="en-IN" i="1" dirty="0" err="1" smtClean="0"/>
              <a:t>Norvig</a:t>
            </a:r>
            <a:r>
              <a:rPr lang="en-IN" i="1" dirty="0" smtClean="0"/>
              <a:t>, P. 2015. Artificial Intelligence - A Modern Approach, 3rd Edition, Prentice Hall.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427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n-gram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N-gram is a sequence of the N-words in the modeling of NLP. </a:t>
            </a:r>
            <a:endParaRPr lang="en-US" dirty="0" smtClean="0"/>
          </a:p>
          <a:p>
            <a:pPr algn="just"/>
            <a:r>
              <a:rPr lang="en-US" dirty="0" smtClean="0"/>
              <a:t>Consider </a:t>
            </a:r>
            <a:r>
              <a:rPr lang="en-US" dirty="0"/>
              <a:t>an example of the statement for modeling. </a:t>
            </a:r>
            <a:endParaRPr lang="en-US" dirty="0" smtClean="0"/>
          </a:p>
          <a:p>
            <a:pPr lvl="1" algn="just"/>
            <a:r>
              <a:rPr lang="en-US" dirty="0" smtClean="0"/>
              <a:t>“</a:t>
            </a:r>
            <a:r>
              <a:rPr lang="en-US" dirty="0"/>
              <a:t>I love reading history books and watching documentaries”. </a:t>
            </a:r>
            <a:endParaRPr lang="en-US" dirty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one-gram or unigram, </a:t>
            </a:r>
            <a:r>
              <a:rPr lang="en-US" dirty="0" smtClean="0"/>
              <a:t>there </a:t>
            </a:r>
            <a:r>
              <a:rPr lang="en-US" dirty="0"/>
              <a:t>is a one-word sequence. As for the above statement, in one gram it can be “I”, “love”, “history”, “books”, “and”, “watching”, “documentaries</a:t>
            </a:r>
            <a:r>
              <a:rPr lang="en-US" dirty="0" smtClean="0"/>
              <a:t>”.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two-gram or the bi-gram, there is the two-word sequence i.e. “I love”, “love reading”, or “history books”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3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n-gram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Uni-gram, Bi-gram, and Tri-gram Model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4" y="2174272"/>
            <a:ext cx="6800850" cy="36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7" y="0"/>
            <a:ext cx="8472723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6" y="180036"/>
            <a:ext cx="7898388" cy="64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Text classiﬁcation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77895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2000" dirty="0"/>
              <a:t>We can treat spam detection as a problem in supervised learning. A training set is readily available: the positive (spam) examples are in my spam folder, the negative (ham) examples are in my inbox. Here is an excerpt: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4" y="3154518"/>
            <a:ext cx="7230877" cy="30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Text classiﬁcation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77895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2000" dirty="0"/>
              <a:t>Word n-grams such as “for cheap” and “You can buy” seem to be indicators of </a:t>
            </a:r>
            <a:r>
              <a:rPr lang="en-US" sz="2000" dirty="0" smtClean="0"/>
              <a:t>spam.</a:t>
            </a:r>
          </a:p>
          <a:p>
            <a:pPr lvl="1" algn="just"/>
            <a:r>
              <a:rPr lang="en-US" sz="1800" dirty="0"/>
              <a:t>they would have a nonzero probability in ham as </a:t>
            </a:r>
            <a:r>
              <a:rPr lang="en-US" sz="1800" dirty="0" smtClean="0"/>
              <a:t>well.</a:t>
            </a:r>
          </a:p>
          <a:p>
            <a:pPr algn="just"/>
            <a:r>
              <a:rPr lang="en-US" sz="2000" dirty="0"/>
              <a:t> spam is more likely to be all uppercase and to </a:t>
            </a:r>
            <a:r>
              <a:rPr lang="en-US" sz="2000" dirty="0" smtClean="0"/>
              <a:t>have punctuation </a:t>
            </a:r>
            <a:r>
              <a:rPr lang="en-US" sz="2000" dirty="0"/>
              <a:t>embedded </a:t>
            </a:r>
            <a:r>
              <a:rPr lang="en-US" sz="2000" dirty="0" smtClean="0"/>
              <a:t>in words.</a:t>
            </a:r>
          </a:p>
          <a:p>
            <a:pPr algn="just"/>
            <a:r>
              <a:rPr lang="en-US" sz="2000" dirty="0"/>
              <a:t>“you deserve” would be too indicative of spam, and thus wrote “</a:t>
            </a:r>
            <a:r>
              <a:rPr lang="en-US" sz="2000" dirty="0" err="1"/>
              <a:t>yo,u</a:t>
            </a:r>
            <a:r>
              <a:rPr lang="en-US" sz="2000" dirty="0"/>
              <a:t> d-</a:t>
            </a:r>
            <a:r>
              <a:rPr lang="en-US" sz="2000" dirty="0" err="1"/>
              <a:t>eserve</a:t>
            </a:r>
            <a:r>
              <a:rPr lang="en-US" sz="2000" dirty="0"/>
              <a:t>” </a:t>
            </a:r>
            <a:r>
              <a:rPr lang="en-US" sz="2000" dirty="0" smtClean="0"/>
              <a:t>instead.</a:t>
            </a:r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4" y="3978431"/>
            <a:ext cx="8080956" cy="27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89" t="1053" r="16479" b="11902"/>
          <a:stretch/>
        </p:blipFill>
        <p:spPr>
          <a:xfrm>
            <a:off x="-1" y="0"/>
            <a:ext cx="9202231" cy="67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0" y="365126"/>
            <a:ext cx="9012040" cy="63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hard?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620460" cy="47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11" t="1801" r="14929" b="12152"/>
          <a:stretch/>
        </p:blipFill>
        <p:spPr>
          <a:xfrm>
            <a:off x="141667" y="115910"/>
            <a:ext cx="8713862" cy="60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48" t="803" r="16338" b="15144"/>
          <a:stretch/>
        </p:blipFill>
        <p:spPr>
          <a:xfrm>
            <a:off x="0" y="175408"/>
            <a:ext cx="8726297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33" t="2549" r="17043" b="10904"/>
          <a:stretch/>
        </p:blipFill>
        <p:spPr>
          <a:xfrm>
            <a:off x="141666" y="90152"/>
            <a:ext cx="8384715" cy="60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07" t="4794" r="15070" b="10904"/>
          <a:stretch/>
        </p:blipFill>
        <p:spPr>
          <a:xfrm>
            <a:off x="141666" y="128787"/>
            <a:ext cx="8627865" cy="61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4" y="128588"/>
            <a:ext cx="8552546" cy="65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266</Words>
  <Application>Microsoft Office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Why hard?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n-gram models </vt:lpstr>
      <vt:lpstr>n-gram models </vt:lpstr>
      <vt:lpstr>PowerPoint Presentation</vt:lpstr>
      <vt:lpstr>PowerPoint Presentation</vt:lpstr>
      <vt:lpstr>Text classiﬁcation</vt:lpstr>
      <vt:lpstr>Text classiﬁcation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2024-04-24T12:01:16Z</dcterms:created>
  <dcterms:modified xsi:type="dcterms:W3CDTF">2024-04-24T16:41:49Z</dcterms:modified>
</cp:coreProperties>
</file>