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PROGRAMMABLE PERIPHERAL INTERFACE (PPI) -8255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760413"/>
            <a:ext cx="81438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422275"/>
            <a:ext cx="82391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346075"/>
            <a:ext cx="82391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565150"/>
            <a:ext cx="82581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898525"/>
            <a:ext cx="8134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341313"/>
            <a:ext cx="8239125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598488"/>
            <a:ext cx="82772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41313"/>
            <a:ext cx="82105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669925"/>
            <a:ext cx="818197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603250"/>
            <a:ext cx="795337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484313"/>
            <a:ext cx="84677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279525"/>
            <a:ext cx="81248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365125"/>
            <a:ext cx="81343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446088"/>
            <a:ext cx="81248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527050"/>
            <a:ext cx="90678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55600"/>
            <a:ext cx="81724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379413"/>
            <a:ext cx="82010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379413"/>
            <a:ext cx="82105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298450"/>
            <a:ext cx="819150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93725"/>
            <a:ext cx="82010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2598738"/>
            <a:ext cx="7439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On-screen Show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PROGRAMMABLE PERIPHERAL INTERFACE (PPI) -8255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PERIPHERAL INTERFACE (PPI) -8255 </dc:title>
  <dc:creator>admin</dc:creator>
  <cp:lastModifiedBy>admin</cp:lastModifiedBy>
  <cp:revision>6</cp:revision>
  <dcterms:created xsi:type="dcterms:W3CDTF">2006-08-16T00:00:00Z</dcterms:created>
  <dcterms:modified xsi:type="dcterms:W3CDTF">2022-12-09T10:41:55Z</dcterms:modified>
</cp:coreProperties>
</file>